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Poppins"/>
      <p:regular r:id="rId73"/>
      <p:bold r:id="rId74"/>
      <p:italic r:id="rId75"/>
      <p:boldItalic r:id="rId76"/>
    </p:embeddedFont>
    <p:embeddedFont>
      <p:font typeface="Lato"/>
      <p:regular r:id="rId77"/>
      <p:bold r:id="rId78"/>
      <p:italic r:id="rId79"/>
      <p:boldItalic r:id="rId80"/>
    </p:embeddedFont>
    <p:embeddedFont>
      <p:font typeface="Anaheim"/>
      <p:regular r:id="rId81"/>
      <p:bold r:id="rId82"/>
    </p:embeddedFont>
    <p:embeddedFont>
      <p:font typeface="Bebas Neue"/>
      <p:regular r:id="rId83"/>
    </p:embeddedFont>
    <p:embeddedFont>
      <p:font typeface="PT Sans"/>
      <p:regular r:id="rId84"/>
      <p:bold r:id="rId85"/>
      <p:italic r:id="rId86"/>
      <p:boldItalic r:id="rId87"/>
    </p:embeddedFont>
    <p:embeddedFont>
      <p:font typeface="DM Sans"/>
      <p:regular r:id="rId88"/>
      <p:bold r:id="rId89"/>
      <p:italic r:id="rId90"/>
      <p:boldItalic r:id="rId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F553EB8-7603-4EB4-A0DD-EC1DFA387314}">
  <a:tblStyle styleId="{6F553EB8-7603-4EB4-A0DD-EC1DFA38731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32128D7-9490-4163-A6AB-022C3D2C57E1}"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TSans-regular.fntdata"/><Relationship Id="rId83" Type="http://schemas.openxmlformats.org/officeDocument/2006/relationships/font" Target="fonts/BebasNeue-regular.fntdata"/><Relationship Id="rId42" Type="http://schemas.openxmlformats.org/officeDocument/2006/relationships/slide" Target="slides/slide36.xml"/><Relationship Id="rId86" Type="http://schemas.openxmlformats.org/officeDocument/2006/relationships/font" Target="fonts/PTSans-italic.fntdata"/><Relationship Id="rId41" Type="http://schemas.openxmlformats.org/officeDocument/2006/relationships/slide" Target="slides/slide35.xml"/><Relationship Id="rId85" Type="http://schemas.openxmlformats.org/officeDocument/2006/relationships/font" Target="fonts/PTSans-bold.fntdata"/><Relationship Id="rId44" Type="http://schemas.openxmlformats.org/officeDocument/2006/relationships/slide" Target="slides/slide38.xml"/><Relationship Id="rId88" Type="http://schemas.openxmlformats.org/officeDocument/2006/relationships/font" Target="fonts/DMSans-regular.fntdata"/><Relationship Id="rId43" Type="http://schemas.openxmlformats.org/officeDocument/2006/relationships/slide" Target="slides/slide37.xml"/><Relationship Id="rId87" Type="http://schemas.openxmlformats.org/officeDocument/2006/relationships/font" Target="fonts/PTSans-boldItalic.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DMSans-bold.fntdata"/><Relationship Id="rId80" Type="http://schemas.openxmlformats.org/officeDocument/2006/relationships/font" Target="fonts/Lato-boldItalic.fntdata"/><Relationship Id="rId82" Type="http://schemas.openxmlformats.org/officeDocument/2006/relationships/font" Target="fonts/Anaheim-bold.fntdata"/><Relationship Id="rId81" Type="http://schemas.openxmlformats.org/officeDocument/2006/relationships/font" Target="fonts/Anaheim-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oppins-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Poppins-italic.fntdata"/><Relationship Id="rId30" Type="http://schemas.openxmlformats.org/officeDocument/2006/relationships/slide" Target="slides/slide24.xml"/><Relationship Id="rId74" Type="http://schemas.openxmlformats.org/officeDocument/2006/relationships/font" Target="fonts/Poppins-bold.fntdata"/><Relationship Id="rId33" Type="http://schemas.openxmlformats.org/officeDocument/2006/relationships/slide" Target="slides/slide27.xml"/><Relationship Id="rId77" Type="http://schemas.openxmlformats.org/officeDocument/2006/relationships/font" Target="fonts/Lato-regular.fntdata"/><Relationship Id="rId32" Type="http://schemas.openxmlformats.org/officeDocument/2006/relationships/slide" Target="slides/slide26.xml"/><Relationship Id="rId76" Type="http://schemas.openxmlformats.org/officeDocument/2006/relationships/font" Target="fonts/Poppins-boldItalic.fntdata"/><Relationship Id="rId35" Type="http://schemas.openxmlformats.org/officeDocument/2006/relationships/slide" Target="slides/slide29.xml"/><Relationship Id="rId79" Type="http://schemas.openxmlformats.org/officeDocument/2006/relationships/font" Target="fonts/Lato-italic.fntdata"/><Relationship Id="rId34" Type="http://schemas.openxmlformats.org/officeDocument/2006/relationships/slide" Target="slides/slide28.xml"/><Relationship Id="rId78" Type="http://schemas.openxmlformats.org/officeDocument/2006/relationships/font" Target="fonts/Lato-bold.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DMSans-boldItalic.fntdata"/><Relationship Id="rId90" Type="http://schemas.openxmlformats.org/officeDocument/2006/relationships/font" Target="fonts/DMSans-italic.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7" name="Shape 1347"/>
        <p:cNvGrpSpPr/>
        <p:nvPr/>
      </p:nvGrpSpPr>
      <p:grpSpPr>
        <a:xfrm>
          <a:off x="0" y="0"/>
          <a:ext cx="0" cy="0"/>
          <a:chOff x="0" y="0"/>
          <a:chExt cx="0" cy="0"/>
        </a:xfrm>
      </p:grpSpPr>
      <p:sp>
        <p:nvSpPr>
          <p:cNvPr id="1348" name="Google Shape;1348;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9" name="Google Shape;1349;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0" name="Shape 1360"/>
        <p:cNvGrpSpPr/>
        <p:nvPr/>
      </p:nvGrpSpPr>
      <p:grpSpPr>
        <a:xfrm>
          <a:off x="0" y="0"/>
          <a:ext cx="0" cy="0"/>
          <a:chOff x="0" y="0"/>
          <a:chExt cx="0" cy="0"/>
        </a:xfrm>
      </p:grpSpPr>
      <p:sp>
        <p:nvSpPr>
          <p:cNvPr id="1361" name="Google Shape;1361;g1f72ba2fac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2" name="Google Shape;1362;g1f72ba2fac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6" name="Shape 1366"/>
        <p:cNvGrpSpPr/>
        <p:nvPr/>
      </p:nvGrpSpPr>
      <p:grpSpPr>
        <a:xfrm>
          <a:off x="0" y="0"/>
          <a:ext cx="0" cy="0"/>
          <a:chOff x="0" y="0"/>
          <a:chExt cx="0" cy="0"/>
        </a:xfrm>
      </p:grpSpPr>
      <p:sp>
        <p:nvSpPr>
          <p:cNvPr id="1367" name="Google Shape;1367;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8" name="Google Shape;1368;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8" name="Shape 1558"/>
        <p:cNvGrpSpPr/>
        <p:nvPr/>
      </p:nvGrpSpPr>
      <p:grpSpPr>
        <a:xfrm>
          <a:off x="0" y="0"/>
          <a:ext cx="0" cy="0"/>
          <a:chOff x="0" y="0"/>
          <a:chExt cx="0" cy="0"/>
        </a:xfrm>
      </p:grpSpPr>
      <p:sp>
        <p:nvSpPr>
          <p:cNvPr id="1559" name="Google Shape;1559;g1f72ba2fac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1f72ba2fac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6" name="Shape 1726"/>
        <p:cNvGrpSpPr/>
        <p:nvPr/>
      </p:nvGrpSpPr>
      <p:grpSpPr>
        <a:xfrm>
          <a:off x="0" y="0"/>
          <a:ext cx="0" cy="0"/>
          <a:chOff x="0" y="0"/>
          <a:chExt cx="0" cy="0"/>
        </a:xfrm>
      </p:grpSpPr>
      <p:sp>
        <p:nvSpPr>
          <p:cNvPr id="1727" name="Google Shape;1727;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8" name="Google Shape;1728;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3" name="Shape 1883"/>
        <p:cNvGrpSpPr/>
        <p:nvPr/>
      </p:nvGrpSpPr>
      <p:grpSpPr>
        <a:xfrm>
          <a:off x="0" y="0"/>
          <a:ext cx="0" cy="0"/>
          <a:chOff x="0" y="0"/>
          <a:chExt cx="0" cy="0"/>
        </a:xfrm>
      </p:grpSpPr>
      <p:sp>
        <p:nvSpPr>
          <p:cNvPr id="1884" name="Google Shape;1884;gd5260bdd8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5" name="Google Shape;1885;gd5260bdd8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9" name="Shape 1999"/>
        <p:cNvGrpSpPr/>
        <p:nvPr/>
      </p:nvGrpSpPr>
      <p:grpSpPr>
        <a:xfrm>
          <a:off x="0" y="0"/>
          <a:ext cx="0" cy="0"/>
          <a:chOff x="0" y="0"/>
          <a:chExt cx="0" cy="0"/>
        </a:xfrm>
      </p:grpSpPr>
      <p:sp>
        <p:nvSpPr>
          <p:cNvPr id="2000" name="Google Shape;200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1" name="Google Shape;200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8" name="Shape 2018"/>
        <p:cNvGrpSpPr/>
        <p:nvPr/>
      </p:nvGrpSpPr>
      <p:grpSpPr>
        <a:xfrm>
          <a:off x="0" y="0"/>
          <a:ext cx="0" cy="0"/>
          <a:chOff x="0" y="0"/>
          <a:chExt cx="0" cy="0"/>
        </a:xfrm>
      </p:grpSpPr>
      <p:sp>
        <p:nvSpPr>
          <p:cNvPr id="2019" name="Google Shape;2019;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0" name="Google Shape;2020;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0" name="Shape 2030"/>
        <p:cNvGrpSpPr/>
        <p:nvPr/>
      </p:nvGrpSpPr>
      <p:grpSpPr>
        <a:xfrm>
          <a:off x="0" y="0"/>
          <a:ext cx="0" cy="0"/>
          <a:chOff x="0" y="0"/>
          <a:chExt cx="0" cy="0"/>
        </a:xfrm>
      </p:grpSpPr>
      <p:sp>
        <p:nvSpPr>
          <p:cNvPr id="2031" name="Google Shape;2031;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2" name="Google Shape;2032;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6" name="Shape 2166"/>
        <p:cNvGrpSpPr/>
        <p:nvPr/>
      </p:nvGrpSpPr>
      <p:grpSpPr>
        <a:xfrm>
          <a:off x="0" y="0"/>
          <a:ext cx="0" cy="0"/>
          <a:chOff x="0" y="0"/>
          <a:chExt cx="0" cy="0"/>
        </a:xfrm>
      </p:grpSpPr>
      <p:sp>
        <p:nvSpPr>
          <p:cNvPr id="2167" name="Google Shape;2167;g1f72ba2fac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8" name="Google Shape;2168;g1f72ba2fac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6" name="Shape 2196"/>
        <p:cNvGrpSpPr/>
        <p:nvPr/>
      </p:nvGrpSpPr>
      <p:grpSpPr>
        <a:xfrm>
          <a:off x="0" y="0"/>
          <a:ext cx="0" cy="0"/>
          <a:chOff x="0" y="0"/>
          <a:chExt cx="0" cy="0"/>
        </a:xfrm>
      </p:grpSpPr>
      <p:sp>
        <p:nvSpPr>
          <p:cNvPr id="2197" name="Google Shape;2197;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8" name="Google Shape;2198;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6" name="Shape 2346"/>
        <p:cNvGrpSpPr/>
        <p:nvPr/>
      </p:nvGrpSpPr>
      <p:grpSpPr>
        <a:xfrm>
          <a:off x="0" y="0"/>
          <a:ext cx="0" cy="0"/>
          <a:chOff x="0" y="0"/>
          <a:chExt cx="0" cy="0"/>
        </a:xfrm>
      </p:grpSpPr>
      <p:sp>
        <p:nvSpPr>
          <p:cNvPr id="2347" name="Google Shape;2347;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8" name="Google Shape;2348;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6" name="Shape 2366"/>
        <p:cNvGrpSpPr/>
        <p:nvPr/>
      </p:nvGrpSpPr>
      <p:grpSpPr>
        <a:xfrm>
          <a:off x="0" y="0"/>
          <a:ext cx="0" cy="0"/>
          <a:chOff x="0" y="0"/>
          <a:chExt cx="0" cy="0"/>
        </a:xfrm>
      </p:grpSpPr>
      <p:sp>
        <p:nvSpPr>
          <p:cNvPr id="2367" name="Google Shape;2367;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8" name="Google Shape;2368;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7" name="Shape 2377"/>
        <p:cNvGrpSpPr/>
        <p:nvPr/>
      </p:nvGrpSpPr>
      <p:grpSpPr>
        <a:xfrm>
          <a:off x="0" y="0"/>
          <a:ext cx="0" cy="0"/>
          <a:chOff x="0" y="0"/>
          <a:chExt cx="0" cy="0"/>
        </a:xfrm>
      </p:grpSpPr>
      <p:sp>
        <p:nvSpPr>
          <p:cNvPr id="2378" name="Google Shape;2378;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9" name="Google Shape;2379;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2" name="Shape 2392"/>
        <p:cNvGrpSpPr/>
        <p:nvPr/>
      </p:nvGrpSpPr>
      <p:grpSpPr>
        <a:xfrm>
          <a:off x="0" y="0"/>
          <a:ext cx="0" cy="0"/>
          <a:chOff x="0" y="0"/>
          <a:chExt cx="0" cy="0"/>
        </a:xfrm>
      </p:grpSpPr>
      <p:sp>
        <p:nvSpPr>
          <p:cNvPr id="2393" name="Google Shape;2393;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4" name="Google Shape;2394;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8" name="Shape 2408"/>
        <p:cNvGrpSpPr/>
        <p:nvPr/>
      </p:nvGrpSpPr>
      <p:grpSpPr>
        <a:xfrm>
          <a:off x="0" y="0"/>
          <a:ext cx="0" cy="0"/>
          <a:chOff x="0" y="0"/>
          <a:chExt cx="0" cy="0"/>
        </a:xfrm>
      </p:grpSpPr>
      <p:sp>
        <p:nvSpPr>
          <p:cNvPr id="2409" name="Google Shape;2409;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0" name="Google Shape;2410;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7" name="Shape 2477"/>
        <p:cNvGrpSpPr/>
        <p:nvPr/>
      </p:nvGrpSpPr>
      <p:grpSpPr>
        <a:xfrm>
          <a:off x="0" y="0"/>
          <a:ext cx="0" cy="0"/>
          <a:chOff x="0" y="0"/>
          <a:chExt cx="0" cy="0"/>
        </a:xfrm>
      </p:grpSpPr>
      <p:sp>
        <p:nvSpPr>
          <p:cNvPr id="2478" name="Google Shape;2478;g1f72ba2fac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9" name="Google Shape;2479;g1f72ba2fac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1" name="Shape 2491"/>
        <p:cNvGrpSpPr/>
        <p:nvPr/>
      </p:nvGrpSpPr>
      <p:grpSpPr>
        <a:xfrm>
          <a:off x="0" y="0"/>
          <a:ext cx="0" cy="0"/>
          <a:chOff x="0" y="0"/>
          <a:chExt cx="0" cy="0"/>
        </a:xfrm>
      </p:grpSpPr>
      <p:sp>
        <p:nvSpPr>
          <p:cNvPr id="2492" name="Google Shape;2492;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3" name="Google Shape;2493;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1" name="Shape 2511"/>
        <p:cNvGrpSpPr/>
        <p:nvPr/>
      </p:nvGrpSpPr>
      <p:grpSpPr>
        <a:xfrm>
          <a:off x="0" y="0"/>
          <a:ext cx="0" cy="0"/>
          <a:chOff x="0" y="0"/>
          <a:chExt cx="0" cy="0"/>
        </a:xfrm>
      </p:grpSpPr>
      <p:sp>
        <p:nvSpPr>
          <p:cNvPr id="2512" name="Google Shape;2512;g1f72ba2fac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3" name="Google Shape;2513;g1f72ba2fac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3" name="Shape 2533"/>
        <p:cNvGrpSpPr/>
        <p:nvPr/>
      </p:nvGrpSpPr>
      <p:grpSpPr>
        <a:xfrm>
          <a:off x="0" y="0"/>
          <a:ext cx="0" cy="0"/>
          <a:chOff x="0" y="0"/>
          <a:chExt cx="0" cy="0"/>
        </a:xfrm>
      </p:grpSpPr>
      <p:sp>
        <p:nvSpPr>
          <p:cNvPr id="2534" name="Google Shape;2534;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5" name="Google Shape;2535;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3" name="Shape 2553"/>
        <p:cNvGrpSpPr/>
        <p:nvPr/>
      </p:nvGrpSpPr>
      <p:grpSpPr>
        <a:xfrm>
          <a:off x="0" y="0"/>
          <a:ext cx="0" cy="0"/>
          <a:chOff x="0" y="0"/>
          <a:chExt cx="0" cy="0"/>
        </a:xfrm>
      </p:grpSpPr>
      <p:sp>
        <p:nvSpPr>
          <p:cNvPr id="2554" name="Google Shape;2554;g1f72ba2fac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5" name="Google Shape;2555;g1f72ba2fac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1" name="Shape 2571"/>
        <p:cNvGrpSpPr/>
        <p:nvPr/>
      </p:nvGrpSpPr>
      <p:grpSpPr>
        <a:xfrm>
          <a:off x="0" y="0"/>
          <a:ext cx="0" cy="0"/>
          <a:chOff x="0" y="0"/>
          <a:chExt cx="0" cy="0"/>
        </a:xfrm>
      </p:grpSpPr>
      <p:sp>
        <p:nvSpPr>
          <p:cNvPr id="2572" name="Google Shape;2572;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3" name="Google Shape;2573;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7" name="Shape 2577"/>
        <p:cNvGrpSpPr/>
        <p:nvPr/>
      </p:nvGrpSpPr>
      <p:grpSpPr>
        <a:xfrm>
          <a:off x="0" y="0"/>
          <a:ext cx="0" cy="0"/>
          <a:chOff x="0" y="0"/>
          <a:chExt cx="0" cy="0"/>
        </a:xfrm>
      </p:grpSpPr>
      <p:sp>
        <p:nvSpPr>
          <p:cNvPr id="2578" name="Google Shape;2578;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9" name="Google Shape;2579;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3" name="Shape 2593"/>
        <p:cNvGrpSpPr/>
        <p:nvPr/>
      </p:nvGrpSpPr>
      <p:grpSpPr>
        <a:xfrm>
          <a:off x="0" y="0"/>
          <a:ext cx="0" cy="0"/>
          <a:chOff x="0" y="0"/>
          <a:chExt cx="0" cy="0"/>
        </a:xfrm>
      </p:grpSpPr>
      <p:sp>
        <p:nvSpPr>
          <p:cNvPr id="2594" name="Google Shape;2594;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5" name="Google Shape;2595;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5" name="Shape 2605"/>
        <p:cNvGrpSpPr/>
        <p:nvPr/>
      </p:nvGrpSpPr>
      <p:grpSpPr>
        <a:xfrm>
          <a:off x="0" y="0"/>
          <a:ext cx="0" cy="0"/>
          <a:chOff x="0" y="0"/>
          <a:chExt cx="0" cy="0"/>
        </a:xfrm>
      </p:grpSpPr>
      <p:sp>
        <p:nvSpPr>
          <p:cNvPr id="2606" name="Google Shape;260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7" name="Google Shape;260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0" name="Shape 2790"/>
        <p:cNvGrpSpPr/>
        <p:nvPr/>
      </p:nvGrpSpPr>
      <p:grpSpPr>
        <a:xfrm>
          <a:off x="0" y="0"/>
          <a:ext cx="0" cy="0"/>
          <a:chOff x="0" y="0"/>
          <a:chExt cx="0" cy="0"/>
        </a:xfrm>
      </p:grpSpPr>
      <p:sp>
        <p:nvSpPr>
          <p:cNvPr id="2791" name="Google Shape;2791;g24938fd3d91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2" name="Google Shape;2792;g24938fd3d91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3" name="Shape 3223"/>
        <p:cNvGrpSpPr/>
        <p:nvPr/>
      </p:nvGrpSpPr>
      <p:grpSpPr>
        <a:xfrm>
          <a:off x="0" y="0"/>
          <a:ext cx="0" cy="0"/>
          <a:chOff x="0" y="0"/>
          <a:chExt cx="0" cy="0"/>
        </a:xfrm>
      </p:grpSpPr>
      <p:sp>
        <p:nvSpPr>
          <p:cNvPr id="3224" name="Google Shape;3224;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5" name="Google Shape;3225;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6" name="Shape 3366"/>
        <p:cNvGrpSpPr/>
        <p:nvPr/>
      </p:nvGrpSpPr>
      <p:grpSpPr>
        <a:xfrm>
          <a:off x="0" y="0"/>
          <a:ext cx="0" cy="0"/>
          <a:chOff x="0" y="0"/>
          <a:chExt cx="0" cy="0"/>
        </a:xfrm>
      </p:grpSpPr>
      <p:sp>
        <p:nvSpPr>
          <p:cNvPr id="3367" name="Google Shape;3367;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8" name="Google Shape;3368;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3" name="Shape 3373"/>
        <p:cNvGrpSpPr/>
        <p:nvPr/>
      </p:nvGrpSpPr>
      <p:grpSpPr>
        <a:xfrm>
          <a:off x="0" y="0"/>
          <a:ext cx="0" cy="0"/>
          <a:chOff x="0" y="0"/>
          <a:chExt cx="0" cy="0"/>
        </a:xfrm>
      </p:grpSpPr>
      <p:sp>
        <p:nvSpPr>
          <p:cNvPr id="3374" name="Google Shape;3374;g24938fd3d91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5" name="Google Shape;3375;g24938fd3d91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9" name="Shape 3379"/>
        <p:cNvGrpSpPr/>
        <p:nvPr/>
      </p:nvGrpSpPr>
      <p:grpSpPr>
        <a:xfrm>
          <a:off x="0" y="0"/>
          <a:ext cx="0" cy="0"/>
          <a:chOff x="0" y="0"/>
          <a:chExt cx="0" cy="0"/>
        </a:xfrm>
      </p:grpSpPr>
      <p:sp>
        <p:nvSpPr>
          <p:cNvPr id="3380" name="Google Shape;3380;g24938fd3d91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1" name="Google Shape;3381;g24938fd3d91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5" name="Shape 3385"/>
        <p:cNvGrpSpPr/>
        <p:nvPr/>
      </p:nvGrpSpPr>
      <p:grpSpPr>
        <a:xfrm>
          <a:off x="0" y="0"/>
          <a:ext cx="0" cy="0"/>
          <a:chOff x="0" y="0"/>
          <a:chExt cx="0" cy="0"/>
        </a:xfrm>
      </p:grpSpPr>
      <p:sp>
        <p:nvSpPr>
          <p:cNvPr id="3386" name="Google Shape;3386;g24938fd3d91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7" name="Google Shape;3387;g24938fd3d91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1" name="Shape 3411"/>
        <p:cNvGrpSpPr/>
        <p:nvPr/>
      </p:nvGrpSpPr>
      <p:grpSpPr>
        <a:xfrm>
          <a:off x="0" y="0"/>
          <a:ext cx="0" cy="0"/>
          <a:chOff x="0" y="0"/>
          <a:chExt cx="0" cy="0"/>
        </a:xfrm>
      </p:grpSpPr>
      <p:sp>
        <p:nvSpPr>
          <p:cNvPr id="3412" name="Google Shape;3412;g24938fd3d91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3" name="Google Shape;3413;g24938fd3d91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7" name="Shape 3427"/>
        <p:cNvGrpSpPr/>
        <p:nvPr/>
      </p:nvGrpSpPr>
      <p:grpSpPr>
        <a:xfrm>
          <a:off x="0" y="0"/>
          <a:ext cx="0" cy="0"/>
          <a:chOff x="0" y="0"/>
          <a:chExt cx="0" cy="0"/>
        </a:xfrm>
      </p:grpSpPr>
      <p:sp>
        <p:nvSpPr>
          <p:cNvPr id="3428" name="Google Shape;3428;g24938fd3d91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9" name="Google Shape;3429;g24938fd3d91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4" name="Shape 3764"/>
        <p:cNvGrpSpPr/>
        <p:nvPr/>
      </p:nvGrpSpPr>
      <p:grpSpPr>
        <a:xfrm>
          <a:off x="0" y="0"/>
          <a:ext cx="0" cy="0"/>
          <a:chOff x="0" y="0"/>
          <a:chExt cx="0" cy="0"/>
        </a:xfrm>
      </p:grpSpPr>
      <p:sp>
        <p:nvSpPr>
          <p:cNvPr id="3765" name="Google Shape;3765;g24938fd3d91_2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6" name="Google Shape;3766;g24938fd3d91_2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8" name="Shape 9678"/>
        <p:cNvGrpSpPr/>
        <p:nvPr/>
      </p:nvGrpSpPr>
      <p:grpSpPr>
        <a:xfrm>
          <a:off x="0" y="0"/>
          <a:ext cx="0" cy="0"/>
          <a:chOff x="0" y="0"/>
          <a:chExt cx="0" cy="0"/>
        </a:xfrm>
      </p:grpSpPr>
      <p:sp>
        <p:nvSpPr>
          <p:cNvPr id="9679" name="Google Shape;9679;g24938fd3d91_2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0" name="Google Shape;9680;g24938fd3d91_2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5" name="Shape 10105"/>
        <p:cNvGrpSpPr/>
        <p:nvPr/>
      </p:nvGrpSpPr>
      <p:grpSpPr>
        <a:xfrm>
          <a:off x="0" y="0"/>
          <a:ext cx="0" cy="0"/>
          <a:chOff x="0" y="0"/>
          <a:chExt cx="0" cy="0"/>
        </a:xfrm>
      </p:grpSpPr>
      <p:sp>
        <p:nvSpPr>
          <p:cNvPr id="10106" name="Google Shape;10106;g24938fd3d91_2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7" name="Google Shape;10107;g24938fd3d91_2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8" name="Shape 10268"/>
        <p:cNvGrpSpPr/>
        <p:nvPr/>
      </p:nvGrpSpPr>
      <p:grpSpPr>
        <a:xfrm>
          <a:off x="0" y="0"/>
          <a:ext cx="0" cy="0"/>
          <a:chOff x="0" y="0"/>
          <a:chExt cx="0" cy="0"/>
        </a:xfrm>
      </p:grpSpPr>
      <p:sp>
        <p:nvSpPr>
          <p:cNvPr id="10269" name="Google Shape;10269;g24938fd3d91_2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0" name="Google Shape;10270;g24938fd3d91_2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0" name="Shape 10670"/>
        <p:cNvGrpSpPr/>
        <p:nvPr/>
      </p:nvGrpSpPr>
      <p:grpSpPr>
        <a:xfrm>
          <a:off x="0" y="0"/>
          <a:ext cx="0" cy="0"/>
          <a:chOff x="0" y="0"/>
          <a:chExt cx="0" cy="0"/>
        </a:xfrm>
      </p:grpSpPr>
      <p:sp>
        <p:nvSpPr>
          <p:cNvPr id="10671" name="Google Shape;10671;g24938fd3d91_2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2" name="Google Shape;10672;g24938fd3d91_2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1" name="Shape 11041"/>
        <p:cNvGrpSpPr/>
        <p:nvPr/>
      </p:nvGrpSpPr>
      <p:grpSpPr>
        <a:xfrm>
          <a:off x="0" y="0"/>
          <a:ext cx="0" cy="0"/>
          <a:chOff x="0" y="0"/>
          <a:chExt cx="0" cy="0"/>
        </a:xfrm>
      </p:grpSpPr>
      <p:sp>
        <p:nvSpPr>
          <p:cNvPr id="11042" name="Google Shape;11042;g24938fd3d91_2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43" name="Google Shape;11043;g24938fd3d91_2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0" name="Shape 11430"/>
        <p:cNvGrpSpPr/>
        <p:nvPr/>
      </p:nvGrpSpPr>
      <p:grpSpPr>
        <a:xfrm>
          <a:off x="0" y="0"/>
          <a:ext cx="0" cy="0"/>
          <a:chOff x="0" y="0"/>
          <a:chExt cx="0" cy="0"/>
        </a:xfrm>
      </p:grpSpPr>
      <p:sp>
        <p:nvSpPr>
          <p:cNvPr id="11431" name="Google Shape;11431;g24938fd3d91_2_8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2" name="Google Shape;11432;g24938fd3d91_2_8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1" name="Shape 11861"/>
        <p:cNvGrpSpPr/>
        <p:nvPr/>
      </p:nvGrpSpPr>
      <p:grpSpPr>
        <a:xfrm>
          <a:off x="0" y="0"/>
          <a:ext cx="0" cy="0"/>
          <a:chOff x="0" y="0"/>
          <a:chExt cx="0" cy="0"/>
        </a:xfrm>
      </p:grpSpPr>
      <p:sp>
        <p:nvSpPr>
          <p:cNvPr id="11862" name="Google Shape;11862;g24938fd3d91_2_8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3" name="Google Shape;11863;g24938fd3d91_2_8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4" name="Shape 12654"/>
        <p:cNvGrpSpPr/>
        <p:nvPr/>
      </p:nvGrpSpPr>
      <p:grpSpPr>
        <a:xfrm>
          <a:off x="0" y="0"/>
          <a:ext cx="0" cy="0"/>
          <a:chOff x="0" y="0"/>
          <a:chExt cx="0" cy="0"/>
        </a:xfrm>
      </p:grpSpPr>
      <p:sp>
        <p:nvSpPr>
          <p:cNvPr id="12655" name="Google Shape;12655;g24938fd3d91_2_9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6" name="Google Shape;12656;g24938fd3d91_2_9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95" name="Shape 13395"/>
        <p:cNvGrpSpPr/>
        <p:nvPr/>
      </p:nvGrpSpPr>
      <p:grpSpPr>
        <a:xfrm>
          <a:off x="0" y="0"/>
          <a:ext cx="0" cy="0"/>
          <a:chOff x="0" y="0"/>
          <a:chExt cx="0" cy="0"/>
        </a:xfrm>
      </p:grpSpPr>
      <p:sp>
        <p:nvSpPr>
          <p:cNvPr id="13396" name="Google Shape;13396;g24938fd3d91_2_10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97" name="Google Shape;13397;g24938fd3d91_2_10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8" name="Shape 14088"/>
        <p:cNvGrpSpPr/>
        <p:nvPr/>
      </p:nvGrpSpPr>
      <p:grpSpPr>
        <a:xfrm>
          <a:off x="0" y="0"/>
          <a:ext cx="0" cy="0"/>
          <a:chOff x="0" y="0"/>
          <a:chExt cx="0" cy="0"/>
        </a:xfrm>
      </p:grpSpPr>
      <p:sp>
        <p:nvSpPr>
          <p:cNvPr id="14089" name="Google Shape;14089;g24938fd3d91_2_10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90" name="Google Shape;14090;g24938fd3d91_2_10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0" name="Shape 14390"/>
        <p:cNvGrpSpPr/>
        <p:nvPr/>
      </p:nvGrpSpPr>
      <p:grpSpPr>
        <a:xfrm>
          <a:off x="0" y="0"/>
          <a:ext cx="0" cy="0"/>
          <a:chOff x="0" y="0"/>
          <a:chExt cx="0" cy="0"/>
        </a:xfrm>
      </p:grpSpPr>
      <p:sp>
        <p:nvSpPr>
          <p:cNvPr id="14391" name="Google Shape;14391;g24938fd3d91_2_1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2" name="Google Shape;14392;g24938fd3d91_2_1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0" name="Shape 15030"/>
        <p:cNvGrpSpPr/>
        <p:nvPr/>
      </p:nvGrpSpPr>
      <p:grpSpPr>
        <a:xfrm>
          <a:off x="0" y="0"/>
          <a:ext cx="0" cy="0"/>
          <a:chOff x="0" y="0"/>
          <a:chExt cx="0" cy="0"/>
        </a:xfrm>
      </p:grpSpPr>
      <p:sp>
        <p:nvSpPr>
          <p:cNvPr id="15031" name="Google Shape;15031;g24938fd3d91_2_13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32" name="Google Shape;15032;g24938fd3d91_2_13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 name="Shape 1298"/>
        <p:cNvGrpSpPr/>
        <p:nvPr/>
      </p:nvGrpSpPr>
      <p:grpSpPr>
        <a:xfrm>
          <a:off x="0" y="0"/>
          <a:ext cx="0" cy="0"/>
          <a:chOff x="0" y="0"/>
          <a:chExt cx="0" cy="0"/>
        </a:xfrm>
      </p:grpSpPr>
      <p:sp>
        <p:nvSpPr>
          <p:cNvPr id="1299" name="Google Shape;1299;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0" name="Google Shape;1300;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713225" y="1122674"/>
            <a:ext cx="4100400" cy="21876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713225" y="3424696"/>
            <a:ext cx="4100400" cy="3792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8" name="Shape 88"/>
        <p:cNvGrpSpPr/>
        <p:nvPr/>
      </p:nvGrpSpPr>
      <p:grpSpPr>
        <a:xfrm>
          <a:off x="0" y="0"/>
          <a:ext cx="0" cy="0"/>
          <a:chOff x="0" y="0"/>
          <a:chExt cx="0" cy="0"/>
        </a:xfrm>
      </p:grpSpPr>
      <p:sp>
        <p:nvSpPr>
          <p:cNvPr id="89" name="Google Shape;89;p11"/>
          <p:cNvSpPr txBox="1"/>
          <p:nvPr>
            <p:ph hasCustomPrompt="1" type="title"/>
          </p:nvPr>
        </p:nvSpPr>
        <p:spPr>
          <a:xfrm>
            <a:off x="713225" y="966275"/>
            <a:ext cx="4976700" cy="13497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72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0" name="Google Shape;90;p11"/>
          <p:cNvSpPr txBox="1"/>
          <p:nvPr>
            <p:ph idx="1" type="subTitle"/>
          </p:nvPr>
        </p:nvSpPr>
        <p:spPr>
          <a:xfrm>
            <a:off x="713225" y="2284468"/>
            <a:ext cx="4976700" cy="394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1" name="Google Shape;91;p11"/>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1"/>
          <p:cNvSpPr/>
          <p:nvPr/>
        </p:nvSpPr>
        <p:spPr>
          <a:xfrm>
            <a:off x="8512650" y="100560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93" name="Shape 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4" name="Shape 94"/>
        <p:cNvGrpSpPr/>
        <p:nvPr/>
      </p:nvGrpSpPr>
      <p:grpSpPr>
        <a:xfrm>
          <a:off x="0" y="0"/>
          <a:ext cx="0" cy="0"/>
          <a:chOff x="0" y="0"/>
          <a:chExt cx="0" cy="0"/>
        </a:xfrm>
      </p:grpSpPr>
      <p:sp>
        <p:nvSpPr>
          <p:cNvPr id="95" name="Google Shape;95;p13"/>
          <p:cNvSpPr/>
          <p:nvPr/>
        </p:nvSpPr>
        <p:spPr>
          <a:xfrm rot="-5400000">
            <a:off x="7973900" y="246170"/>
            <a:ext cx="2496096" cy="1582356"/>
          </a:xfrm>
          <a:custGeom>
            <a:rect b="b" l="l" r="r" t="t"/>
            <a:pathLst>
              <a:path extrusionOk="0" h="30030" w="47371">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8567075" y="80215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8781950" y="140042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13"/>
          <p:cNvGrpSpPr/>
          <p:nvPr/>
        </p:nvGrpSpPr>
        <p:grpSpPr>
          <a:xfrm>
            <a:off x="8670104" y="4402872"/>
            <a:ext cx="234788" cy="188409"/>
            <a:chOff x="4424582" y="1819850"/>
            <a:chExt cx="98427" cy="78984"/>
          </a:xfrm>
        </p:grpSpPr>
        <p:sp>
          <p:nvSpPr>
            <p:cNvPr id="99" name="Google Shape;99;p13"/>
            <p:cNvSpPr/>
            <p:nvPr/>
          </p:nvSpPr>
          <p:spPr>
            <a:xfrm>
              <a:off x="4470495" y="1819850"/>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4424582" y="1819850"/>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3"/>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rot="-6789333">
            <a:off x="-1733103" y="1956216"/>
            <a:ext cx="2259312" cy="2189763"/>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 name="Google Shape;103;p13"/>
          <p:cNvGrpSpPr/>
          <p:nvPr/>
        </p:nvGrpSpPr>
        <p:grpSpPr>
          <a:xfrm rot="10800000">
            <a:off x="190746" y="3262197"/>
            <a:ext cx="234788" cy="188409"/>
            <a:chOff x="4424582" y="1819850"/>
            <a:chExt cx="98427" cy="78984"/>
          </a:xfrm>
        </p:grpSpPr>
        <p:sp>
          <p:nvSpPr>
            <p:cNvPr id="104" name="Google Shape;104;p13"/>
            <p:cNvSpPr/>
            <p:nvPr/>
          </p:nvSpPr>
          <p:spPr>
            <a:xfrm>
              <a:off x="4470495" y="1819850"/>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4424582" y="1819850"/>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7" name="Google Shape;107;p13"/>
          <p:cNvSpPr txBox="1"/>
          <p:nvPr>
            <p:ph idx="1" type="subTitle"/>
          </p:nvPr>
        </p:nvSpPr>
        <p:spPr>
          <a:xfrm>
            <a:off x="1121725" y="2301147"/>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8" name="Google Shape;108;p13"/>
          <p:cNvSpPr txBox="1"/>
          <p:nvPr>
            <p:ph idx="2" type="subTitle"/>
          </p:nvPr>
        </p:nvSpPr>
        <p:spPr>
          <a:xfrm>
            <a:off x="3820996" y="2301147"/>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3"/>
          <p:cNvSpPr txBox="1"/>
          <p:nvPr>
            <p:ph idx="3" type="subTitle"/>
          </p:nvPr>
        </p:nvSpPr>
        <p:spPr>
          <a:xfrm>
            <a:off x="1121725" y="4034328"/>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p13"/>
          <p:cNvSpPr txBox="1"/>
          <p:nvPr>
            <p:ph idx="4" type="subTitle"/>
          </p:nvPr>
        </p:nvSpPr>
        <p:spPr>
          <a:xfrm>
            <a:off x="3820996" y="4034328"/>
            <a:ext cx="230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 name="Google Shape;111;p13"/>
          <p:cNvSpPr txBox="1"/>
          <p:nvPr>
            <p:ph hasCustomPrompt="1" idx="5" type="title"/>
          </p:nvPr>
        </p:nvSpPr>
        <p:spPr>
          <a:xfrm>
            <a:off x="1121725" y="1238726"/>
            <a:ext cx="734700" cy="5409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p:nvPr>
            <p:ph hasCustomPrompt="1" idx="6" type="title"/>
          </p:nvPr>
        </p:nvSpPr>
        <p:spPr>
          <a:xfrm>
            <a:off x="1121725" y="2971389"/>
            <a:ext cx="734700" cy="5409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p:nvPr>
            <p:ph hasCustomPrompt="1" idx="7" type="title"/>
          </p:nvPr>
        </p:nvSpPr>
        <p:spPr>
          <a:xfrm>
            <a:off x="3820996" y="1238726"/>
            <a:ext cx="734700" cy="5409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p:nvPr>
            <p:ph hasCustomPrompt="1" idx="8" type="title"/>
          </p:nvPr>
        </p:nvSpPr>
        <p:spPr>
          <a:xfrm>
            <a:off x="3820996" y="2971389"/>
            <a:ext cx="734700" cy="5409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p:nvPr>
            <p:ph idx="9" type="subTitle"/>
          </p:nvPr>
        </p:nvSpPr>
        <p:spPr>
          <a:xfrm>
            <a:off x="1121725" y="1887187"/>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6" name="Google Shape;116;p13"/>
          <p:cNvSpPr txBox="1"/>
          <p:nvPr>
            <p:ph idx="13" type="subTitle"/>
          </p:nvPr>
        </p:nvSpPr>
        <p:spPr>
          <a:xfrm>
            <a:off x="3820996" y="1887187"/>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7" name="Google Shape;117;p13"/>
          <p:cNvSpPr txBox="1"/>
          <p:nvPr>
            <p:ph idx="14" type="subTitle"/>
          </p:nvPr>
        </p:nvSpPr>
        <p:spPr>
          <a:xfrm>
            <a:off x="1121725" y="3619850"/>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8" name="Google Shape;118;p13"/>
          <p:cNvSpPr txBox="1"/>
          <p:nvPr>
            <p:ph idx="15" type="subTitle"/>
          </p:nvPr>
        </p:nvSpPr>
        <p:spPr>
          <a:xfrm>
            <a:off x="3820996" y="3619850"/>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9" name="Shape 119"/>
        <p:cNvGrpSpPr/>
        <p:nvPr/>
      </p:nvGrpSpPr>
      <p:grpSpPr>
        <a:xfrm>
          <a:off x="0" y="0"/>
          <a:ext cx="0" cy="0"/>
          <a:chOff x="0" y="0"/>
          <a:chExt cx="0" cy="0"/>
        </a:xfrm>
      </p:grpSpPr>
      <p:sp>
        <p:nvSpPr>
          <p:cNvPr id="120" name="Google Shape;120;p14"/>
          <p:cNvSpPr txBox="1"/>
          <p:nvPr>
            <p:ph type="title"/>
          </p:nvPr>
        </p:nvSpPr>
        <p:spPr>
          <a:xfrm>
            <a:off x="713244" y="3705670"/>
            <a:ext cx="4059000" cy="521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1" name="Google Shape;121;p14"/>
          <p:cNvSpPr txBox="1"/>
          <p:nvPr>
            <p:ph idx="1" type="subTitle"/>
          </p:nvPr>
        </p:nvSpPr>
        <p:spPr>
          <a:xfrm>
            <a:off x="713225" y="893100"/>
            <a:ext cx="4059000" cy="2836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22" name="Google Shape;122;p14"/>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p:nvPr/>
        </p:nvSpPr>
        <p:spPr>
          <a:xfrm>
            <a:off x="304800" y="414475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14"/>
          <p:cNvGrpSpPr/>
          <p:nvPr/>
        </p:nvGrpSpPr>
        <p:grpSpPr>
          <a:xfrm>
            <a:off x="295247" y="666221"/>
            <a:ext cx="234196" cy="188409"/>
            <a:chOff x="5151797" y="479071"/>
            <a:chExt cx="234196" cy="188409"/>
          </a:xfrm>
        </p:grpSpPr>
        <p:sp>
          <p:nvSpPr>
            <p:cNvPr id="125" name="Google Shape;125;p14"/>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127" name="Shape 127"/>
        <p:cNvGrpSpPr/>
        <p:nvPr/>
      </p:nvGrpSpPr>
      <p:grpSpPr>
        <a:xfrm>
          <a:off x="0" y="0"/>
          <a:ext cx="0" cy="0"/>
          <a:chOff x="0" y="0"/>
          <a:chExt cx="0" cy="0"/>
        </a:xfrm>
      </p:grpSpPr>
      <p:sp>
        <p:nvSpPr>
          <p:cNvPr id="128" name="Google Shape;128;p15"/>
          <p:cNvSpPr txBox="1"/>
          <p:nvPr>
            <p:ph type="title"/>
          </p:nvPr>
        </p:nvSpPr>
        <p:spPr>
          <a:xfrm>
            <a:off x="4641350" y="2377375"/>
            <a:ext cx="3790800" cy="87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9" name="Google Shape;129;p15"/>
          <p:cNvSpPr txBox="1"/>
          <p:nvPr>
            <p:ph hasCustomPrompt="1" idx="2" type="title"/>
          </p:nvPr>
        </p:nvSpPr>
        <p:spPr>
          <a:xfrm>
            <a:off x="6780125" y="1422091"/>
            <a:ext cx="1652100" cy="915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30" name="Google Shape;130;p15"/>
          <p:cNvSpPr txBox="1"/>
          <p:nvPr>
            <p:ph idx="1" type="subTitle"/>
          </p:nvPr>
        </p:nvSpPr>
        <p:spPr>
          <a:xfrm>
            <a:off x="4641350" y="3314902"/>
            <a:ext cx="3790800" cy="375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15"/>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5"/>
          <p:cNvSpPr/>
          <p:nvPr/>
        </p:nvSpPr>
        <p:spPr>
          <a:xfrm>
            <a:off x="8587325" y="395705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133" name="Shape 133"/>
        <p:cNvGrpSpPr/>
        <p:nvPr/>
      </p:nvGrpSpPr>
      <p:grpSpPr>
        <a:xfrm>
          <a:off x="0" y="0"/>
          <a:ext cx="0" cy="0"/>
          <a:chOff x="0" y="0"/>
          <a:chExt cx="0" cy="0"/>
        </a:xfrm>
      </p:grpSpPr>
      <p:sp>
        <p:nvSpPr>
          <p:cNvPr id="134" name="Google Shape;134;p16"/>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6"/>
          <p:cNvSpPr/>
          <p:nvPr/>
        </p:nvSpPr>
        <p:spPr>
          <a:xfrm rot="6171912">
            <a:off x="-1505705" y="2211863"/>
            <a:ext cx="2259353" cy="2189802"/>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6"/>
          <p:cNvSpPr/>
          <p:nvPr/>
        </p:nvSpPr>
        <p:spPr>
          <a:xfrm rot="-714313">
            <a:off x="8428959" y="157401"/>
            <a:ext cx="2230273" cy="1980546"/>
          </a:xfrm>
          <a:custGeom>
            <a:rect b="b" l="l" r="r" t="t"/>
            <a:pathLst>
              <a:path extrusionOk="0" h="30859" w="34750">
                <a:moveTo>
                  <a:pt x="19927" y="1"/>
                </a:moveTo>
                <a:cubicBezTo>
                  <a:pt x="17317" y="1"/>
                  <a:pt x="14720" y="895"/>
                  <a:pt x="13116" y="2899"/>
                </a:cubicBezTo>
                <a:cubicBezTo>
                  <a:pt x="11970" y="4342"/>
                  <a:pt x="11440" y="6203"/>
                  <a:pt x="10492" y="7795"/>
                </a:cubicBezTo>
                <a:cubicBezTo>
                  <a:pt x="9346" y="9768"/>
                  <a:pt x="7606" y="11332"/>
                  <a:pt x="5837" y="12832"/>
                </a:cubicBezTo>
                <a:cubicBezTo>
                  <a:pt x="4542" y="13949"/>
                  <a:pt x="3184" y="15074"/>
                  <a:pt x="2208" y="16517"/>
                </a:cubicBezTo>
                <a:cubicBezTo>
                  <a:pt x="262" y="19290"/>
                  <a:pt x="1" y="23118"/>
                  <a:pt x="1472" y="26153"/>
                </a:cubicBezTo>
                <a:cubicBezTo>
                  <a:pt x="2859" y="28926"/>
                  <a:pt x="5250" y="30135"/>
                  <a:pt x="8221" y="30312"/>
                </a:cubicBezTo>
                <a:cubicBezTo>
                  <a:pt x="12027" y="30574"/>
                  <a:pt x="15826" y="30786"/>
                  <a:pt x="19632" y="30843"/>
                </a:cubicBezTo>
                <a:cubicBezTo>
                  <a:pt x="20489" y="30852"/>
                  <a:pt x="21343" y="30858"/>
                  <a:pt x="22195" y="30858"/>
                </a:cubicBezTo>
                <a:cubicBezTo>
                  <a:pt x="23952" y="30858"/>
                  <a:pt x="25703" y="30832"/>
                  <a:pt x="27470" y="30751"/>
                </a:cubicBezTo>
                <a:cubicBezTo>
                  <a:pt x="29126" y="30666"/>
                  <a:pt x="30894" y="30517"/>
                  <a:pt x="32246" y="29577"/>
                </a:cubicBezTo>
                <a:cubicBezTo>
                  <a:pt x="34042" y="28339"/>
                  <a:pt x="34750" y="25976"/>
                  <a:pt x="34488" y="23825"/>
                </a:cubicBezTo>
                <a:cubicBezTo>
                  <a:pt x="34219" y="21703"/>
                  <a:pt x="33102" y="19757"/>
                  <a:pt x="31863" y="17989"/>
                </a:cubicBezTo>
                <a:cubicBezTo>
                  <a:pt x="31099" y="16899"/>
                  <a:pt x="30243" y="15866"/>
                  <a:pt x="29656" y="14657"/>
                </a:cubicBezTo>
                <a:cubicBezTo>
                  <a:pt x="28680" y="12683"/>
                  <a:pt x="28447" y="10476"/>
                  <a:pt x="28029" y="8325"/>
                </a:cubicBezTo>
                <a:cubicBezTo>
                  <a:pt x="27591" y="6111"/>
                  <a:pt x="27675" y="3727"/>
                  <a:pt x="25971" y="1986"/>
                </a:cubicBezTo>
                <a:cubicBezTo>
                  <a:pt x="25058" y="1039"/>
                  <a:pt x="23728" y="543"/>
                  <a:pt x="22433" y="274"/>
                </a:cubicBezTo>
                <a:cubicBezTo>
                  <a:pt x="21619" y="95"/>
                  <a:pt x="20772" y="1"/>
                  <a:pt x="19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 name="Google Shape;137;p16"/>
          <p:cNvGrpSpPr/>
          <p:nvPr/>
        </p:nvGrpSpPr>
        <p:grpSpPr>
          <a:xfrm>
            <a:off x="8704040" y="1638900"/>
            <a:ext cx="360758" cy="258297"/>
            <a:chOff x="4992850" y="4345375"/>
            <a:chExt cx="607336" cy="638400"/>
          </a:xfrm>
        </p:grpSpPr>
        <p:sp>
          <p:nvSpPr>
            <p:cNvPr id="138" name="Google Shape;138;p16"/>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6"/>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16"/>
          <p:cNvSpPr/>
          <p:nvPr/>
        </p:nvSpPr>
        <p:spPr>
          <a:xfrm>
            <a:off x="203650" y="142285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16"/>
          <p:cNvGrpSpPr/>
          <p:nvPr/>
        </p:nvGrpSpPr>
        <p:grpSpPr>
          <a:xfrm>
            <a:off x="315272" y="2270471"/>
            <a:ext cx="234196" cy="188409"/>
            <a:chOff x="5151797" y="479071"/>
            <a:chExt cx="234196" cy="188409"/>
          </a:xfrm>
        </p:grpSpPr>
        <p:sp>
          <p:nvSpPr>
            <p:cNvPr id="142" name="Google Shape;142;p16"/>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6"/>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 name="Google Shape;144;p16"/>
          <p:cNvSpPr/>
          <p:nvPr/>
        </p:nvSpPr>
        <p:spPr>
          <a:xfrm>
            <a:off x="166600" y="393032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146" name="Shape 146"/>
        <p:cNvGrpSpPr/>
        <p:nvPr/>
      </p:nvGrpSpPr>
      <p:grpSpPr>
        <a:xfrm>
          <a:off x="0" y="0"/>
          <a:ext cx="0" cy="0"/>
          <a:chOff x="0" y="0"/>
          <a:chExt cx="0" cy="0"/>
        </a:xfrm>
      </p:grpSpPr>
      <p:sp>
        <p:nvSpPr>
          <p:cNvPr id="147" name="Google Shape;147;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8" name="Google Shape;148;p17"/>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7"/>
          <p:cNvSpPr/>
          <p:nvPr/>
        </p:nvSpPr>
        <p:spPr>
          <a:xfrm flipH="1" rot="-1442292">
            <a:off x="-1773956" y="1176021"/>
            <a:ext cx="2259372" cy="2189821"/>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7"/>
          <p:cNvSpPr/>
          <p:nvPr/>
        </p:nvSpPr>
        <p:spPr>
          <a:xfrm rot="-360521">
            <a:off x="8538329" y="2293726"/>
            <a:ext cx="1649783" cy="2063573"/>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17"/>
          <p:cNvGrpSpPr/>
          <p:nvPr/>
        </p:nvGrpSpPr>
        <p:grpSpPr>
          <a:xfrm>
            <a:off x="8499415" y="4380125"/>
            <a:ext cx="360758" cy="258297"/>
            <a:chOff x="4992850" y="4345375"/>
            <a:chExt cx="607336" cy="638400"/>
          </a:xfrm>
        </p:grpSpPr>
        <p:sp>
          <p:nvSpPr>
            <p:cNvPr id="152" name="Google Shape;152;p17"/>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17"/>
          <p:cNvSpPr/>
          <p:nvPr/>
        </p:nvSpPr>
        <p:spPr>
          <a:xfrm>
            <a:off x="185425" y="232032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7"/>
          <p:cNvGrpSpPr/>
          <p:nvPr/>
        </p:nvGrpSpPr>
        <p:grpSpPr>
          <a:xfrm>
            <a:off x="175872" y="1344171"/>
            <a:ext cx="234196" cy="188409"/>
            <a:chOff x="5151797" y="479071"/>
            <a:chExt cx="234196" cy="188409"/>
          </a:xfrm>
        </p:grpSpPr>
        <p:sp>
          <p:nvSpPr>
            <p:cNvPr id="156" name="Google Shape;156;p17"/>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 name="Google Shape;158;p17"/>
          <p:cNvGrpSpPr/>
          <p:nvPr/>
        </p:nvGrpSpPr>
        <p:grpSpPr>
          <a:xfrm>
            <a:off x="8060129" y="256622"/>
            <a:ext cx="234788" cy="188409"/>
            <a:chOff x="6428979" y="917397"/>
            <a:chExt cx="234788" cy="188409"/>
          </a:xfrm>
        </p:grpSpPr>
        <p:sp>
          <p:nvSpPr>
            <p:cNvPr id="159" name="Google Shape;159;p17"/>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7"/>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17"/>
          <p:cNvSpPr/>
          <p:nvPr/>
        </p:nvSpPr>
        <p:spPr>
          <a:xfrm>
            <a:off x="8763375" y="274252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62" name="Shape 162"/>
        <p:cNvGrpSpPr/>
        <p:nvPr/>
      </p:nvGrpSpPr>
      <p:grpSpPr>
        <a:xfrm>
          <a:off x="0" y="0"/>
          <a:ext cx="0" cy="0"/>
          <a:chOff x="0" y="0"/>
          <a:chExt cx="0" cy="0"/>
        </a:xfrm>
      </p:grpSpPr>
      <p:sp>
        <p:nvSpPr>
          <p:cNvPr id="163" name="Google Shape;163;p18"/>
          <p:cNvSpPr/>
          <p:nvPr/>
        </p:nvSpPr>
        <p:spPr>
          <a:xfrm rot="-3555120">
            <a:off x="8386891" y="372220"/>
            <a:ext cx="1858693" cy="1745210"/>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 name="Google Shape;164;p18"/>
          <p:cNvGrpSpPr/>
          <p:nvPr/>
        </p:nvGrpSpPr>
        <p:grpSpPr>
          <a:xfrm>
            <a:off x="168465" y="2165325"/>
            <a:ext cx="360758" cy="258297"/>
            <a:chOff x="4992850" y="4345375"/>
            <a:chExt cx="607336" cy="638400"/>
          </a:xfrm>
        </p:grpSpPr>
        <p:sp>
          <p:nvSpPr>
            <p:cNvPr id="165" name="Google Shape;165;p18"/>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18"/>
          <p:cNvSpPr/>
          <p:nvPr/>
        </p:nvSpPr>
        <p:spPr>
          <a:xfrm>
            <a:off x="8323225" y="34990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18"/>
          <p:cNvGrpSpPr/>
          <p:nvPr/>
        </p:nvGrpSpPr>
        <p:grpSpPr>
          <a:xfrm>
            <a:off x="8774879" y="1616797"/>
            <a:ext cx="234788" cy="188409"/>
            <a:chOff x="6428979" y="917397"/>
            <a:chExt cx="234788" cy="188409"/>
          </a:xfrm>
        </p:grpSpPr>
        <p:sp>
          <p:nvSpPr>
            <p:cNvPr id="169" name="Google Shape;169;p18"/>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18"/>
          <p:cNvSpPr/>
          <p:nvPr/>
        </p:nvSpPr>
        <p:spPr>
          <a:xfrm>
            <a:off x="-1459469" y="3672639"/>
            <a:ext cx="2394769" cy="1973794"/>
          </a:xfrm>
          <a:custGeom>
            <a:rect b="b" l="l" r="r" t="t"/>
            <a:pathLst>
              <a:path extrusionOk="0" h="35085" w="42568">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txBox="1"/>
          <p:nvPr>
            <p:ph type="title"/>
          </p:nvPr>
        </p:nvSpPr>
        <p:spPr>
          <a:xfrm>
            <a:off x="935300" y="1193100"/>
            <a:ext cx="3519600" cy="16413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3" name="Google Shape;173;p18"/>
          <p:cNvSpPr txBox="1"/>
          <p:nvPr>
            <p:ph idx="1" type="subTitle"/>
          </p:nvPr>
        </p:nvSpPr>
        <p:spPr>
          <a:xfrm>
            <a:off x="935300" y="2794716"/>
            <a:ext cx="3519600" cy="865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18"/>
          <p:cNvSpPr/>
          <p:nvPr>
            <p:ph idx="2" type="pic"/>
          </p:nvPr>
        </p:nvSpPr>
        <p:spPr>
          <a:xfrm>
            <a:off x="5273100" y="533863"/>
            <a:ext cx="2910000" cy="4075800"/>
          </a:xfrm>
          <a:prstGeom prst="rect">
            <a:avLst/>
          </a:prstGeom>
          <a:noFill/>
          <a:ln>
            <a:noFill/>
          </a:ln>
        </p:spPr>
      </p:sp>
      <p:sp>
        <p:nvSpPr>
          <p:cNvPr id="175" name="Google Shape;175;p18"/>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76" name="Shape 176"/>
        <p:cNvGrpSpPr/>
        <p:nvPr/>
      </p:nvGrpSpPr>
      <p:grpSpPr>
        <a:xfrm>
          <a:off x="0" y="0"/>
          <a:ext cx="0" cy="0"/>
          <a:chOff x="0" y="0"/>
          <a:chExt cx="0" cy="0"/>
        </a:xfrm>
      </p:grpSpPr>
      <p:sp>
        <p:nvSpPr>
          <p:cNvPr id="177" name="Google Shape;177;p19"/>
          <p:cNvSpPr/>
          <p:nvPr/>
        </p:nvSpPr>
        <p:spPr>
          <a:xfrm rot="-5400000">
            <a:off x="7973900" y="246170"/>
            <a:ext cx="2496096" cy="1582356"/>
          </a:xfrm>
          <a:custGeom>
            <a:rect b="b" l="l" r="r" t="t"/>
            <a:pathLst>
              <a:path extrusionOk="0" h="30030" w="47371">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txBox="1"/>
          <p:nvPr>
            <p:ph type="title"/>
          </p:nvPr>
        </p:nvSpPr>
        <p:spPr>
          <a:xfrm>
            <a:off x="932688" y="1637550"/>
            <a:ext cx="35979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9" name="Google Shape;179;p19"/>
          <p:cNvSpPr txBox="1"/>
          <p:nvPr>
            <p:ph idx="1" type="subTitle"/>
          </p:nvPr>
        </p:nvSpPr>
        <p:spPr>
          <a:xfrm>
            <a:off x="932688" y="2669243"/>
            <a:ext cx="35979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0" name="Google Shape;180;p19"/>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p:nvPr/>
        </p:nvSpPr>
        <p:spPr>
          <a:xfrm>
            <a:off x="8567075" y="80215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a:off x="8781950" y="140042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9"/>
          <p:cNvGrpSpPr/>
          <p:nvPr/>
        </p:nvGrpSpPr>
        <p:grpSpPr>
          <a:xfrm>
            <a:off x="8670104" y="4402872"/>
            <a:ext cx="234788" cy="188409"/>
            <a:chOff x="4424582" y="1819850"/>
            <a:chExt cx="98427" cy="78984"/>
          </a:xfrm>
        </p:grpSpPr>
        <p:sp>
          <p:nvSpPr>
            <p:cNvPr id="184" name="Google Shape;184;p19"/>
            <p:cNvSpPr/>
            <p:nvPr/>
          </p:nvSpPr>
          <p:spPr>
            <a:xfrm>
              <a:off x="4470495" y="1819850"/>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a:off x="4424582" y="1819850"/>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19"/>
          <p:cNvSpPr/>
          <p:nvPr/>
        </p:nvSpPr>
        <p:spPr>
          <a:xfrm rot="-6789333">
            <a:off x="-1733103" y="2480416"/>
            <a:ext cx="2259312" cy="2189763"/>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19"/>
          <p:cNvGrpSpPr/>
          <p:nvPr/>
        </p:nvGrpSpPr>
        <p:grpSpPr>
          <a:xfrm rot="10800000">
            <a:off x="190746" y="3786397"/>
            <a:ext cx="234788" cy="188409"/>
            <a:chOff x="4424582" y="1819850"/>
            <a:chExt cx="98427" cy="78984"/>
          </a:xfrm>
        </p:grpSpPr>
        <p:sp>
          <p:nvSpPr>
            <p:cNvPr id="188" name="Google Shape;188;p19"/>
            <p:cNvSpPr/>
            <p:nvPr/>
          </p:nvSpPr>
          <p:spPr>
            <a:xfrm>
              <a:off x="4470495" y="1819850"/>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a:off x="4424582" y="1819850"/>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90" name="Shape 190"/>
        <p:cNvGrpSpPr/>
        <p:nvPr/>
      </p:nvGrpSpPr>
      <p:grpSpPr>
        <a:xfrm>
          <a:off x="0" y="0"/>
          <a:ext cx="0" cy="0"/>
          <a:chOff x="0" y="0"/>
          <a:chExt cx="0" cy="0"/>
        </a:xfrm>
      </p:grpSpPr>
      <p:sp>
        <p:nvSpPr>
          <p:cNvPr id="191" name="Google Shape;191;p20"/>
          <p:cNvSpPr/>
          <p:nvPr/>
        </p:nvSpPr>
        <p:spPr>
          <a:xfrm>
            <a:off x="7976781" y="2695589"/>
            <a:ext cx="2394769" cy="1973794"/>
          </a:xfrm>
          <a:custGeom>
            <a:rect b="b" l="l" r="r" t="t"/>
            <a:pathLst>
              <a:path extrusionOk="0" h="35085" w="42568">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112114" y="770884"/>
            <a:ext cx="815928" cy="1020576"/>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 name="Google Shape;193;p20"/>
          <p:cNvGrpSpPr/>
          <p:nvPr/>
        </p:nvGrpSpPr>
        <p:grpSpPr>
          <a:xfrm>
            <a:off x="8585515" y="3621775"/>
            <a:ext cx="360758" cy="258297"/>
            <a:chOff x="4992850" y="4345375"/>
            <a:chExt cx="607336" cy="638400"/>
          </a:xfrm>
        </p:grpSpPr>
        <p:sp>
          <p:nvSpPr>
            <p:cNvPr id="194" name="Google Shape;194;p20"/>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20"/>
          <p:cNvSpPr/>
          <p:nvPr/>
        </p:nvSpPr>
        <p:spPr>
          <a:xfrm>
            <a:off x="367550" y="110580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txBox="1"/>
          <p:nvPr>
            <p:ph type="title"/>
          </p:nvPr>
        </p:nvSpPr>
        <p:spPr>
          <a:xfrm>
            <a:off x="4412838" y="1795575"/>
            <a:ext cx="3593400" cy="668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8" name="Google Shape;198;p20"/>
          <p:cNvSpPr txBox="1"/>
          <p:nvPr>
            <p:ph idx="1" type="subTitle"/>
          </p:nvPr>
        </p:nvSpPr>
        <p:spPr>
          <a:xfrm>
            <a:off x="4413013" y="2432218"/>
            <a:ext cx="3593400" cy="884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 name="Google Shape;199;p20"/>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713225" y="2254513"/>
            <a:ext cx="4444500" cy="9159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13225" y="1322859"/>
            <a:ext cx="1652100" cy="915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 name="Google Shape;15;p3"/>
          <p:cNvSpPr txBox="1"/>
          <p:nvPr>
            <p:ph idx="1" type="subTitle"/>
          </p:nvPr>
        </p:nvSpPr>
        <p:spPr>
          <a:xfrm>
            <a:off x="713225" y="3209796"/>
            <a:ext cx="44445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 name="Google Shape;16;p3"/>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3"/>
          <p:cNvGrpSpPr/>
          <p:nvPr/>
        </p:nvGrpSpPr>
        <p:grpSpPr>
          <a:xfrm>
            <a:off x="4923497" y="281246"/>
            <a:ext cx="234196" cy="188409"/>
            <a:chOff x="3889166" y="1636096"/>
            <a:chExt cx="98179" cy="78984"/>
          </a:xfrm>
        </p:grpSpPr>
        <p:sp>
          <p:nvSpPr>
            <p:cNvPr id="18" name="Google Shape;18;p3"/>
            <p:cNvSpPr/>
            <p:nvPr/>
          </p:nvSpPr>
          <p:spPr>
            <a:xfrm>
              <a:off x="3889166" y="1636096"/>
              <a:ext cx="51237" cy="78984"/>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3935114" y="1636096"/>
              <a:ext cx="52230" cy="78984"/>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3"/>
          <p:cNvGrpSpPr/>
          <p:nvPr/>
        </p:nvGrpSpPr>
        <p:grpSpPr>
          <a:xfrm>
            <a:off x="8670104" y="3863122"/>
            <a:ext cx="234788" cy="188409"/>
            <a:chOff x="4424582" y="1819850"/>
            <a:chExt cx="98427" cy="78984"/>
          </a:xfrm>
        </p:grpSpPr>
        <p:sp>
          <p:nvSpPr>
            <p:cNvPr id="21" name="Google Shape;21;p3"/>
            <p:cNvSpPr/>
            <p:nvPr/>
          </p:nvSpPr>
          <p:spPr>
            <a:xfrm>
              <a:off x="4470495" y="1819850"/>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4424582" y="1819850"/>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_1">
    <p:spTree>
      <p:nvGrpSpPr>
        <p:cNvPr id="200" name="Shape 200"/>
        <p:cNvGrpSpPr/>
        <p:nvPr/>
      </p:nvGrpSpPr>
      <p:grpSpPr>
        <a:xfrm>
          <a:off x="0" y="0"/>
          <a:ext cx="0" cy="0"/>
          <a:chOff x="0" y="0"/>
          <a:chExt cx="0" cy="0"/>
        </a:xfrm>
      </p:grpSpPr>
      <p:sp>
        <p:nvSpPr>
          <p:cNvPr id="201" name="Google Shape;201;p21"/>
          <p:cNvSpPr/>
          <p:nvPr/>
        </p:nvSpPr>
        <p:spPr>
          <a:xfrm rot="4509842">
            <a:off x="-698209" y="3502619"/>
            <a:ext cx="2394790" cy="1973811"/>
          </a:xfrm>
          <a:custGeom>
            <a:rect b="b" l="l" r="r" t="t"/>
            <a:pathLst>
              <a:path extrusionOk="0" h="35085" w="42568">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txBox="1"/>
          <p:nvPr>
            <p:ph type="title"/>
          </p:nvPr>
        </p:nvSpPr>
        <p:spPr>
          <a:xfrm>
            <a:off x="1637988" y="1830263"/>
            <a:ext cx="3597900" cy="677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3" name="Google Shape;203;p21"/>
          <p:cNvSpPr txBox="1"/>
          <p:nvPr>
            <p:ph idx="1" type="subTitle"/>
          </p:nvPr>
        </p:nvSpPr>
        <p:spPr>
          <a:xfrm>
            <a:off x="1637988" y="2468654"/>
            <a:ext cx="35979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21"/>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rot="-3555120">
            <a:off x="8386891" y="372220"/>
            <a:ext cx="1858693" cy="1745210"/>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21"/>
          <p:cNvGrpSpPr/>
          <p:nvPr/>
        </p:nvGrpSpPr>
        <p:grpSpPr>
          <a:xfrm>
            <a:off x="239090" y="4005475"/>
            <a:ext cx="360758" cy="258297"/>
            <a:chOff x="4992850" y="4345375"/>
            <a:chExt cx="607336" cy="638400"/>
          </a:xfrm>
        </p:grpSpPr>
        <p:sp>
          <p:nvSpPr>
            <p:cNvPr id="207" name="Google Shape;207;p21"/>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21"/>
          <p:cNvSpPr/>
          <p:nvPr/>
        </p:nvSpPr>
        <p:spPr>
          <a:xfrm>
            <a:off x="8323225" y="34990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21"/>
          <p:cNvGrpSpPr/>
          <p:nvPr/>
        </p:nvGrpSpPr>
        <p:grpSpPr>
          <a:xfrm>
            <a:off x="8670104" y="1402472"/>
            <a:ext cx="234788" cy="188409"/>
            <a:chOff x="6428979" y="917397"/>
            <a:chExt cx="234788" cy="188409"/>
          </a:xfrm>
        </p:grpSpPr>
        <p:sp>
          <p:nvSpPr>
            <p:cNvPr id="211" name="Google Shape;211;p21"/>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
    <p:spTree>
      <p:nvGrpSpPr>
        <p:cNvPr id="213" name="Shape 213"/>
        <p:cNvGrpSpPr/>
        <p:nvPr/>
      </p:nvGrpSpPr>
      <p:grpSpPr>
        <a:xfrm>
          <a:off x="0" y="0"/>
          <a:ext cx="0" cy="0"/>
          <a:chOff x="0" y="0"/>
          <a:chExt cx="0" cy="0"/>
        </a:xfrm>
      </p:grpSpPr>
      <p:sp>
        <p:nvSpPr>
          <p:cNvPr id="214" name="Google Shape;214;p22"/>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p:nvPr/>
        </p:nvSpPr>
        <p:spPr>
          <a:xfrm rot="-8783500">
            <a:off x="-1711200" y="2823504"/>
            <a:ext cx="2192222" cy="2124738"/>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rot="-269544">
            <a:off x="8547278" y="608197"/>
            <a:ext cx="1490595" cy="1864480"/>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 name="Google Shape;217;p22"/>
          <p:cNvGrpSpPr/>
          <p:nvPr/>
        </p:nvGrpSpPr>
        <p:grpSpPr>
          <a:xfrm>
            <a:off x="121190" y="3817225"/>
            <a:ext cx="360758" cy="258297"/>
            <a:chOff x="4992850" y="4345375"/>
            <a:chExt cx="607336" cy="638400"/>
          </a:xfrm>
        </p:grpSpPr>
        <p:sp>
          <p:nvSpPr>
            <p:cNvPr id="218" name="Google Shape;218;p22"/>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22"/>
          <p:cNvSpPr/>
          <p:nvPr/>
        </p:nvSpPr>
        <p:spPr>
          <a:xfrm>
            <a:off x="8782200" y="101772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22"/>
          <p:cNvGrpSpPr/>
          <p:nvPr/>
        </p:nvGrpSpPr>
        <p:grpSpPr>
          <a:xfrm>
            <a:off x="88447" y="2171796"/>
            <a:ext cx="234196" cy="188409"/>
            <a:chOff x="5151797" y="479071"/>
            <a:chExt cx="234196" cy="188409"/>
          </a:xfrm>
        </p:grpSpPr>
        <p:sp>
          <p:nvSpPr>
            <p:cNvPr id="222" name="Google Shape;222;p22"/>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22"/>
          <p:cNvGrpSpPr/>
          <p:nvPr/>
        </p:nvGrpSpPr>
        <p:grpSpPr>
          <a:xfrm>
            <a:off x="382104" y="2477547"/>
            <a:ext cx="234788" cy="188409"/>
            <a:chOff x="6428979" y="917397"/>
            <a:chExt cx="234788" cy="188409"/>
          </a:xfrm>
        </p:grpSpPr>
        <p:sp>
          <p:nvSpPr>
            <p:cNvPr id="225" name="Google Shape;225;p22"/>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2"/>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22"/>
          <p:cNvSpPr/>
          <p:nvPr/>
        </p:nvSpPr>
        <p:spPr>
          <a:xfrm>
            <a:off x="8187350" y="2943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9" name="Google Shape;229;p22"/>
          <p:cNvSpPr txBox="1"/>
          <p:nvPr>
            <p:ph idx="1" type="body"/>
          </p:nvPr>
        </p:nvSpPr>
        <p:spPr>
          <a:xfrm>
            <a:off x="720000" y="1215750"/>
            <a:ext cx="3852000" cy="3388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230" name="Google Shape;230;p22"/>
          <p:cNvSpPr txBox="1"/>
          <p:nvPr>
            <p:ph idx="2" type="body"/>
          </p:nvPr>
        </p:nvSpPr>
        <p:spPr>
          <a:xfrm>
            <a:off x="4572000" y="1215750"/>
            <a:ext cx="3852000" cy="3388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31" name="Shape 231"/>
        <p:cNvGrpSpPr/>
        <p:nvPr/>
      </p:nvGrpSpPr>
      <p:grpSpPr>
        <a:xfrm>
          <a:off x="0" y="0"/>
          <a:ext cx="0" cy="0"/>
          <a:chOff x="0" y="0"/>
          <a:chExt cx="0" cy="0"/>
        </a:xfrm>
      </p:grpSpPr>
      <p:sp>
        <p:nvSpPr>
          <p:cNvPr id="232" name="Google Shape;232;p23"/>
          <p:cNvSpPr/>
          <p:nvPr/>
        </p:nvSpPr>
        <p:spPr>
          <a:xfrm>
            <a:off x="-1190814" y="-484857"/>
            <a:ext cx="1944724" cy="2432477"/>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rot="-3555149">
            <a:off x="8293717" y="3656862"/>
            <a:ext cx="2410819" cy="2263625"/>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 name="Google Shape;234;p23"/>
          <p:cNvGrpSpPr/>
          <p:nvPr/>
        </p:nvGrpSpPr>
        <p:grpSpPr>
          <a:xfrm>
            <a:off x="8543915" y="4363775"/>
            <a:ext cx="360758" cy="258297"/>
            <a:chOff x="4992850" y="4345375"/>
            <a:chExt cx="607336" cy="638400"/>
          </a:xfrm>
        </p:grpSpPr>
        <p:sp>
          <p:nvSpPr>
            <p:cNvPr id="235" name="Google Shape;235;p23"/>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23"/>
          <p:cNvSpPr/>
          <p:nvPr/>
        </p:nvSpPr>
        <p:spPr>
          <a:xfrm>
            <a:off x="8323225" y="34990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23"/>
          <p:cNvGrpSpPr/>
          <p:nvPr/>
        </p:nvGrpSpPr>
        <p:grpSpPr>
          <a:xfrm>
            <a:off x="250497" y="2032371"/>
            <a:ext cx="234196" cy="188409"/>
            <a:chOff x="7827572" y="1634046"/>
            <a:chExt cx="234196" cy="188409"/>
          </a:xfrm>
        </p:grpSpPr>
        <p:sp>
          <p:nvSpPr>
            <p:cNvPr id="239" name="Google Shape;239;p23"/>
            <p:cNvSpPr/>
            <p:nvPr/>
          </p:nvSpPr>
          <p:spPr>
            <a:xfrm>
              <a:off x="7827572" y="1634046"/>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7937177" y="1634046"/>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 name="Google Shape;241;p23"/>
          <p:cNvGrpSpPr/>
          <p:nvPr/>
        </p:nvGrpSpPr>
        <p:grpSpPr>
          <a:xfrm>
            <a:off x="8606904" y="3353147"/>
            <a:ext cx="234788" cy="188409"/>
            <a:chOff x="9104754" y="2072372"/>
            <a:chExt cx="234788" cy="188409"/>
          </a:xfrm>
        </p:grpSpPr>
        <p:sp>
          <p:nvSpPr>
            <p:cNvPr id="242" name="Google Shape;242;p23"/>
            <p:cNvSpPr/>
            <p:nvPr/>
          </p:nvSpPr>
          <p:spPr>
            <a:xfrm>
              <a:off x="9214275" y="2072372"/>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9104754" y="2072372"/>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 name="Google Shape;244;p23"/>
          <p:cNvSpPr/>
          <p:nvPr/>
        </p:nvSpPr>
        <p:spPr>
          <a:xfrm>
            <a:off x="223000" y="7101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6" name="Google Shape;246;p23"/>
          <p:cNvSpPr txBox="1"/>
          <p:nvPr>
            <p:ph idx="1" type="subTitle"/>
          </p:nvPr>
        </p:nvSpPr>
        <p:spPr>
          <a:xfrm>
            <a:off x="4691954" y="3284752"/>
            <a:ext cx="3612000" cy="86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7" name="Google Shape;247;p23"/>
          <p:cNvSpPr txBox="1"/>
          <p:nvPr>
            <p:ph idx="2" type="subTitle"/>
          </p:nvPr>
        </p:nvSpPr>
        <p:spPr>
          <a:xfrm>
            <a:off x="839975" y="3284752"/>
            <a:ext cx="3612000" cy="86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23"/>
          <p:cNvSpPr txBox="1"/>
          <p:nvPr>
            <p:ph idx="3" type="subTitle"/>
          </p:nvPr>
        </p:nvSpPr>
        <p:spPr>
          <a:xfrm>
            <a:off x="839975" y="2342450"/>
            <a:ext cx="3612000" cy="101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9" name="Google Shape;249;p23"/>
          <p:cNvSpPr txBox="1"/>
          <p:nvPr>
            <p:ph idx="4" type="subTitle"/>
          </p:nvPr>
        </p:nvSpPr>
        <p:spPr>
          <a:xfrm>
            <a:off x="4691972" y="2342450"/>
            <a:ext cx="3612000" cy="101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0" name="Google Shape;250;p23"/>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
    <p:spTree>
      <p:nvGrpSpPr>
        <p:cNvPr id="251" name="Shape 251"/>
        <p:cNvGrpSpPr/>
        <p:nvPr/>
      </p:nvGrpSpPr>
      <p:grpSpPr>
        <a:xfrm>
          <a:off x="0" y="0"/>
          <a:ext cx="0" cy="0"/>
          <a:chOff x="0" y="0"/>
          <a:chExt cx="0" cy="0"/>
        </a:xfrm>
      </p:grpSpPr>
      <p:sp>
        <p:nvSpPr>
          <p:cNvPr id="252" name="Google Shape;252;p24"/>
          <p:cNvSpPr/>
          <p:nvPr/>
        </p:nvSpPr>
        <p:spPr>
          <a:xfrm>
            <a:off x="-690854" y="831214"/>
            <a:ext cx="1404077" cy="1318319"/>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8063173" y="3965293"/>
            <a:ext cx="1518102" cy="1898839"/>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224750" y="141877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24"/>
          <p:cNvGrpSpPr/>
          <p:nvPr/>
        </p:nvGrpSpPr>
        <p:grpSpPr>
          <a:xfrm>
            <a:off x="7828972" y="294071"/>
            <a:ext cx="234196" cy="188409"/>
            <a:chOff x="3889166" y="1636096"/>
            <a:chExt cx="98179" cy="78984"/>
          </a:xfrm>
        </p:grpSpPr>
        <p:sp>
          <p:nvSpPr>
            <p:cNvPr id="256" name="Google Shape;256;p24"/>
            <p:cNvSpPr/>
            <p:nvPr/>
          </p:nvSpPr>
          <p:spPr>
            <a:xfrm>
              <a:off x="3889166" y="1636096"/>
              <a:ext cx="51237" cy="78984"/>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3935114" y="1636096"/>
              <a:ext cx="52230" cy="78984"/>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24"/>
          <p:cNvGrpSpPr/>
          <p:nvPr/>
        </p:nvGrpSpPr>
        <p:grpSpPr>
          <a:xfrm>
            <a:off x="8246852" y="4332212"/>
            <a:ext cx="367931" cy="258169"/>
            <a:chOff x="4992850" y="4345375"/>
            <a:chExt cx="619413" cy="638400"/>
          </a:xfrm>
        </p:grpSpPr>
        <p:sp>
          <p:nvSpPr>
            <p:cNvPr id="259" name="Google Shape;259;p24"/>
            <p:cNvSpPr/>
            <p:nvPr/>
          </p:nvSpPr>
          <p:spPr>
            <a:xfrm>
              <a:off x="4992850" y="4345375"/>
              <a:ext cx="225900" cy="638400"/>
            </a:xfrm>
            <a:prstGeom prst="leftBrace">
              <a:avLst>
                <a:gd fmla="val 2174" name="adj1"/>
                <a:gd fmla="val 50000"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rot="10800000">
              <a:off x="5386363" y="4345375"/>
              <a:ext cx="225900" cy="638400"/>
            </a:xfrm>
            <a:prstGeom prst="leftBrace">
              <a:avLst>
                <a:gd fmla="val 2174" name="adj1"/>
                <a:gd fmla="val 50000"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 name="Google Shape;261;p24"/>
          <p:cNvGrpSpPr/>
          <p:nvPr/>
        </p:nvGrpSpPr>
        <p:grpSpPr>
          <a:xfrm>
            <a:off x="8746054" y="957297"/>
            <a:ext cx="234788" cy="188409"/>
            <a:chOff x="4424582" y="1819850"/>
            <a:chExt cx="98427" cy="78984"/>
          </a:xfrm>
        </p:grpSpPr>
        <p:sp>
          <p:nvSpPr>
            <p:cNvPr id="262" name="Google Shape;262;p24"/>
            <p:cNvSpPr/>
            <p:nvPr/>
          </p:nvSpPr>
          <p:spPr>
            <a:xfrm>
              <a:off x="4470495" y="1819850"/>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4424582" y="1819850"/>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5" name="Google Shape;265;p24"/>
          <p:cNvSpPr txBox="1"/>
          <p:nvPr>
            <p:ph idx="1" type="subTitle"/>
          </p:nvPr>
        </p:nvSpPr>
        <p:spPr>
          <a:xfrm>
            <a:off x="4832078" y="1789575"/>
            <a:ext cx="3254100" cy="1955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6" name="Google Shape;266;p24"/>
          <p:cNvSpPr txBox="1"/>
          <p:nvPr>
            <p:ph idx="2" type="subTitle"/>
          </p:nvPr>
        </p:nvSpPr>
        <p:spPr>
          <a:xfrm>
            <a:off x="1057900" y="1789575"/>
            <a:ext cx="3254100" cy="1955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7" name="Google Shape;267;p24"/>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68" name="Shape 268"/>
        <p:cNvGrpSpPr/>
        <p:nvPr/>
      </p:nvGrpSpPr>
      <p:grpSpPr>
        <a:xfrm>
          <a:off x="0" y="0"/>
          <a:ext cx="0" cy="0"/>
          <a:chOff x="0" y="0"/>
          <a:chExt cx="0" cy="0"/>
        </a:xfrm>
      </p:grpSpPr>
      <p:sp>
        <p:nvSpPr>
          <p:cNvPr id="269" name="Google Shape;269;p25"/>
          <p:cNvSpPr/>
          <p:nvPr/>
        </p:nvSpPr>
        <p:spPr>
          <a:xfrm rot="5655372">
            <a:off x="-2129157" y="3022453"/>
            <a:ext cx="3864815" cy="3745843"/>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5"/>
          <p:cNvSpPr/>
          <p:nvPr/>
        </p:nvSpPr>
        <p:spPr>
          <a:xfrm rot="-3917262">
            <a:off x="7631540" y="-1432759"/>
            <a:ext cx="3352710" cy="2977303"/>
          </a:xfrm>
          <a:custGeom>
            <a:rect b="b" l="l" r="r" t="t"/>
            <a:pathLst>
              <a:path extrusionOk="0" h="30859" w="34750">
                <a:moveTo>
                  <a:pt x="19927" y="1"/>
                </a:moveTo>
                <a:cubicBezTo>
                  <a:pt x="17317" y="1"/>
                  <a:pt x="14720" y="895"/>
                  <a:pt x="13116" y="2899"/>
                </a:cubicBezTo>
                <a:cubicBezTo>
                  <a:pt x="11970" y="4342"/>
                  <a:pt x="11440" y="6203"/>
                  <a:pt x="10492" y="7795"/>
                </a:cubicBezTo>
                <a:cubicBezTo>
                  <a:pt x="9346" y="9768"/>
                  <a:pt x="7606" y="11332"/>
                  <a:pt x="5837" y="12832"/>
                </a:cubicBezTo>
                <a:cubicBezTo>
                  <a:pt x="4542" y="13949"/>
                  <a:pt x="3184" y="15074"/>
                  <a:pt x="2208" y="16517"/>
                </a:cubicBezTo>
                <a:cubicBezTo>
                  <a:pt x="262" y="19290"/>
                  <a:pt x="1" y="23118"/>
                  <a:pt x="1472" y="26153"/>
                </a:cubicBezTo>
                <a:cubicBezTo>
                  <a:pt x="2859" y="28926"/>
                  <a:pt x="5250" y="30135"/>
                  <a:pt x="8221" y="30312"/>
                </a:cubicBezTo>
                <a:cubicBezTo>
                  <a:pt x="12027" y="30574"/>
                  <a:pt x="15826" y="30786"/>
                  <a:pt x="19632" y="30843"/>
                </a:cubicBezTo>
                <a:cubicBezTo>
                  <a:pt x="20489" y="30852"/>
                  <a:pt x="21343" y="30858"/>
                  <a:pt x="22195" y="30858"/>
                </a:cubicBezTo>
                <a:cubicBezTo>
                  <a:pt x="23952" y="30858"/>
                  <a:pt x="25703" y="30832"/>
                  <a:pt x="27470" y="30751"/>
                </a:cubicBezTo>
                <a:cubicBezTo>
                  <a:pt x="29126" y="30666"/>
                  <a:pt x="30894" y="30517"/>
                  <a:pt x="32246" y="29577"/>
                </a:cubicBezTo>
                <a:cubicBezTo>
                  <a:pt x="34042" y="28339"/>
                  <a:pt x="34750" y="25976"/>
                  <a:pt x="34488" y="23825"/>
                </a:cubicBezTo>
                <a:cubicBezTo>
                  <a:pt x="34219" y="21703"/>
                  <a:pt x="33102" y="19757"/>
                  <a:pt x="31863" y="17989"/>
                </a:cubicBezTo>
                <a:cubicBezTo>
                  <a:pt x="31099" y="16899"/>
                  <a:pt x="30243" y="15866"/>
                  <a:pt x="29656" y="14657"/>
                </a:cubicBezTo>
                <a:cubicBezTo>
                  <a:pt x="28680" y="12683"/>
                  <a:pt x="28447" y="10476"/>
                  <a:pt x="28029" y="8325"/>
                </a:cubicBezTo>
                <a:cubicBezTo>
                  <a:pt x="27591" y="6111"/>
                  <a:pt x="27675" y="3727"/>
                  <a:pt x="25971" y="1986"/>
                </a:cubicBezTo>
                <a:cubicBezTo>
                  <a:pt x="25058" y="1039"/>
                  <a:pt x="23728" y="543"/>
                  <a:pt x="22433" y="274"/>
                </a:cubicBezTo>
                <a:cubicBezTo>
                  <a:pt x="21619" y="95"/>
                  <a:pt x="20772" y="1"/>
                  <a:pt x="19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5"/>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25"/>
          <p:cNvGrpSpPr/>
          <p:nvPr/>
        </p:nvGrpSpPr>
        <p:grpSpPr>
          <a:xfrm>
            <a:off x="124215" y="3908450"/>
            <a:ext cx="360758" cy="258297"/>
            <a:chOff x="4992850" y="4345375"/>
            <a:chExt cx="607336" cy="638400"/>
          </a:xfrm>
        </p:grpSpPr>
        <p:sp>
          <p:nvSpPr>
            <p:cNvPr id="273" name="Google Shape;273;p25"/>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5"/>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 name="Google Shape;275;p25"/>
          <p:cNvSpPr/>
          <p:nvPr/>
        </p:nvSpPr>
        <p:spPr>
          <a:xfrm>
            <a:off x="424525" y="297107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25"/>
          <p:cNvGrpSpPr/>
          <p:nvPr/>
        </p:nvGrpSpPr>
        <p:grpSpPr>
          <a:xfrm>
            <a:off x="8546697" y="4473421"/>
            <a:ext cx="234196" cy="188409"/>
            <a:chOff x="5151797" y="479071"/>
            <a:chExt cx="234196" cy="188409"/>
          </a:xfrm>
        </p:grpSpPr>
        <p:sp>
          <p:nvSpPr>
            <p:cNvPr id="277" name="Google Shape;277;p25"/>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5"/>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25"/>
          <p:cNvGrpSpPr/>
          <p:nvPr/>
        </p:nvGrpSpPr>
        <p:grpSpPr>
          <a:xfrm>
            <a:off x="8573904" y="256622"/>
            <a:ext cx="234788" cy="188409"/>
            <a:chOff x="6428979" y="917397"/>
            <a:chExt cx="234788" cy="188409"/>
          </a:xfrm>
        </p:grpSpPr>
        <p:sp>
          <p:nvSpPr>
            <p:cNvPr id="280" name="Google Shape;280;p25"/>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25"/>
          <p:cNvSpPr/>
          <p:nvPr/>
        </p:nvSpPr>
        <p:spPr>
          <a:xfrm>
            <a:off x="8546700" y="17894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4" name="Google Shape;284;p25"/>
          <p:cNvSpPr txBox="1"/>
          <p:nvPr>
            <p:ph idx="1" type="subTitle"/>
          </p:nvPr>
        </p:nvSpPr>
        <p:spPr>
          <a:xfrm>
            <a:off x="937625" y="2511574"/>
            <a:ext cx="2175300" cy="85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 name="Google Shape;285;p25"/>
          <p:cNvSpPr txBox="1"/>
          <p:nvPr>
            <p:ph idx="2" type="subTitle"/>
          </p:nvPr>
        </p:nvSpPr>
        <p:spPr>
          <a:xfrm>
            <a:off x="3484347" y="2511574"/>
            <a:ext cx="2175300" cy="85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25"/>
          <p:cNvSpPr txBox="1"/>
          <p:nvPr>
            <p:ph idx="3" type="subTitle"/>
          </p:nvPr>
        </p:nvSpPr>
        <p:spPr>
          <a:xfrm>
            <a:off x="6031075" y="2511574"/>
            <a:ext cx="2175300" cy="85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5"/>
          <p:cNvSpPr txBox="1"/>
          <p:nvPr>
            <p:ph idx="4" type="subTitle"/>
          </p:nvPr>
        </p:nvSpPr>
        <p:spPr>
          <a:xfrm>
            <a:off x="937625" y="2037322"/>
            <a:ext cx="2175300" cy="498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8" name="Google Shape;288;p25"/>
          <p:cNvSpPr txBox="1"/>
          <p:nvPr>
            <p:ph idx="5" type="subTitle"/>
          </p:nvPr>
        </p:nvSpPr>
        <p:spPr>
          <a:xfrm>
            <a:off x="3484350" y="2037322"/>
            <a:ext cx="2175300" cy="498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9" name="Google Shape;289;p25"/>
          <p:cNvSpPr txBox="1"/>
          <p:nvPr>
            <p:ph idx="6" type="subTitle"/>
          </p:nvPr>
        </p:nvSpPr>
        <p:spPr>
          <a:xfrm>
            <a:off x="6031075" y="2037322"/>
            <a:ext cx="2175300" cy="498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90" name="Shape 290"/>
        <p:cNvGrpSpPr/>
        <p:nvPr/>
      </p:nvGrpSpPr>
      <p:grpSpPr>
        <a:xfrm>
          <a:off x="0" y="0"/>
          <a:ext cx="0" cy="0"/>
          <a:chOff x="0" y="0"/>
          <a:chExt cx="0" cy="0"/>
        </a:xfrm>
      </p:grpSpPr>
      <p:sp>
        <p:nvSpPr>
          <p:cNvPr id="291" name="Google Shape;291;p26"/>
          <p:cNvSpPr/>
          <p:nvPr/>
        </p:nvSpPr>
        <p:spPr>
          <a:xfrm>
            <a:off x="8479425" y="230120"/>
            <a:ext cx="2496096" cy="1582356"/>
          </a:xfrm>
          <a:custGeom>
            <a:rect b="b" l="l" r="r" t="t"/>
            <a:pathLst>
              <a:path extrusionOk="0" h="30030" w="47371">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6"/>
          <p:cNvSpPr/>
          <p:nvPr/>
        </p:nvSpPr>
        <p:spPr>
          <a:xfrm rot="-3555177">
            <a:off x="-1456144" y="2911698"/>
            <a:ext cx="2122762" cy="1993144"/>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26"/>
          <p:cNvGrpSpPr/>
          <p:nvPr/>
        </p:nvGrpSpPr>
        <p:grpSpPr>
          <a:xfrm>
            <a:off x="167265" y="3779125"/>
            <a:ext cx="360758" cy="258297"/>
            <a:chOff x="4992850" y="4345375"/>
            <a:chExt cx="607336" cy="638400"/>
          </a:xfrm>
        </p:grpSpPr>
        <p:sp>
          <p:nvSpPr>
            <p:cNvPr id="294" name="Google Shape;294;p26"/>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6"/>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 name="Google Shape;296;p26"/>
          <p:cNvSpPr/>
          <p:nvPr/>
        </p:nvSpPr>
        <p:spPr>
          <a:xfrm>
            <a:off x="8479425" y="53950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26"/>
          <p:cNvGrpSpPr/>
          <p:nvPr/>
        </p:nvGrpSpPr>
        <p:grpSpPr>
          <a:xfrm>
            <a:off x="485797" y="4603996"/>
            <a:ext cx="234196" cy="188409"/>
            <a:chOff x="5151797" y="479071"/>
            <a:chExt cx="234196" cy="188409"/>
          </a:xfrm>
        </p:grpSpPr>
        <p:sp>
          <p:nvSpPr>
            <p:cNvPr id="298" name="Google Shape;298;p26"/>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26"/>
          <p:cNvGrpSpPr/>
          <p:nvPr/>
        </p:nvGrpSpPr>
        <p:grpSpPr>
          <a:xfrm>
            <a:off x="8595429" y="3449772"/>
            <a:ext cx="234788" cy="188409"/>
            <a:chOff x="6428979" y="917397"/>
            <a:chExt cx="234788" cy="188409"/>
          </a:xfrm>
        </p:grpSpPr>
        <p:sp>
          <p:nvSpPr>
            <p:cNvPr id="301" name="Google Shape;301;p26"/>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26"/>
          <p:cNvSpPr/>
          <p:nvPr/>
        </p:nvSpPr>
        <p:spPr>
          <a:xfrm>
            <a:off x="8652025" y="123140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5" name="Google Shape;305;p26"/>
          <p:cNvSpPr txBox="1"/>
          <p:nvPr>
            <p:ph idx="1" type="subTitle"/>
          </p:nvPr>
        </p:nvSpPr>
        <p:spPr>
          <a:xfrm>
            <a:off x="1618875" y="1926977"/>
            <a:ext cx="23730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6" name="Google Shape;306;p26"/>
          <p:cNvSpPr txBox="1"/>
          <p:nvPr>
            <p:ph idx="2" type="subTitle"/>
          </p:nvPr>
        </p:nvSpPr>
        <p:spPr>
          <a:xfrm>
            <a:off x="5152013" y="1926977"/>
            <a:ext cx="23730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7" name="Google Shape;307;p26"/>
          <p:cNvSpPr txBox="1"/>
          <p:nvPr>
            <p:ph idx="3" type="subTitle"/>
          </p:nvPr>
        </p:nvSpPr>
        <p:spPr>
          <a:xfrm>
            <a:off x="1618875" y="3569852"/>
            <a:ext cx="23730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8" name="Google Shape;308;p26"/>
          <p:cNvSpPr txBox="1"/>
          <p:nvPr>
            <p:ph idx="4" type="subTitle"/>
          </p:nvPr>
        </p:nvSpPr>
        <p:spPr>
          <a:xfrm>
            <a:off x="5152013" y="3569852"/>
            <a:ext cx="23730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9" name="Google Shape;309;p26"/>
          <p:cNvSpPr txBox="1"/>
          <p:nvPr>
            <p:ph idx="5" type="subTitle"/>
          </p:nvPr>
        </p:nvSpPr>
        <p:spPr>
          <a:xfrm>
            <a:off x="1618875" y="1489700"/>
            <a:ext cx="23730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0" name="Google Shape;310;p26"/>
          <p:cNvSpPr txBox="1"/>
          <p:nvPr>
            <p:ph idx="6" type="subTitle"/>
          </p:nvPr>
        </p:nvSpPr>
        <p:spPr>
          <a:xfrm>
            <a:off x="1618875" y="3132675"/>
            <a:ext cx="23730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1" name="Google Shape;311;p26"/>
          <p:cNvSpPr txBox="1"/>
          <p:nvPr>
            <p:ph idx="7" type="subTitle"/>
          </p:nvPr>
        </p:nvSpPr>
        <p:spPr>
          <a:xfrm>
            <a:off x="5152008" y="1489700"/>
            <a:ext cx="23730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2" name="Google Shape;312;p26"/>
          <p:cNvSpPr txBox="1"/>
          <p:nvPr>
            <p:ph idx="8" type="subTitle"/>
          </p:nvPr>
        </p:nvSpPr>
        <p:spPr>
          <a:xfrm>
            <a:off x="5152008" y="3132675"/>
            <a:ext cx="23730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3" name="Google Shape;313;p26"/>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314" name="Shape 314"/>
        <p:cNvGrpSpPr/>
        <p:nvPr/>
      </p:nvGrpSpPr>
      <p:grpSpPr>
        <a:xfrm>
          <a:off x="0" y="0"/>
          <a:ext cx="0" cy="0"/>
          <a:chOff x="0" y="0"/>
          <a:chExt cx="0" cy="0"/>
        </a:xfrm>
      </p:grpSpPr>
      <p:sp>
        <p:nvSpPr>
          <p:cNvPr id="315" name="Google Shape;315;p27"/>
          <p:cNvSpPr/>
          <p:nvPr/>
        </p:nvSpPr>
        <p:spPr>
          <a:xfrm>
            <a:off x="8432226" y="-375650"/>
            <a:ext cx="1395293" cy="1745295"/>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rot="-3555079">
            <a:off x="-738071" y="2310738"/>
            <a:ext cx="1257907" cy="1181115"/>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27"/>
          <p:cNvGrpSpPr/>
          <p:nvPr/>
        </p:nvGrpSpPr>
        <p:grpSpPr>
          <a:xfrm>
            <a:off x="8788054" y="1644572"/>
            <a:ext cx="234788" cy="188409"/>
            <a:chOff x="6428979" y="917397"/>
            <a:chExt cx="234788" cy="188409"/>
          </a:xfrm>
        </p:grpSpPr>
        <p:sp>
          <p:nvSpPr>
            <p:cNvPr id="318" name="Google Shape;318;p27"/>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27"/>
          <p:cNvSpPr/>
          <p:nvPr/>
        </p:nvSpPr>
        <p:spPr>
          <a:xfrm>
            <a:off x="8760850" y="85412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7"/>
          <p:cNvSpPr/>
          <p:nvPr/>
        </p:nvSpPr>
        <p:spPr>
          <a:xfrm>
            <a:off x="81150" y="2708188"/>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3" name="Google Shape;323;p27"/>
          <p:cNvSpPr txBox="1"/>
          <p:nvPr>
            <p:ph idx="1" type="subTitle"/>
          </p:nvPr>
        </p:nvSpPr>
        <p:spPr>
          <a:xfrm>
            <a:off x="1618113" y="1561615"/>
            <a:ext cx="4040700" cy="34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4" name="Google Shape;324;p27"/>
          <p:cNvSpPr txBox="1"/>
          <p:nvPr>
            <p:ph idx="2" type="subTitle"/>
          </p:nvPr>
        </p:nvSpPr>
        <p:spPr>
          <a:xfrm>
            <a:off x="1618120" y="2458540"/>
            <a:ext cx="4040700" cy="34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27"/>
          <p:cNvSpPr txBox="1"/>
          <p:nvPr>
            <p:ph idx="3" type="subTitle"/>
          </p:nvPr>
        </p:nvSpPr>
        <p:spPr>
          <a:xfrm>
            <a:off x="1618113" y="3355465"/>
            <a:ext cx="4040700" cy="34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6" name="Google Shape;326;p27"/>
          <p:cNvSpPr txBox="1"/>
          <p:nvPr>
            <p:ph idx="4" type="subTitle"/>
          </p:nvPr>
        </p:nvSpPr>
        <p:spPr>
          <a:xfrm>
            <a:off x="1618120" y="4252390"/>
            <a:ext cx="4040700" cy="34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7" name="Google Shape;327;p27"/>
          <p:cNvSpPr txBox="1"/>
          <p:nvPr>
            <p:ph idx="5" type="subTitle"/>
          </p:nvPr>
        </p:nvSpPr>
        <p:spPr>
          <a:xfrm>
            <a:off x="1618113" y="1317250"/>
            <a:ext cx="4040700" cy="399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8" name="Google Shape;328;p27"/>
          <p:cNvSpPr txBox="1"/>
          <p:nvPr>
            <p:ph idx="6" type="subTitle"/>
          </p:nvPr>
        </p:nvSpPr>
        <p:spPr>
          <a:xfrm>
            <a:off x="1618113" y="3111217"/>
            <a:ext cx="4040700" cy="399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9" name="Google Shape;329;p27"/>
          <p:cNvSpPr txBox="1"/>
          <p:nvPr>
            <p:ph idx="7" type="subTitle"/>
          </p:nvPr>
        </p:nvSpPr>
        <p:spPr>
          <a:xfrm>
            <a:off x="1618113" y="2214233"/>
            <a:ext cx="4040700" cy="399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0" name="Google Shape;330;p27"/>
          <p:cNvSpPr txBox="1"/>
          <p:nvPr>
            <p:ph idx="8" type="subTitle"/>
          </p:nvPr>
        </p:nvSpPr>
        <p:spPr>
          <a:xfrm>
            <a:off x="1618113" y="4008200"/>
            <a:ext cx="4040700" cy="399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1" name="Google Shape;331;p27"/>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32" name="Shape 332"/>
        <p:cNvGrpSpPr/>
        <p:nvPr/>
      </p:nvGrpSpPr>
      <p:grpSpPr>
        <a:xfrm>
          <a:off x="0" y="0"/>
          <a:ext cx="0" cy="0"/>
          <a:chOff x="0" y="0"/>
          <a:chExt cx="0" cy="0"/>
        </a:xfrm>
      </p:grpSpPr>
      <p:sp>
        <p:nvSpPr>
          <p:cNvPr id="333" name="Google Shape;333;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4" name="Google Shape;334;p28"/>
          <p:cNvSpPr txBox="1"/>
          <p:nvPr>
            <p:ph idx="1" type="subTitle"/>
          </p:nvPr>
        </p:nvSpPr>
        <p:spPr>
          <a:xfrm>
            <a:off x="1109152" y="2080877"/>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5" name="Google Shape;335;p28"/>
          <p:cNvSpPr txBox="1"/>
          <p:nvPr>
            <p:ph idx="2" type="subTitle"/>
          </p:nvPr>
        </p:nvSpPr>
        <p:spPr>
          <a:xfrm>
            <a:off x="3579000" y="2080877"/>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6" name="Google Shape;336;p28"/>
          <p:cNvSpPr txBox="1"/>
          <p:nvPr>
            <p:ph idx="3" type="subTitle"/>
          </p:nvPr>
        </p:nvSpPr>
        <p:spPr>
          <a:xfrm>
            <a:off x="1109152" y="3511102"/>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 name="Google Shape;337;p28"/>
          <p:cNvSpPr txBox="1"/>
          <p:nvPr>
            <p:ph idx="4" type="subTitle"/>
          </p:nvPr>
        </p:nvSpPr>
        <p:spPr>
          <a:xfrm>
            <a:off x="3579000" y="3511102"/>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8" name="Google Shape;338;p28"/>
          <p:cNvSpPr txBox="1"/>
          <p:nvPr>
            <p:ph idx="5" type="subTitle"/>
          </p:nvPr>
        </p:nvSpPr>
        <p:spPr>
          <a:xfrm>
            <a:off x="6048848" y="2080877"/>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9" name="Google Shape;339;p28"/>
          <p:cNvSpPr txBox="1"/>
          <p:nvPr>
            <p:ph idx="6" type="subTitle"/>
          </p:nvPr>
        </p:nvSpPr>
        <p:spPr>
          <a:xfrm>
            <a:off x="6048848" y="3511102"/>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0" name="Google Shape;340;p28"/>
          <p:cNvSpPr txBox="1"/>
          <p:nvPr>
            <p:ph idx="7" type="subTitle"/>
          </p:nvPr>
        </p:nvSpPr>
        <p:spPr>
          <a:xfrm>
            <a:off x="1113052" y="1656599"/>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1" name="Google Shape;341;p28"/>
          <p:cNvSpPr txBox="1"/>
          <p:nvPr>
            <p:ph idx="8" type="subTitle"/>
          </p:nvPr>
        </p:nvSpPr>
        <p:spPr>
          <a:xfrm>
            <a:off x="3582900" y="1656599"/>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2" name="Google Shape;342;p28"/>
          <p:cNvSpPr txBox="1"/>
          <p:nvPr>
            <p:ph idx="9" type="subTitle"/>
          </p:nvPr>
        </p:nvSpPr>
        <p:spPr>
          <a:xfrm>
            <a:off x="6052748" y="1656599"/>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3" name="Google Shape;343;p28"/>
          <p:cNvSpPr txBox="1"/>
          <p:nvPr>
            <p:ph idx="13" type="subTitle"/>
          </p:nvPr>
        </p:nvSpPr>
        <p:spPr>
          <a:xfrm>
            <a:off x="1113052" y="3086800"/>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4" name="Google Shape;344;p28"/>
          <p:cNvSpPr txBox="1"/>
          <p:nvPr>
            <p:ph idx="14" type="subTitle"/>
          </p:nvPr>
        </p:nvSpPr>
        <p:spPr>
          <a:xfrm>
            <a:off x="3582900" y="3086800"/>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5" name="Google Shape;345;p28"/>
          <p:cNvSpPr txBox="1"/>
          <p:nvPr>
            <p:ph idx="15" type="subTitle"/>
          </p:nvPr>
        </p:nvSpPr>
        <p:spPr>
          <a:xfrm>
            <a:off x="6052748" y="3086800"/>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6" name="Google Shape;346;p28"/>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8"/>
          <p:cNvSpPr/>
          <p:nvPr/>
        </p:nvSpPr>
        <p:spPr>
          <a:xfrm flipH="1" rot="775147">
            <a:off x="-1527367" y="-114758"/>
            <a:ext cx="2259394" cy="2189843"/>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rot="1970999">
            <a:off x="8582834" y="2457675"/>
            <a:ext cx="1631059" cy="2040203"/>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 name="Google Shape;349;p28"/>
          <p:cNvGrpSpPr/>
          <p:nvPr/>
        </p:nvGrpSpPr>
        <p:grpSpPr>
          <a:xfrm>
            <a:off x="167240" y="3879375"/>
            <a:ext cx="360758" cy="258297"/>
            <a:chOff x="4992850" y="4345375"/>
            <a:chExt cx="607336" cy="638400"/>
          </a:xfrm>
        </p:grpSpPr>
        <p:sp>
          <p:nvSpPr>
            <p:cNvPr id="350" name="Google Shape;350;p28"/>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 name="Google Shape;352;p28"/>
          <p:cNvSpPr/>
          <p:nvPr/>
        </p:nvSpPr>
        <p:spPr>
          <a:xfrm>
            <a:off x="8760825" y="362107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 name="Google Shape;353;p28"/>
          <p:cNvGrpSpPr/>
          <p:nvPr/>
        </p:nvGrpSpPr>
        <p:grpSpPr>
          <a:xfrm>
            <a:off x="665547" y="4674796"/>
            <a:ext cx="234196" cy="188409"/>
            <a:chOff x="5151797" y="479071"/>
            <a:chExt cx="234196" cy="188409"/>
          </a:xfrm>
        </p:grpSpPr>
        <p:sp>
          <p:nvSpPr>
            <p:cNvPr id="354" name="Google Shape;354;p28"/>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8"/>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28"/>
          <p:cNvGrpSpPr/>
          <p:nvPr/>
        </p:nvGrpSpPr>
        <p:grpSpPr>
          <a:xfrm>
            <a:off x="8652804" y="2111547"/>
            <a:ext cx="234788" cy="188409"/>
            <a:chOff x="6428979" y="917397"/>
            <a:chExt cx="234788" cy="188409"/>
          </a:xfrm>
        </p:grpSpPr>
        <p:sp>
          <p:nvSpPr>
            <p:cNvPr id="357" name="Google Shape;357;p28"/>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 name="Google Shape;359;p28"/>
          <p:cNvSpPr/>
          <p:nvPr/>
        </p:nvSpPr>
        <p:spPr>
          <a:xfrm>
            <a:off x="115400" y="101772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60" name="Shape 360"/>
        <p:cNvGrpSpPr/>
        <p:nvPr/>
      </p:nvGrpSpPr>
      <p:grpSpPr>
        <a:xfrm>
          <a:off x="0" y="0"/>
          <a:ext cx="0" cy="0"/>
          <a:chOff x="0" y="0"/>
          <a:chExt cx="0" cy="0"/>
        </a:xfrm>
      </p:grpSpPr>
      <p:sp>
        <p:nvSpPr>
          <p:cNvPr id="361" name="Google Shape;361;p29"/>
          <p:cNvSpPr txBox="1"/>
          <p:nvPr>
            <p:ph hasCustomPrompt="1" type="title"/>
          </p:nvPr>
        </p:nvSpPr>
        <p:spPr>
          <a:xfrm>
            <a:off x="713225" y="628300"/>
            <a:ext cx="38586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62" name="Google Shape;362;p29"/>
          <p:cNvSpPr txBox="1"/>
          <p:nvPr>
            <p:ph idx="1" type="subTitle"/>
          </p:nvPr>
        </p:nvSpPr>
        <p:spPr>
          <a:xfrm>
            <a:off x="713225" y="1324884"/>
            <a:ext cx="3858600" cy="311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63" name="Google Shape;363;p29"/>
          <p:cNvSpPr txBox="1"/>
          <p:nvPr>
            <p:ph hasCustomPrompt="1" idx="2" type="title"/>
          </p:nvPr>
        </p:nvSpPr>
        <p:spPr>
          <a:xfrm>
            <a:off x="713225" y="2056763"/>
            <a:ext cx="38586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64" name="Google Shape;364;p29"/>
          <p:cNvSpPr txBox="1"/>
          <p:nvPr>
            <p:ph idx="3" type="subTitle"/>
          </p:nvPr>
        </p:nvSpPr>
        <p:spPr>
          <a:xfrm>
            <a:off x="713225" y="2753343"/>
            <a:ext cx="3858600" cy="311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65" name="Google Shape;365;p29"/>
          <p:cNvSpPr txBox="1"/>
          <p:nvPr>
            <p:ph hasCustomPrompt="1" idx="4" type="title"/>
          </p:nvPr>
        </p:nvSpPr>
        <p:spPr>
          <a:xfrm>
            <a:off x="713225" y="3485225"/>
            <a:ext cx="38586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66" name="Google Shape;366;p29"/>
          <p:cNvSpPr txBox="1"/>
          <p:nvPr>
            <p:ph idx="5" type="subTitle"/>
          </p:nvPr>
        </p:nvSpPr>
        <p:spPr>
          <a:xfrm>
            <a:off x="713225" y="4181816"/>
            <a:ext cx="3858600" cy="311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67" name="Google Shape;367;p29"/>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29"/>
          <p:cNvGrpSpPr/>
          <p:nvPr/>
        </p:nvGrpSpPr>
        <p:grpSpPr>
          <a:xfrm>
            <a:off x="158590" y="3781550"/>
            <a:ext cx="360758" cy="258297"/>
            <a:chOff x="4992850" y="4345375"/>
            <a:chExt cx="607336" cy="638400"/>
          </a:xfrm>
        </p:grpSpPr>
        <p:sp>
          <p:nvSpPr>
            <p:cNvPr id="369" name="Google Shape;369;p29"/>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9"/>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29"/>
          <p:cNvSpPr/>
          <p:nvPr/>
        </p:nvSpPr>
        <p:spPr>
          <a:xfrm>
            <a:off x="7390700" y="28120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29"/>
          <p:cNvGrpSpPr/>
          <p:nvPr/>
        </p:nvGrpSpPr>
        <p:grpSpPr>
          <a:xfrm>
            <a:off x="285147" y="814196"/>
            <a:ext cx="234196" cy="188409"/>
            <a:chOff x="5151797" y="479071"/>
            <a:chExt cx="234196" cy="188409"/>
          </a:xfrm>
        </p:grpSpPr>
        <p:sp>
          <p:nvSpPr>
            <p:cNvPr id="373" name="Google Shape;373;p29"/>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9"/>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 name="Google Shape;375;p29"/>
          <p:cNvSpPr/>
          <p:nvPr/>
        </p:nvSpPr>
        <p:spPr>
          <a:xfrm>
            <a:off x="8573950" y="88360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376" name="Shape 376"/>
        <p:cNvGrpSpPr/>
        <p:nvPr/>
      </p:nvGrpSpPr>
      <p:grpSpPr>
        <a:xfrm>
          <a:off x="0" y="0"/>
          <a:ext cx="0" cy="0"/>
          <a:chOff x="0" y="0"/>
          <a:chExt cx="0" cy="0"/>
        </a:xfrm>
      </p:grpSpPr>
      <p:sp>
        <p:nvSpPr>
          <p:cNvPr id="377" name="Google Shape;377;p30"/>
          <p:cNvSpPr txBox="1"/>
          <p:nvPr>
            <p:ph hasCustomPrompt="1" type="title"/>
          </p:nvPr>
        </p:nvSpPr>
        <p:spPr>
          <a:xfrm>
            <a:off x="1325650" y="2432800"/>
            <a:ext cx="1398900" cy="6033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78" name="Google Shape;378;p30"/>
          <p:cNvSpPr txBox="1"/>
          <p:nvPr>
            <p:ph idx="1" type="subTitle"/>
          </p:nvPr>
        </p:nvSpPr>
        <p:spPr>
          <a:xfrm>
            <a:off x="938500" y="3560852"/>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79" name="Google Shape;379;p30"/>
          <p:cNvSpPr txBox="1"/>
          <p:nvPr>
            <p:ph idx="2" type="subTitle"/>
          </p:nvPr>
        </p:nvSpPr>
        <p:spPr>
          <a:xfrm>
            <a:off x="938500" y="3132150"/>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0" name="Google Shape;380;p30"/>
          <p:cNvSpPr txBox="1"/>
          <p:nvPr>
            <p:ph hasCustomPrompt="1" idx="3" type="title"/>
          </p:nvPr>
        </p:nvSpPr>
        <p:spPr>
          <a:xfrm>
            <a:off x="3873100" y="2432800"/>
            <a:ext cx="1397700" cy="6033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81" name="Google Shape;381;p30"/>
          <p:cNvSpPr txBox="1"/>
          <p:nvPr>
            <p:ph idx="4" type="subTitle"/>
          </p:nvPr>
        </p:nvSpPr>
        <p:spPr>
          <a:xfrm>
            <a:off x="3485400" y="3560852"/>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82" name="Google Shape;382;p30"/>
          <p:cNvSpPr txBox="1"/>
          <p:nvPr>
            <p:ph idx="5" type="subTitle"/>
          </p:nvPr>
        </p:nvSpPr>
        <p:spPr>
          <a:xfrm>
            <a:off x="3485400" y="3132150"/>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3" name="Google Shape;383;p30"/>
          <p:cNvSpPr txBox="1"/>
          <p:nvPr>
            <p:ph hasCustomPrompt="1" idx="6" type="title"/>
          </p:nvPr>
        </p:nvSpPr>
        <p:spPr>
          <a:xfrm>
            <a:off x="6417675" y="2432800"/>
            <a:ext cx="1397700" cy="6033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84" name="Google Shape;384;p30"/>
          <p:cNvSpPr txBox="1"/>
          <p:nvPr>
            <p:ph idx="7" type="subTitle"/>
          </p:nvPr>
        </p:nvSpPr>
        <p:spPr>
          <a:xfrm>
            <a:off x="6032300" y="3560852"/>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85" name="Google Shape;385;p30"/>
          <p:cNvSpPr txBox="1"/>
          <p:nvPr>
            <p:ph idx="8" type="subTitle"/>
          </p:nvPr>
        </p:nvSpPr>
        <p:spPr>
          <a:xfrm>
            <a:off x="6032300" y="3132150"/>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6" name="Google Shape;386;p30"/>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7" name="Google Shape;387;p30"/>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1731000" y="2571745"/>
            <a:ext cx="2496096" cy="1582356"/>
          </a:xfrm>
          <a:custGeom>
            <a:rect b="b" l="l" r="r" t="t"/>
            <a:pathLst>
              <a:path extrusionOk="0" h="30030" w="47371">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0"/>
          <p:cNvSpPr/>
          <p:nvPr/>
        </p:nvSpPr>
        <p:spPr>
          <a:xfrm>
            <a:off x="8488556" y="1302489"/>
            <a:ext cx="1300321" cy="1626477"/>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 name="Google Shape;390;p30"/>
          <p:cNvGrpSpPr/>
          <p:nvPr/>
        </p:nvGrpSpPr>
        <p:grpSpPr>
          <a:xfrm>
            <a:off x="8676565" y="1435450"/>
            <a:ext cx="360758" cy="258297"/>
            <a:chOff x="4992850" y="4345375"/>
            <a:chExt cx="607336" cy="638400"/>
          </a:xfrm>
        </p:grpSpPr>
        <p:sp>
          <p:nvSpPr>
            <p:cNvPr id="391" name="Google Shape;391;p30"/>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0"/>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30"/>
          <p:cNvSpPr/>
          <p:nvPr/>
        </p:nvSpPr>
        <p:spPr>
          <a:xfrm>
            <a:off x="170850" y="143545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 name="Google Shape;394;p30"/>
          <p:cNvGrpSpPr/>
          <p:nvPr/>
        </p:nvGrpSpPr>
        <p:grpSpPr>
          <a:xfrm>
            <a:off x="212297" y="3225671"/>
            <a:ext cx="234196" cy="188409"/>
            <a:chOff x="5151797" y="479071"/>
            <a:chExt cx="234196" cy="188409"/>
          </a:xfrm>
        </p:grpSpPr>
        <p:sp>
          <p:nvSpPr>
            <p:cNvPr id="395" name="Google Shape;395;p30"/>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30"/>
          <p:cNvGrpSpPr/>
          <p:nvPr/>
        </p:nvGrpSpPr>
        <p:grpSpPr>
          <a:xfrm>
            <a:off x="8664279" y="4232272"/>
            <a:ext cx="234788" cy="188409"/>
            <a:chOff x="6428979" y="917397"/>
            <a:chExt cx="234788" cy="188409"/>
          </a:xfrm>
        </p:grpSpPr>
        <p:sp>
          <p:nvSpPr>
            <p:cNvPr id="398" name="Google Shape;398;p30"/>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0"/>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30"/>
          <p:cNvSpPr/>
          <p:nvPr/>
        </p:nvSpPr>
        <p:spPr>
          <a:xfrm>
            <a:off x="8712350" y="2174488"/>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7856925" y="3725245"/>
            <a:ext cx="2496096" cy="1582356"/>
          </a:xfrm>
          <a:custGeom>
            <a:rect b="b" l="l" r="r" t="t"/>
            <a:pathLst>
              <a:path extrusionOk="0" h="30030" w="47371">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8598636">
            <a:off x="-986011" y="800483"/>
            <a:ext cx="1492690" cy="1867091"/>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 name="Google Shape;26;p4"/>
          <p:cNvGrpSpPr/>
          <p:nvPr/>
        </p:nvGrpSpPr>
        <p:grpSpPr>
          <a:xfrm>
            <a:off x="186765" y="3075875"/>
            <a:ext cx="360758" cy="258297"/>
            <a:chOff x="4992850" y="4345375"/>
            <a:chExt cx="607336" cy="638400"/>
          </a:xfrm>
        </p:grpSpPr>
        <p:sp>
          <p:nvSpPr>
            <p:cNvPr id="27" name="Google Shape;27;p4"/>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 name="Google Shape;29;p4"/>
          <p:cNvSpPr/>
          <p:nvPr/>
        </p:nvSpPr>
        <p:spPr>
          <a:xfrm>
            <a:off x="8534500" y="257175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4"/>
          <p:cNvGrpSpPr/>
          <p:nvPr/>
        </p:nvGrpSpPr>
        <p:grpSpPr>
          <a:xfrm>
            <a:off x="139422" y="1258621"/>
            <a:ext cx="234196" cy="188409"/>
            <a:chOff x="5151797" y="479071"/>
            <a:chExt cx="234196" cy="188409"/>
          </a:xfrm>
        </p:grpSpPr>
        <p:sp>
          <p:nvSpPr>
            <p:cNvPr id="31" name="Google Shape;31;p4"/>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 name="Google Shape;33;p4"/>
          <p:cNvGrpSpPr/>
          <p:nvPr/>
        </p:nvGrpSpPr>
        <p:grpSpPr>
          <a:xfrm>
            <a:off x="8687454" y="4050122"/>
            <a:ext cx="234788" cy="188409"/>
            <a:chOff x="6428979" y="917397"/>
            <a:chExt cx="234788" cy="188409"/>
          </a:xfrm>
        </p:grpSpPr>
        <p:sp>
          <p:nvSpPr>
            <p:cNvPr id="34" name="Google Shape;34;p4"/>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4"/>
          <p:cNvSpPr/>
          <p:nvPr/>
        </p:nvSpPr>
        <p:spPr>
          <a:xfrm>
            <a:off x="8749600" y="33341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4"/>
          <p:cNvSpPr txBox="1"/>
          <p:nvPr>
            <p:ph idx="1" type="body"/>
          </p:nvPr>
        </p:nvSpPr>
        <p:spPr>
          <a:xfrm>
            <a:off x="720000" y="1215750"/>
            <a:ext cx="7704000" cy="1257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Font typeface="La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39" name="Google Shape;39;p4"/>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01" name="Shape 401"/>
        <p:cNvGrpSpPr/>
        <p:nvPr/>
      </p:nvGrpSpPr>
      <p:grpSpPr>
        <a:xfrm>
          <a:off x="0" y="0"/>
          <a:ext cx="0" cy="0"/>
          <a:chOff x="0" y="0"/>
          <a:chExt cx="0" cy="0"/>
        </a:xfrm>
      </p:grpSpPr>
      <p:sp>
        <p:nvSpPr>
          <p:cNvPr id="402" name="Google Shape;402;p31"/>
          <p:cNvSpPr txBox="1"/>
          <p:nvPr>
            <p:ph type="title"/>
          </p:nvPr>
        </p:nvSpPr>
        <p:spPr>
          <a:xfrm>
            <a:off x="713258" y="736593"/>
            <a:ext cx="38586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3" name="Google Shape;403;p31"/>
          <p:cNvSpPr txBox="1"/>
          <p:nvPr>
            <p:ph idx="1" type="subTitle"/>
          </p:nvPr>
        </p:nvSpPr>
        <p:spPr>
          <a:xfrm>
            <a:off x="713225" y="1775309"/>
            <a:ext cx="38586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4" name="Google Shape;404;p31"/>
          <p:cNvSpPr txBox="1"/>
          <p:nvPr/>
        </p:nvSpPr>
        <p:spPr>
          <a:xfrm>
            <a:off x="713225" y="3521150"/>
            <a:ext cx="3858600" cy="741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Lato"/>
                <a:ea typeface="Lato"/>
                <a:cs typeface="Lato"/>
                <a:sym typeface="Lato"/>
              </a:rPr>
              <a:t>CREDITS:</a:t>
            </a:r>
            <a:r>
              <a:rPr lang="en" sz="1200">
                <a:solidFill>
                  <a:schemeClr val="dk1"/>
                </a:solidFill>
                <a:latin typeface="Lato"/>
                <a:ea typeface="Lato"/>
                <a:cs typeface="Lato"/>
                <a:sym typeface="Lato"/>
              </a:rPr>
              <a:t> This presentation template was created by </a:t>
            </a:r>
            <a:r>
              <a:rPr b="1" lang="en" sz="1200" u="sng">
                <a:solidFill>
                  <a:schemeClr val="hlink"/>
                </a:solidFill>
                <a:latin typeface="Lato"/>
                <a:ea typeface="Lato"/>
                <a:cs typeface="Lato"/>
                <a:sym typeface="Lato"/>
                <a:hlinkClick r:id="rId2"/>
              </a:rPr>
              <a:t>Slidesgo</a:t>
            </a:r>
            <a:r>
              <a:rPr lang="en" sz="1200">
                <a:solidFill>
                  <a:schemeClr val="dk1"/>
                </a:solidFill>
                <a:latin typeface="Lato"/>
                <a:ea typeface="Lato"/>
                <a:cs typeface="Lato"/>
                <a:sym typeface="Lato"/>
              </a:rPr>
              <a:t>, and includes icons by </a:t>
            </a:r>
            <a:r>
              <a:rPr b="1" lang="en" sz="1200" u="sng">
                <a:solidFill>
                  <a:schemeClr val="dk1"/>
                </a:solidFill>
                <a:latin typeface="Lato"/>
                <a:ea typeface="Lato"/>
                <a:cs typeface="Lato"/>
                <a:sym typeface="Lato"/>
                <a:hlinkClick r:id="rId3">
                  <a:extLst>
                    <a:ext uri="{A12FA001-AC4F-418D-AE19-62706E023703}">
                      <ahyp:hlinkClr val="tx"/>
                    </a:ext>
                  </a:extLst>
                </a:hlinkClick>
              </a:rPr>
              <a:t>Flaticon</a:t>
            </a:r>
            <a:r>
              <a:rPr lang="en" sz="1200">
                <a:solidFill>
                  <a:schemeClr val="dk1"/>
                </a:solidFill>
                <a:latin typeface="Lato"/>
                <a:ea typeface="Lato"/>
                <a:cs typeface="Lato"/>
                <a:sym typeface="Lato"/>
              </a:rPr>
              <a:t>, and infographics &amp; images by </a:t>
            </a:r>
            <a:r>
              <a:rPr b="1" lang="en" sz="1200" u="sng">
                <a:solidFill>
                  <a:schemeClr val="dk1"/>
                </a:solidFill>
                <a:latin typeface="Lato"/>
                <a:ea typeface="Lato"/>
                <a:cs typeface="Lato"/>
                <a:sym typeface="Lato"/>
                <a:hlinkClick r:id="rId4">
                  <a:extLst>
                    <a:ext uri="{A12FA001-AC4F-418D-AE19-62706E023703}">
                      <ahyp:hlinkClr val="tx"/>
                    </a:ext>
                  </a:extLst>
                </a:hlinkClick>
              </a:rPr>
              <a:t>Freepik</a:t>
            </a:r>
            <a:r>
              <a:rPr lang="en" sz="1200" u="sng">
                <a:solidFill>
                  <a:schemeClr val="dk1"/>
                </a:solidFill>
                <a:latin typeface="Lato"/>
                <a:ea typeface="Lato"/>
                <a:cs typeface="Lato"/>
                <a:sym typeface="Lato"/>
              </a:rPr>
              <a:t> </a:t>
            </a:r>
            <a:endParaRPr b="1" sz="1200" u="sng">
              <a:solidFill>
                <a:schemeClr val="dk1"/>
              </a:solidFill>
              <a:latin typeface="Lato"/>
              <a:ea typeface="Lato"/>
              <a:cs typeface="Lato"/>
              <a:sym typeface="Lato"/>
            </a:endParaRPr>
          </a:p>
        </p:txBody>
      </p:sp>
      <p:sp>
        <p:nvSpPr>
          <p:cNvPr id="405" name="Google Shape;405;p31"/>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06" name="Shape 406"/>
        <p:cNvGrpSpPr/>
        <p:nvPr/>
      </p:nvGrpSpPr>
      <p:grpSpPr>
        <a:xfrm>
          <a:off x="0" y="0"/>
          <a:ext cx="0" cy="0"/>
          <a:chOff x="0" y="0"/>
          <a:chExt cx="0" cy="0"/>
        </a:xfrm>
      </p:grpSpPr>
      <p:sp>
        <p:nvSpPr>
          <p:cNvPr id="407" name="Google Shape;407;p32"/>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08" name="Shape 408"/>
        <p:cNvGrpSpPr/>
        <p:nvPr/>
      </p:nvGrpSpPr>
      <p:grpSpPr>
        <a:xfrm>
          <a:off x="0" y="0"/>
          <a:ext cx="0" cy="0"/>
          <a:chOff x="0" y="0"/>
          <a:chExt cx="0" cy="0"/>
        </a:xfrm>
      </p:grpSpPr>
      <p:sp>
        <p:nvSpPr>
          <p:cNvPr id="409" name="Google Shape;409;p33"/>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3"/>
          <p:cNvSpPr/>
          <p:nvPr/>
        </p:nvSpPr>
        <p:spPr>
          <a:xfrm flipH="1" rot="3555162">
            <a:off x="-993615" y="620242"/>
            <a:ext cx="1625808" cy="1526544"/>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3"/>
          <p:cNvSpPr/>
          <p:nvPr/>
        </p:nvSpPr>
        <p:spPr>
          <a:xfrm flipH="1">
            <a:off x="8511080" y="2803089"/>
            <a:ext cx="2259360" cy="2189809"/>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3"/>
          <p:cNvSpPr/>
          <p:nvPr/>
        </p:nvSpPr>
        <p:spPr>
          <a:xfrm flipH="1">
            <a:off x="325220" y="262450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 name="Google Shape;413;p33"/>
          <p:cNvGrpSpPr/>
          <p:nvPr/>
        </p:nvGrpSpPr>
        <p:grpSpPr>
          <a:xfrm>
            <a:off x="8511086" y="618472"/>
            <a:ext cx="367931" cy="258303"/>
            <a:chOff x="4935811" y="4414372"/>
            <a:chExt cx="367931" cy="258303"/>
          </a:xfrm>
        </p:grpSpPr>
        <p:sp>
          <p:nvSpPr>
            <p:cNvPr id="414" name="Google Shape;414;p33"/>
            <p:cNvSpPr/>
            <p:nvPr/>
          </p:nvSpPr>
          <p:spPr>
            <a:xfrm flipH="1">
              <a:off x="5169642" y="4414375"/>
              <a:ext cx="134100" cy="258300"/>
            </a:xfrm>
            <a:prstGeom prst="leftBrace">
              <a:avLst>
                <a:gd fmla="val 2174"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3"/>
            <p:cNvSpPr/>
            <p:nvPr/>
          </p:nvSpPr>
          <p:spPr>
            <a:xfrm flipH="1" rot="10800000">
              <a:off x="4935811" y="4414372"/>
              <a:ext cx="134100" cy="258300"/>
            </a:xfrm>
            <a:prstGeom prst="leftBrace">
              <a:avLst>
                <a:gd fmla="val 2174"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33"/>
          <p:cNvSpPr/>
          <p:nvPr/>
        </p:nvSpPr>
        <p:spPr>
          <a:xfrm flipH="1">
            <a:off x="239095" y="381095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 name="Google Shape;417;p33"/>
          <p:cNvGrpSpPr/>
          <p:nvPr/>
        </p:nvGrpSpPr>
        <p:grpSpPr>
          <a:xfrm>
            <a:off x="184447" y="1289308"/>
            <a:ext cx="234196" cy="188409"/>
            <a:chOff x="368022" y="616196"/>
            <a:chExt cx="234196" cy="188409"/>
          </a:xfrm>
        </p:grpSpPr>
        <p:sp>
          <p:nvSpPr>
            <p:cNvPr id="418" name="Google Shape;418;p33"/>
            <p:cNvSpPr/>
            <p:nvPr/>
          </p:nvSpPr>
          <p:spPr>
            <a:xfrm>
              <a:off x="368022" y="616196"/>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3"/>
            <p:cNvSpPr/>
            <p:nvPr/>
          </p:nvSpPr>
          <p:spPr>
            <a:xfrm>
              <a:off x="477627" y="616196"/>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33"/>
          <p:cNvGrpSpPr/>
          <p:nvPr/>
        </p:nvGrpSpPr>
        <p:grpSpPr>
          <a:xfrm>
            <a:off x="8763527" y="3267172"/>
            <a:ext cx="234788" cy="188409"/>
            <a:chOff x="8551627" y="4274197"/>
            <a:chExt cx="234788" cy="188409"/>
          </a:xfrm>
        </p:grpSpPr>
        <p:sp>
          <p:nvSpPr>
            <p:cNvPr id="421" name="Google Shape;421;p33"/>
            <p:cNvSpPr/>
            <p:nvPr/>
          </p:nvSpPr>
          <p:spPr>
            <a:xfrm>
              <a:off x="8661148" y="42741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3"/>
            <p:cNvSpPr/>
            <p:nvPr/>
          </p:nvSpPr>
          <p:spPr>
            <a:xfrm>
              <a:off x="8551627" y="42741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26" name="Shape 426"/>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27" name="Shape 427"/>
        <p:cNvGrpSpPr/>
        <p:nvPr/>
      </p:nvGrpSpPr>
      <p:grpSpPr>
        <a:xfrm>
          <a:off x="0" y="0"/>
          <a:ext cx="0" cy="0"/>
          <a:chOff x="0" y="0"/>
          <a:chExt cx="0" cy="0"/>
        </a:xfrm>
      </p:grpSpPr>
      <p:sp>
        <p:nvSpPr>
          <p:cNvPr id="428" name="Google Shape;428;p3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 name="Google Shape;42;p5"/>
          <p:cNvSpPr txBox="1"/>
          <p:nvPr>
            <p:ph idx="1" type="subTitle"/>
          </p:nvPr>
        </p:nvSpPr>
        <p:spPr>
          <a:xfrm>
            <a:off x="5055284" y="3738649"/>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3" name="Google Shape;43;p5"/>
          <p:cNvSpPr txBox="1"/>
          <p:nvPr>
            <p:ph idx="2" type="subTitle"/>
          </p:nvPr>
        </p:nvSpPr>
        <p:spPr>
          <a:xfrm>
            <a:off x="1583300" y="3738649"/>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4" name="Google Shape;44;p5"/>
          <p:cNvSpPr txBox="1"/>
          <p:nvPr>
            <p:ph idx="3" type="subTitle"/>
          </p:nvPr>
        </p:nvSpPr>
        <p:spPr>
          <a:xfrm>
            <a:off x="5055275" y="3242150"/>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5" name="Google Shape;45;p5"/>
          <p:cNvSpPr txBox="1"/>
          <p:nvPr>
            <p:ph idx="4" type="subTitle"/>
          </p:nvPr>
        </p:nvSpPr>
        <p:spPr>
          <a:xfrm>
            <a:off x="1583075" y="3242150"/>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1"/>
                </a:solidFill>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 name="Google Shape;46;p5"/>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flipH="1" rot="2256459">
            <a:off x="-1314778" y="2364914"/>
            <a:ext cx="2210833" cy="2142776"/>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8462279" y="612607"/>
            <a:ext cx="1607998" cy="2011357"/>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5"/>
          <p:cNvGrpSpPr/>
          <p:nvPr/>
        </p:nvGrpSpPr>
        <p:grpSpPr>
          <a:xfrm>
            <a:off x="245040" y="2658850"/>
            <a:ext cx="360758" cy="258297"/>
            <a:chOff x="4992850" y="4345375"/>
            <a:chExt cx="607336" cy="638400"/>
          </a:xfrm>
        </p:grpSpPr>
        <p:sp>
          <p:nvSpPr>
            <p:cNvPr id="50" name="Google Shape;50;p5"/>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p:nvPr/>
        </p:nvSpPr>
        <p:spPr>
          <a:xfrm>
            <a:off x="8898775" y="118322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p5"/>
          <p:cNvGrpSpPr/>
          <p:nvPr/>
        </p:nvGrpSpPr>
        <p:grpSpPr>
          <a:xfrm>
            <a:off x="175847" y="3903221"/>
            <a:ext cx="234196" cy="188409"/>
            <a:chOff x="5151797" y="479071"/>
            <a:chExt cx="234196" cy="188409"/>
          </a:xfrm>
        </p:grpSpPr>
        <p:sp>
          <p:nvSpPr>
            <p:cNvPr id="54" name="Google Shape;54;p5"/>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 name="Google Shape;56;p5"/>
          <p:cNvGrpSpPr/>
          <p:nvPr/>
        </p:nvGrpSpPr>
        <p:grpSpPr>
          <a:xfrm>
            <a:off x="8729554" y="3525597"/>
            <a:ext cx="234788" cy="188409"/>
            <a:chOff x="6428979" y="917397"/>
            <a:chExt cx="234788" cy="188409"/>
          </a:xfrm>
        </p:grpSpPr>
        <p:sp>
          <p:nvSpPr>
            <p:cNvPr id="57" name="Google Shape;57;p5"/>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 name="Shape 59"/>
        <p:cNvGrpSpPr/>
        <p:nvPr/>
      </p:nvGrpSpPr>
      <p:grpSpPr>
        <a:xfrm>
          <a:off x="0" y="0"/>
          <a:ext cx="0" cy="0"/>
          <a:chOff x="0" y="0"/>
          <a:chExt cx="0" cy="0"/>
        </a:xfrm>
      </p:grpSpPr>
      <p:sp>
        <p:nvSpPr>
          <p:cNvPr id="60" name="Google Shape;60;p6"/>
          <p:cNvSpPr/>
          <p:nvPr/>
        </p:nvSpPr>
        <p:spPr>
          <a:xfrm>
            <a:off x="-2362825" y="3936750"/>
            <a:ext cx="3228251" cy="2660759"/>
          </a:xfrm>
          <a:custGeom>
            <a:rect b="b" l="l" r="r" t="t"/>
            <a:pathLst>
              <a:path extrusionOk="0" h="35085" w="42568">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6"/>
          <p:cNvGrpSpPr/>
          <p:nvPr/>
        </p:nvGrpSpPr>
        <p:grpSpPr>
          <a:xfrm>
            <a:off x="196040" y="4345703"/>
            <a:ext cx="360758" cy="258297"/>
            <a:chOff x="4992850" y="4345375"/>
            <a:chExt cx="607336" cy="638400"/>
          </a:xfrm>
        </p:grpSpPr>
        <p:sp>
          <p:nvSpPr>
            <p:cNvPr id="62" name="Google Shape;62;p6"/>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6"/>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a:off x="8488179" y="523494"/>
            <a:ext cx="1017284" cy="955173"/>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8687425" y="8348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196050" y="2503050"/>
            <a:ext cx="215100" cy="258300"/>
          </a:xfrm>
          <a:prstGeom prst="bracket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sp>
        <p:nvSpPr>
          <p:cNvPr id="70" name="Google Shape;70;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1" name="Google Shape;71;p7"/>
          <p:cNvSpPr txBox="1"/>
          <p:nvPr>
            <p:ph idx="1" type="subTitle"/>
          </p:nvPr>
        </p:nvSpPr>
        <p:spPr>
          <a:xfrm>
            <a:off x="720000" y="1700300"/>
            <a:ext cx="3843900" cy="2298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72" name="Google Shape;72;p7"/>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5805300" y="447485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p:nvPr/>
        </p:nvSpPr>
        <p:spPr>
          <a:xfrm>
            <a:off x="239100" y="118365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5" name="Shape 75"/>
        <p:cNvGrpSpPr/>
        <p:nvPr/>
      </p:nvGrpSpPr>
      <p:grpSpPr>
        <a:xfrm>
          <a:off x="0" y="0"/>
          <a:ext cx="0" cy="0"/>
          <a:chOff x="0" y="0"/>
          <a:chExt cx="0" cy="0"/>
        </a:xfrm>
      </p:grpSpPr>
      <p:sp>
        <p:nvSpPr>
          <p:cNvPr id="76" name="Google Shape;76;p8"/>
          <p:cNvSpPr txBox="1"/>
          <p:nvPr>
            <p:ph type="title"/>
          </p:nvPr>
        </p:nvSpPr>
        <p:spPr>
          <a:xfrm>
            <a:off x="713225" y="1111925"/>
            <a:ext cx="4572900" cy="17289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7" name="Google Shape;77;p8"/>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 name="Shape 78"/>
        <p:cNvGrpSpPr/>
        <p:nvPr/>
      </p:nvGrpSpPr>
      <p:grpSpPr>
        <a:xfrm>
          <a:off x="0" y="0"/>
          <a:ext cx="0" cy="0"/>
          <a:chOff x="0" y="0"/>
          <a:chExt cx="0" cy="0"/>
        </a:xfrm>
      </p:grpSpPr>
      <p:sp>
        <p:nvSpPr>
          <p:cNvPr id="79" name="Google Shape;79;p9"/>
          <p:cNvSpPr txBox="1"/>
          <p:nvPr>
            <p:ph type="title"/>
          </p:nvPr>
        </p:nvSpPr>
        <p:spPr>
          <a:xfrm>
            <a:off x="4799175" y="1363000"/>
            <a:ext cx="3631800" cy="1152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0" name="Google Shape;80;p9"/>
          <p:cNvSpPr txBox="1"/>
          <p:nvPr>
            <p:ph idx="1" type="subTitle"/>
          </p:nvPr>
        </p:nvSpPr>
        <p:spPr>
          <a:xfrm>
            <a:off x="4799175" y="2491420"/>
            <a:ext cx="3631800" cy="892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 name="Google Shape;81;p9"/>
          <p:cNvSpPr/>
          <p:nvPr/>
        </p:nvSpPr>
        <p:spPr>
          <a:xfrm rot="5400000">
            <a:off x="2150850" y="-1761150"/>
            <a:ext cx="4842300" cy="8665800"/>
          </a:xfrm>
          <a:prstGeom prst="bracketPair">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9"/>
          <p:cNvSpPr/>
          <p:nvPr/>
        </p:nvSpPr>
        <p:spPr>
          <a:xfrm>
            <a:off x="8617000" y="204452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p:nvPr/>
        </p:nvSpPr>
        <p:spPr>
          <a:xfrm>
            <a:off x="998247" y="383746"/>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9"/>
          <p:cNvSpPr/>
          <p:nvPr/>
        </p:nvSpPr>
        <p:spPr>
          <a:xfrm>
            <a:off x="1107852" y="383746"/>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5" name="Shape 85"/>
        <p:cNvGrpSpPr/>
        <p:nvPr/>
      </p:nvGrpSpPr>
      <p:grpSpPr>
        <a:xfrm>
          <a:off x="0" y="0"/>
          <a:ext cx="0" cy="0"/>
          <a:chOff x="0" y="0"/>
          <a:chExt cx="0" cy="0"/>
        </a:xfrm>
      </p:grpSpPr>
      <p:sp>
        <p:nvSpPr>
          <p:cNvPr id="86" name="Google Shape;86;p10"/>
          <p:cNvSpPr/>
          <p:nvPr>
            <p:ph idx="2" type="pic"/>
          </p:nvPr>
        </p:nvSpPr>
        <p:spPr>
          <a:xfrm>
            <a:off x="0" y="0"/>
            <a:ext cx="9144000" cy="5143500"/>
          </a:xfrm>
          <a:prstGeom prst="rect">
            <a:avLst/>
          </a:prstGeom>
          <a:noFill/>
          <a:ln>
            <a:noFill/>
          </a:ln>
        </p:spPr>
      </p:sp>
      <p:sp>
        <p:nvSpPr>
          <p:cNvPr id="87" name="Google Shape;87;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1pPr>
            <a:lvl2pPr lvl="1"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indent="-317500" lvl="1" marL="914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23" name="Shape 423"/>
        <p:cNvGrpSpPr/>
        <p:nvPr/>
      </p:nvGrpSpPr>
      <p:grpSpPr>
        <a:xfrm>
          <a:off x="0" y="0"/>
          <a:ext cx="0" cy="0"/>
          <a:chOff x="0" y="0"/>
          <a:chExt cx="0" cy="0"/>
        </a:xfrm>
      </p:grpSpPr>
      <p:sp>
        <p:nvSpPr>
          <p:cNvPr id="424" name="Google Shape;424;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25" name="Google Shape;425;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4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3.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aBqPYVn6FEvjNprdcYRdULLgPUDMhf2sW1tF7HH4ZQU/copy" TargetMode="External"/><Relationship Id="rId5"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1.jpg"/><Relationship Id="rId4" Type="http://schemas.openxmlformats.org/officeDocument/2006/relationships/image" Target="../media/image1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app-development-landing-page_10623591.htm/?utm_source=slidesgo_template&amp;utm_medium=referral-link&amp;utm_campaign=sg_resources&amp;utm_content=freepik" TargetMode="External"/><Relationship Id="rId4" Type="http://schemas.openxmlformats.org/officeDocument/2006/relationships/hyperlink" Target="https://www.freepik.com/free-vector/creative-business-landing-page_13403543.htm/?utm_source=slidesgo_template&amp;utm_medium=referral-link&amp;utm_campaign=sg_resources&amp;utm_content=freepik" TargetMode="External"/><Relationship Id="rId5" Type="http://schemas.openxmlformats.org/officeDocument/2006/relationships/hyperlink" Target="https://www.freepik.com/free-vector/programmer-working-with-css_548031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 Id="rId3" Type="http://schemas.openxmlformats.org/officeDocument/2006/relationships/hyperlink" Target="https://www.freepik.com/free-vector/organic-flat-creative-solutions-landing-page-template_13239374.htm/?utm_source=slidesgo_template&amp;utm_medium=referral-link&amp;utm_campaign=sg_resources&amp;utm_content=freepik" TargetMode="External"/><Relationship Id="rId4" Type="http://schemas.openxmlformats.org/officeDocument/2006/relationships/hyperlink" Target="https://www.freepik.com/free-vector/app-development-landing-page_10623591.htm/?utm_source=slidesgo_template&amp;utm_medium=referral-link&amp;utm_campaign=sg_resources&amp;utm_content=freepik" TargetMode="External"/><Relationship Id="rId9" Type="http://schemas.openxmlformats.org/officeDocument/2006/relationships/hyperlink" Target="https://www.freepik.com/free-vector/flat-programming-skills-landing-page-template_21173229.htm/?utm_source=slidesgo_template&amp;utm_medium=referral-link&amp;utm_campaign=sg_resources&amp;utm_content=freepik" TargetMode="External"/><Relationship Id="rId5" Type="http://schemas.openxmlformats.org/officeDocument/2006/relationships/hyperlink" Target="https://www.freepik.com/free-vector/branding-concept-landing-page_4660452.htm/?utm_source=slidesgo_template&amp;utm_medium=referral-link&amp;utm_campaign=sg_resources&amp;utm_content=freepik" TargetMode="External"/><Relationship Id="rId6" Type="http://schemas.openxmlformats.org/officeDocument/2006/relationships/hyperlink" Target="https://www.freepik.com/free-vector/programmer-working-with-css_5480318.htm/?utm_source=slidesgo_template&amp;utm_medium=referral-link&amp;utm_campaign=sg_resources&amp;utm_content=freepik" TargetMode="External"/><Relationship Id="rId7" Type="http://schemas.openxmlformats.org/officeDocument/2006/relationships/hyperlink" Target="https://www.freepik.com/free-vector/flat-programming-skills-landing-page-template_21173231.htm/?utm_source=slidesgo_template&amp;utm_medium=referral-link&amp;utm_campaign=sg_resources&amp;utm_content=freepik" TargetMode="External"/><Relationship Id="rId8" Type="http://schemas.openxmlformats.org/officeDocument/2006/relationships/hyperlink" Target="https://www.freepik.com/free-vector/flat-programming-skills-landing-page-template_21153220.htm/?utm_source=slidesgo_template&amp;utm_medium=referral-link&amp;utm_campaign=sg_resources&amp;utm_content=freepik" TargetMode="External"/><Relationship Id="rId11" Type="http://schemas.openxmlformats.org/officeDocument/2006/relationships/hyperlink" Target="https://www.freepik.com/free-photo/front-view-smiley-student-holding-notebooks_31194661.htm/?utm_source=slidesgo_template&amp;utm_medium=referral-link&amp;utm_campaign=sg_resources&amp;utm_content=freepik" TargetMode="External"/><Relationship Id="rId10" Type="http://schemas.openxmlformats.org/officeDocument/2006/relationships/hyperlink" Target="https://www.freepik.com/free-vector/flat-programming-skills-landing-page-template_21173232.htm/?utm_source=slidesgo_template&amp;utm_medium=referral-link&amp;utm_campaign=sg_resources&amp;utm_content=freepik" TargetMode="External"/><Relationship Id="rId13" Type="http://schemas.openxmlformats.org/officeDocument/2006/relationships/hyperlink" Target="https://www.freepik.com/free-photo/team-working-animation-project_22633694.htm/?utm_source=slidesgo_template&amp;utm_medium=referral-link&amp;utm_campaign=sg_resources&amp;utm_content=freepik" TargetMode="External"/><Relationship Id="rId12" Type="http://schemas.openxmlformats.org/officeDocument/2006/relationships/hyperlink" Target="https://www.freepik.com/free-photo/medium-shot-woman-holding-pen_13704810.htm/?utm_source=slidesgo_template&amp;utm_medium=referral-link&amp;utm_campaign=sg_resources&amp;utm_content=freepik" TargetMode="External"/><Relationship Id="rId15" Type="http://schemas.openxmlformats.org/officeDocument/2006/relationships/hyperlink" Target="https://www.flaticon.com/packs/programming-91/?utm_source=slidesgo_template&amp;utm_medium=referral-link&amp;utm_campaign=sg_resources&amp;utm_content=flaticon" TargetMode="External"/><Relationship Id="rId14" Type="http://schemas.openxmlformats.org/officeDocument/2006/relationships/hyperlink" Target="https://www.freepik.com/free-photo/authentic-book-club-scene_37155622.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 Id="rId3" Type="http://schemas.openxmlformats.org/officeDocument/2006/relationships/hyperlink" Target="https://fonts.google.com/specimen/Poppins" TargetMode="External"/><Relationship Id="rId4" Type="http://schemas.openxmlformats.org/officeDocument/2006/relationships/hyperlink" Target="https://fonts.google.com/specimen/Lato"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9.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10.png"/><Relationship Id="rId17" Type="http://schemas.openxmlformats.org/officeDocument/2006/relationships/image" Target="../media/image4.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37"/>
          <p:cNvSpPr txBox="1"/>
          <p:nvPr>
            <p:ph type="ctrTitle"/>
          </p:nvPr>
        </p:nvSpPr>
        <p:spPr>
          <a:xfrm>
            <a:off x="713225" y="1122674"/>
            <a:ext cx="4100400" cy="218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400"/>
              <a:t>Brackets Lesson for</a:t>
            </a:r>
            <a:r>
              <a:rPr b="0" lang="en" sz="4100"/>
              <a:t> </a:t>
            </a:r>
            <a:r>
              <a:rPr b="0" lang="en" sz="2300"/>
              <a:t>Coding and Programming</a:t>
            </a:r>
            <a:endParaRPr b="0" sz="2300"/>
          </a:p>
        </p:txBody>
      </p:sp>
      <p:sp>
        <p:nvSpPr>
          <p:cNvPr id="434" name="Google Shape;434;p37"/>
          <p:cNvSpPr txBox="1"/>
          <p:nvPr>
            <p:ph idx="1" type="subTitle"/>
          </p:nvPr>
        </p:nvSpPr>
        <p:spPr>
          <a:xfrm>
            <a:off x="713225" y="3424696"/>
            <a:ext cx="4100400" cy="37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435" name="Google Shape;435;p37"/>
          <p:cNvGrpSpPr/>
          <p:nvPr/>
        </p:nvGrpSpPr>
        <p:grpSpPr>
          <a:xfrm>
            <a:off x="4868886" y="829080"/>
            <a:ext cx="3798091" cy="3485336"/>
            <a:chOff x="4899397" y="752100"/>
            <a:chExt cx="4028950" cy="3697185"/>
          </a:xfrm>
        </p:grpSpPr>
        <p:sp>
          <p:nvSpPr>
            <p:cNvPr id="436" name="Google Shape;436;p37"/>
            <p:cNvSpPr/>
            <p:nvPr/>
          </p:nvSpPr>
          <p:spPr>
            <a:xfrm>
              <a:off x="7780825" y="752100"/>
              <a:ext cx="215100" cy="258300"/>
            </a:xfrm>
            <a:prstGeom prst="bracketPair">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37"/>
            <p:cNvGrpSpPr/>
            <p:nvPr/>
          </p:nvGrpSpPr>
          <p:grpSpPr>
            <a:xfrm>
              <a:off x="5432052" y="821996"/>
              <a:ext cx="335890" cy="188410"/>
              <a:chOff x="5261402" y="479071"/>
              <a:chExt cx="335890" cy="188410"/>
            </a:xfrm>
          </p:grpSpPr>
          <p:sp>
            <p:nvSpPr>
              <p:cNvPr id="438" name="Google Shape;438;p37"/>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7"/>
              <p:cNvSpPr/>
              <p:nvPr/>
            </p:nvSpPr>
            <p:spPr>
              <a:xfrm>
                <a:off x="5472025" y="479072"/>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 name="Google Shape;440;p37"/>
            <p:cNvSpPr/>
            <p:nvPr/>
          </p:nvSpPr>
          <p:spPr>
            <a:xfrm>
              <a:off x="6611050" y="8895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 name="Google Shape;441;p37"/>
            <p:cNvGrpSpPr/>
            <p:nvPr/>
          </p:nvGrpSpPr>
          <p:grpSpPr>
            <a:xfrm>
              <a:off x="4899397" y="1263526"/>
              <a:ext cx="3843891" cy="3185759"/>
              <a:chOff x="5893995" y="1281808"/>
              <a:chExt cx="3843891" cy="3185759"/>
            </a:xfrm>
          </p:grpSpPr>
          <p:grpSp>
            <p:nvGrpSpPr>
              <p:cNvPr id="442" name="Google Shape;442;p37"/>
              <p:cNvGrpSpPr/>
              <p:nvPr/>
            </p:nvGrpSpPr>
            <p:grpSpPr>
              <a:xfrm>
                <a:off x="6033386" y="1281808"/>
                <a:ext cx="3704499" cy="3168582"/>
                <a:chOff x="2836393" y="291825"/>
                <a:chExt cx="1571968" cy="1344557"/>
              </a:xfrm>
            </p:grpSpPr>
            <p:sp>
              <p:nvSpPr>
                <p:cNvPr id="443" name="Google Shape;443;p37"/>
                <p:cNvSpPr/>
                <p:nvPr/>
              </p:nvSpPr>
              <p:spPr>
                <a:xfrm>
                  <a:off x="2836393" y="291825"/>
                  <a:ext cx="1440288" cy="1187101"/>
                </a:xfrm>
                <a:custGeom>
                  <a:rect b="b" l="l" r="r" t="t"/>
                  <a:pathLst>
                    <a:path extrusionOk="0" h="35085" w="42568">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7"/>
                <p:cNvSpPr/>
                <p:nvPr/>
              </p:nvSpPr>
              <p:spPr>
                <a:xfrm>
                  <a:off x="3954498" y="1210230"/>
                  <a:ext cx="453863" cy="426152"/>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 name="Google Shape;445;p37"/>
              <p:cNvGrpSpPr/>
              <p:nvPr/>
            </p:nvGrpSpPr>
            <p:grpSpPr>
              <a:xfrm>
                <a:off x="5893995" y="1464670"/>
                <a:ext cx="3643100" cy="2852211"/>
                <a:chOff x="2823538" y="2323833"/>
                <a:chExt cx="1545914" cy="1210307"/>
              </a:xfrm>
            </p:grpSpPr>
            <p:grpSp>
              <p:nvGrpSpPr>
                <p:cNvPr id="446" name="Google Shape;446;p37"/>
                <p:cNvGrpSpPr/>
                <p:nvPr/>
              </p:nvGrpSpPr>
              <p:grpSpPr>
                <a:xfrm>
                  <a:off x="3030874" y="3205941"/>
                  <a:ext cx="1190857" cy="328200"/>
                  <a:chOff x="2909174" y="3294041"/>
                  <a:chExt cx="1190857" cy="328200"/>
                </a:xfrm>
              </p:grpSpPr>
              <p:sp>
                <p:nvSpPr>
                  <p:cNvPr id="447" name="Google Shape;447;p37"/>
                  <p:cNvSpPr/>
                  <p:nvPr/>
                </p:nvSpPr>
                <p:spPr>
                  <a:xfrm>
                    <a:off x="2909174" y="3294041"/>
                    <a:ext cx="1190857" cy="29944"/>
                  </a:xfrm>
                  <a:custGeom>
                    <a:rect b="b" l="l" r="r" t="t"/>
                    <a:pathLst>
                      <a:path extrusionOk="0" h="885" w="35196">
                        <a:moveTo>
                          <a:pt x="1" y="0"/>
                        </a:moveTo>
                        <a:lnTo>
                          <a:pt x="1" y="885"/>
                        </a:lnTo>
                        <a:lnTo>
                          <a:pt x="35195" y="885"/>
                        </a:lnTo>
                        <a:lnTo>
                          <a:pt x="35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7"/>
                  <p:cNvSpPr/>
                  <p:nvPr/>
                </p:nvSpPr>
                <p:spPr>
                  <a:xfrm>
                    <a:off x="2909174" y="3379747"/>
                    <a:ext cx="1190857" cy="29944"/>
                  </a:xfrm>
                  <a:custGeom>
                    <a:rect b="b" l="l" r="r" t="t"/>
                    <a:pathLst>
                      <a:path extrusionOk="0" h="885" w="35196">
                        <a:moveTo>
                          <a:pt x="1" y="0"/>
                        </a:moveTo>
                        <a:lnTo>
                          <a:pt x="1" y="884"/>
                        </a:lnTo>
                        <a:lnTo>
                          <a:pt x="35195" y="884"/>
                        </a:lnTo>
                        <a:lnTo>
                          <a:pt x="35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7"/>
                  <p:cNvSpPr/>
                  <p:nvPr/>
                </p:nvSpPr>
                <p:spPr>
                  <a:xfrm>
                    <a:off x="2976913" y="3304090"/>
                    <a:ext cx="18000" cy="318151"/>
                  </a:xfrm>
                  <a:custGeom>
                    <a:rect b="b" l="l" r="r" t="t"/>
                    <a:pathLst>
                      <a:path extrusionOk="0" h="9403" w="532">
                        <a:moveTo>
                          <a:pt x="1" y="1"/>
                        </a:moveTo>
                        <a:lnTo>
                          <a:pt x="1" y="9402"/>
                        </a:lnTo>
                        <a:lnTo>
                          <a:pt x="531" y="9402"/>
                        </a:lnTo>
                        <a:lnTo>
                          <a:pt x="5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4013372" y="3304090"/>
                    <a:ext cx="16782" cy="318151"/>
                  </a:xfrm>
                  <a:custGeom>
                    <a:rect b="b" l="l" r="r" t="t"/>
                    <a:pathLst>
                      <a:path extrusionOk="0" h="9403" w="496">
                        <a:moveTo>
                          <a:pt x="1" y="1"/>
                        </a:moveTo>
                        <a:lnTo>
                          <a:pt x="1" y="9402"/>
                        </a:lnTo>
                        <a:lnTo>
                          <a:pt x="496" y="9402"/>
                        </a:lnTo>
                        <a:lnTo>
                          <a:pt x="4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37"/>
                <p:cNvGrpSpPr/>
                <p:nvPr/>
              </p:nvGrpSpPr>
              <p:grpSpPr>
                <a:xfrm>
                  <a:off x="2823538" y="2688399"/>
                  <a:ext cx="399059" cy="92676"/>
                  <a:chOff x="2532175" y="2448349"/>
                  <a:chExt cx="399059" cy="92676"/>
                </a:xfrm>
              </p:grpSpPr>
              <p:sp>
                <p:nvSpPr>
                  <p:cNvPr id="452" name="Google Shape;452;p37"/>
                  <p:cNvSpPr/>
                  <p:nvPr/>
                </p:nvSpPr>
                <p:spPr>
                  <a:xfrm>
                    <a:off x="2532175" y="2454338"/>
                    <a:ext cx="25884" cy="71832"/>
                  </a:xfrm>
                  <a:custGeom>
                    <a:rect b="b" l="l" r="r" t="t"/>
                    <a:pathLst>
                      <a:path extrusionOk="0" h="2123" w="765">
                        <a:moveTo>
                          <a:pt x="680" y="0"/>
                        </a:moveTo>
                        <a:cubicBezTo>
                          <a:pt x="446" y="0"/>
                          <a:pt x="234" y="206"/>
                          <a:pt x="234" y="439"/>
                        </a:cubicBezTo>
                        <a:lnTo>
                          <a:pt x="234" y="708"/>
                        </a:lnTo>
                        <a:cubicBezTo>
                          <a:pt x="234" y="793"/>
                          <a:pt x="206" y="885"/>
                          <a:pt x="149" y="941"/>
                        </a:cubicBezTo>
                        <a:lnTo>
                          <a:pt x="29" y="1062"/>
                        </a:lnTo>
                        <a:cubicBezTo>
                          <a:pt x="0" y="1062"/>
                          <a:pt x="0" y="1118"/>
                          <a:pt x="29" y="1118"/>
                        </a:cubicBezTo>
                        <a:lnTo>
                          <a:pt x="92" y="1203"/>
                        </a:lnTo>
                        <a:cubicBezTo>
                          <a:pt x="177" y="1267"/>
                          <a:pt x="206" y="1352"/>
                          <a:pt x="206" y="1444"/>
                        </a:cubicBezTo>
                        <a:lnTo>
                          <a:pt x="206" y="1677"/>
                        </a:lnTo>
                        <a:cubicBezTo>
                          <a:pt x="206" y="1911"/>
                          <a:pt x="382" y="2123"/>
                          <a:pt x="651" y="2123"/>
                        </a:cubicBezTo>
                        <a:lnTo>
                          <a:pt x="708" y="2123"/>
                        </a:lnTo>
                        <a:cubicBezTo>
                          <a:pt x="736" y="2123"/>
                          <a:pt x="764" y="2087"/>
                          <a:pt x="764" y="2059"/>
                        </a:cubicBezTo>
                        <a:cubicBezTo>
                          <a:pt x="764" y="2003"/>
                          <a:pt x="736" y="2003"/>
                          <a:pt x="708" y="2003"/>
                        </a:cubicBezTo>
                        <a:lnTo>
                          <a:pt x="651" y="2003"/>
                        </a:lnTo>
                        <a:cubicBezTo>
                          <a:pt x="474" y="2003"/>
                          <a:pt x="326" y="1854"/>
                          <a:pt x="326" y="1677"/>
                        </a:cubicBezTo>
                        <a:lnTo>
                          <a:pt x="326" y="1444"/>
                        </a:lnTo>
                        <a:cubicBezTo>
                          <a:pt x="326" y="1323"/>
                          <a:pt x="269" y="1203"/>
                          <a:pt x="177" y="1118"/>
                        </a:cubicBezTo>
                        <a:lnTo>
                          <a:pt x="149" y="1090"/>
                        </a:lnTo>
                        <a:lnTo>
                          <a:pt x="234" y="1026"/>
                        </a:lnTo>
                        <a:cubicBezTo>
                          <a:pt x="298" y="941"/>
                          <a:pt x="354" y="821"/>
                          <a:pt x="354" y="708"/>
                        </a:cubicBezTo>
                        <a:lnTo>
                          <a:pt x="354" y="439"/>
                        </a:lnTo>
                        <a:cubicBezTo>
                          <a:pt x="354" y="262"/>
                          <a:pt x="503" y="114"/>
                          <a:pt x="680" y="114"/>
                        </a:cubicBezTo>
                        <a:cubicBezTo>
                          <a:pt x="708" y="114"/>
                          <a:pt x="736" y="85"/>
                          <a:pt x="736" y="57"/>
                        </a:cubicBezTo>
                        <a:cubicBezTo>
                          <a:pt x="736" y="29"/>
                          <a:pt x="708" y="0"/>
                          <a:pt x="6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2642987" y="2454338"/>
                    <a:ext cx="25884" cy="71832"/>
                  </a:xfrm>
                  <a:custGeom>
                    <a:rect b="b" l="l" r="r" t="t"/>
                    <a:pathLst>
                      <a:path extrusionOk="0" h="2123" w="765">
                        <a:moveTo>
                          <a:pt x="86" y="0"/>
                        </a:moveTo>
                        <a:cubicBezTo>
                          <a:pt x="57" y="0"/>
                          <a:pt x="29" y="29"/>
                          <a:pt x="29" y="57"/>
                        </a:cubicBezTo>
                        <a:cubicBezTo>
                          <a:pt x="29" y="85"/>
                          <a:pt x="57" y="114"/>
                          <a:pt x="86" y="114"/>
                        </a:cubicBezTo>
                        <a:cubicBezTo>
                          <a:pt x="263" y="114"/>
                          <a:pt x="411" y="262"/>
                          <a:pt x="411" y="439"/>
                        </a:cubicBezTo>
                        <a:lnTo>
                          <a:pt x="411" y="708"/>
                        </a:lnTo>
                        <a:cubicBezTo>
                          <a:pt x="411" y="821"/>
                          <a:pt x="468" y="941"/>
                          <a:pt x="531" y="1026"/>
                        </a:cubicBezTo>
                        <a:lnTo>
                          <a:pt x="616" y="1090"/>
                        </a:lnTo>
                        <a:lnTo>
                          <a:pt x="588" y="1118"/>
                        </a:lnTo>
                        <a:cubicBezTo>
                          <a:pt x="496" y="1203"/>
                          <a:pt x="439" y="1323"/>
                          <a:pt x="439" y="1444"/>
                        </a:cubicBezTo>
                        <a:lnTo>
                          <a:pt x="439" y="1677"/>
                        </a:lnTo>
                        <a:cubicBezTo>
                          <a:pt x="439" y="1854"/>
                          <a:pt x="291" y="2003"/>
                          <a:pt x="114" y="2003"/>
                        </a:cubicBezTo>
                        <a:lnTo>
                          <a:pt x="57" y="2003"/>
                        </a:lnTo>
                        <a:cubicBezTo>
                          <a:pt x="29" y="2003"/>
                          <a:pt x="1" y="2003"/>
                          <a:pt x="1" y="2059"/>
                        </a:cubicBezTo>
                        <a:cubicBezTo>
                          <a:pt x="1" y="2087"/>
                          <a:pt x="29" y="2123"/>
                          <a:pt x="57" y="2123"/>
                        </a:cubicBezTo>
                        <a:lnTo>
                          <a:pt x="114" y="2123"/>
                        </a:lnTo>
                        <a:cubicBezTo>
                          <a:pt x="355" y="2123"/>
                          <a:pt x="560" y="1911"/>
                          <a:pt x="560" y="1677"/>
                        </a:cubicBezTo>
                        <a:lnTo>
                          <a:pt x="560" y="1444"/>
                        </a:lnTo>
                        <a:cubicBezTo>
                          <a:pt x="560" y="1352"/>
                          <a:pt x="588" y="1267"/>
                          <a:pt x="645" y="1203"/>
                        </a:cubicBezTo>
                        <a:lnTo>
                          <a:pt x="737" y="1118"/>
                        </a:lnTo>
                        <a:cubicBezTo>
                          <a:pt x="737" y="1118"/>
                          <a:pt x="765" y="1118"/>
                          <a:pt x="765" y="1090"/>
                        </a:cubicBezTo>
                        <a:cubicBezTo>
                          <a:pt x="765" y="1062"/>
                          <a:pt x="737" y="1062"/>
                          <a:pt x="737" y="1062"/>
                        </a:cubicBezTo>
                        <a:lnTo>
                          <a:pt x="616" y="941"/>
                        </a:lnTo>
                        <a:cubicBezTo>
                          <a:pt x="560" y="885"/>
                          <a:pt x="531" y="793"/>
                          <a:pt x="531" y="708"/>
                        </a:cubicBezTo>
                        <a:lnTo>
                          <a:pt x="531" y="439"/>
                        </a:lnTo>
                        <a:cubicBezTo>
                          <a:pt x="531" y="206"/>
                          <a:pt x="319" y="0"/>
                          <a:pt x="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7"/>
                  <p:cNvSpPr/>
                  <p:nvPr/>
                </p:nvSpPr>
                <p:spPr>
                  <a:xfrm>
                    <a:off x="2567127" y="2523025"/>
                    <a:ext cx="10083" cy="18000"/>
                  </a:xfrm>
                  <a:custGeom>
                    <a:rect b="b" l="l" r="r" t="t"/>
                    <a:pathLst>
                      <a:path extrusionOk="0" h="532" w="298">
                        <a:moveTo>
                          <a:pt x="234" y="1"/>
                        </a:moveTo>
                        <a:cubicBezTo>
                          <a:pt x="205" y="1"/>
                          <a:pt x="177" y="1"/>
                          <a:pt x="149" y="29"/>
                        </a:cubicBezTo>
                        <a:lnTo>
                          <a:pt x="0" y="447"/>
                        </a:lnTo>
                        <a:cubicBezTo>
                          <a:pt x="0" y="475"/>
                          <a:pt x="0" y="531"/>
                          <a:pt x="29" y="531"/>
                        </a:cubicBezTo>
                        <a:lnTo>
                          <a:pt x="57" y="531"/>
                        </a:lnTo>
                        <a:cubicBezTo>
                          <a:pt x="85" y="531"/>
                          <a:pt x="85" y="531"/>
                          <a:pt x="121" y="503"/>
                        </a:cubicBezTo>
                        <a:lnTo>
                          <a:pt x="262" y="93"/>
                        </a:lnTo>
                        <a:cubicBezTo>
                          <a:pt x="297" y="57"/>
                          <a:pt x="262" y="1"/>
                          <a:pt x="2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2829457" y="2523025"/>
                    <a:ext cx="9846" cy="18000"/>
                  </a:xfrm>
                  <a:custGeom>
                    <a:rect b="b" l="l" r="r" t="t"/>
                    <a:pathLst>
                      <a:path extrusionOk="0" h="532" w="291">
                        <a:moveTo>
                          <a:pt x="262" y="1"/>
                        </a:moveTo>
                        <a:cubicBezTo>
                          <a:pt x="234" y="1"/>
                          <a:pt x="206" y="1"/>
                          <a:pt x="178" y="29"/>
                        </a:cubicBezTo>
                        <a:lnTo>
                          <a:pt x="29" y="447"/>
                        </a:lnTo>
                        <a:cubicBezTo>
                          <a:pt x="1" y="475"/>
                          <a:pt x="29" y="531"/>
                          <a:pt x="57" y="531"/>
                        </a:cubicBezTo>
                        <a:lnTo>
                          <a:pt x="86" y="531"/>
                        </a:lnTo>
                        <a:cubicBezTo>
                          <a:pt x="86" y="531"/>
                          <a:pt x="114" y="531"/>
                          <a:pt x="149" y="503"/>
                        </a:cubicBezTo>
                        <a:lnTo>
                          <a:pt x="291" y="93"/>
                        </a:lnTo>
                        <a:cubicBezTo>
                          <a:pt x="291" y="57"/>
                          <a:pt x="291"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2887147" y="2523025"/>
                    <a:ext cx="10083" cy="18000"/>
                  </a:xfrm>
                  <a:custGeom>
                    <a:rect b="b" l="l" r="r" t="t"/>
                    <a:pathLst>
                      <a:path extrusionOk="0" h="532" w="298">
                        <a:moveTo>
                          <a:pt x="269" y="1"/>
                        </a:moveTo>
                        <a:cubicBezTo>
                          <a:pt x="241" y="1"/>
                          <a:pt x="213" y="1"/>
                          <a:pt x="178" y="29"/>
                        </a:cubicBezTo>
                        <a:lnTo>
                          <a:pt x="36" y="447"/>
                        </a:lnTo>
                        <a:cubicBezTo>
                          <a:pt x="1" y="475"/>
                          <a:pt x="36" y="531"/>
                          <a:pt x="64" y="531"/>
                        </a:cubicBezTo>
                        <a:lnTo>
                          <a:pt x="93" y="531"/>
                        </a:lnTo>
                        <a:cubicBezTo>
                          <a:pt x="93" y="531"/>
                          <a:pt x="121" y="531"/>
                          <a:pt x="121" y="503"/>
                        </a:cubicBezTo>
                        <a:lnTo>
                          <a:pt x="298" y="93"/>
                        </a:lnTo>
                        <a:cubicBezTo>
                          <a:pt x="298" y="57"/>
                          <a:pt x="298" y="1"/>
                          <a:pt x="2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a:off x="2897196" y="2523025"/>
                    <a:ext cx="10083" cy="18000"/>
                  </a:xfrm>
                  <a:custGeom>
                    <a:rect b="b" l="l" r="r" t="t"/>
                    <a:pathLst>
                      <a:path extrusionOk="0" h="532" w="298">
                        <a:moveTo>
                          <a:pt x="270" y="1"/>
                        </a:moveTo>
                        <a:cubicBezTo>
                          <a:pt x="234" y="1"/>
                          <a:pt x="178" y="1"/>
                          <a:pt x="178" y="29"/>
                        </a:cubicBezTo>
                        <a:lnTo>
                          <a:pt x="29" y="447"/>
                        </a:lnTo>
                        <a:cubicBezTo>
                          <a:pt x="1" y="475"/>
                          <a:pt x="29" y="531"/>
                          <a:pt x="57" y="531"/>
                        </a:cubicBezTo>
                        <a:cubicBezTo>
                          <a:pt x="93" y="531"/>
                          <a:pt x="121" y="531"/>
                          <a:pt x="121" y="503"/>
                        </a:cubicBezTo>
                        <a:lnTo>
                          <a:pt x="298" y="93"/>
                        </a:lnTo>
                        <a:cubicBezTo>
                          <a:pt x="298" y="57"/>
                          <a:pt x="298" y="1"/>
                          <a:pt x="2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2591049" y="2470139"/>
                    <a:ext cx="37861" cy="38098"/>
                  </a:xfrm>
                  <a:custGeom>
                    <a:rect b="b" l="l" r="r" t="t"/>
                    <a:pathLst>
                      <a:path extrusionOk="0" h="1126" w="1119">
                        <a:moveTo>
                          <a:pt x="1" y="0"/>
                        </a:moveTo>
                        <a:lnTo>
                          <a:pt x="1" y="1125"/>
                        </a:lnTo>
                        <a:lnTo>
                          <a:pt x="1118" y="1125"/>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a:off x="2693741" y="2448349"/>
                    <a:ext cx="17019" cy="87633"/>
                  </a:xfrm>
                  <a:custGeom>
                    <a:rect b="b" l="l" r="r" t="t"/>
                    <a:pathLst>
                      <a:path extrusionOk="0" h="2590" w="503">
                        <a:moveTo>
                          <a:pt x="475" y="1"/>
                        </a:moveTo>
                        <a:cubicBezTo>
                          <a:pt x="446" y="1"/>
                          <a:pt x="411" y="1"/>
                          <a:pt x="383" y="29"/>
                        </a:cubicBezTo>
                        <a:cubicBezTo>
                          <a:pt x="1" y="793"/>
                          <a:pt x="1" y="1769"/>
                          <a:pt x="383" y="2562"/>
                        </a:cubicBezTo>
                        <a:cubicBezTo>
                          <a:pt x="383" y="2590"/>
                          <a:pt x="411" y="2590"/>
                          <a:pt x="446" y="2590"/>
                        </a:cubicBezTo>
                        <a:lnTo>
                          <a:pt x="475" y="2590"/>
                        </a:lnTo>
                        <a:cubicBezTo>
                          <a:pt x="503" y="2562"/>
                          <a:pt x="503" y="2533"/>
                          <a:pt x="503" y="2505"/>
                        </a:cubicBezTo>
                        <a:cubicBezTo>
                          <a:pt x="121" y="1769"/>
                          <a:pt x="121" y="821"/>
                          <a:pt x="503" y="86"/>
                        </a:cubicBezTo>
                        <a:cubicBezTo>
                          <a:pt x="503" y="57"/>
                          <a:pt x="503" y="29"/>
                          <a:pt x="4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a:off x="2913234" y="2448349"/>
                    <a:ext cx="18000" cy="87633"/>
                  </a:xfrm>
                  <a:custGeom>
                    <a:rect b="b" l="l" r="r" t="t"/>
                    <a:pathLst>
                      <a:path extrusionOk="0" h="2590" w="532">
                        <a:moveTo>
                          <a:pt x="29" y="1"/>
                        </a:moveTo>
                        <a:cubicBezTo>
                          <a:pt x="1" y="29"/>
                          <a:pt x="1" y="57"/>
                          <a:pt x="29" y="86"/>
                        </a:cubicBezTo>
                        <a:cubicBezTo>
                          <a:pt x="411" y="821"/>
                          <a:pt x="411" y="1769"/>
                          <a:pt x="29" y="2505"/>
                        </a:cubicBezTo>
                        <a:cubicBezTo>
                          <a:pt x="29" y="2533"/>
                          <a:pt x="29" y="2562"/>
                          <a:pt x="57" y="2590"/>
                        </a:cubicBezTo>
                        <a:lnTo>
                          <a:pt x="86" y="2590"/>
                        </a:lnTo>
                        <a:cubicBezTo>
                          <a:pt x="114" y="2590"/>
                          <a:pt x="114" y="2590"/>
                          <a:pt x="149" y="2562"/>
                        </a:cubicBezTo>
                        <a:cubicBezTo>
                          <a:pt x="531" y="1769"/>
                          <a:pt x="531" y="793"/>
                          <a:pt x="114" y="29"/>
                        </a:cubicBezTo>
                        <a:cubicBezTo>
                          <a:pt x="114" y="1"/>
                          <a:pt x="57" y="1"/>
                          <a:pt x="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a:off x="2777519" y="2480188"/>
                    <a:ext cx="51023" cy="23955"/>
                  </a:xfrm>
                  <a:custGeom>
                    <a:rect b="b" l="l" r="r" t="t"/>
                    <a:pathLst>
                      <a:path extrusionOk="0" h="708" w="1508">
                        <a:moveTo>
                          <a:pt x="1" y="1"/>
                        </a:moveTo>
                        <a:lnTo>
                          <a:pt x="1" y="708"/>
                        </a:lnTo>
                        <a:lnTo>
                          <a:pt x="1507" y="708"/>
                        </a:lnTo>
                        <a:lnTo>
                          <a:pt x="15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a:off x="2850300" y="2480188"/>
                    <a:ext cx="34985" cy="23955"/>
                  </a:xfrm>
                  <a:custGeom>
                    <a:rect b="b" l="l" r="r" t="t"/>
                    <a:pathLst>
                      <a:path extrusionOk="0" h="708" w="1034">
                        <a:moveTo>
                          <a:pt x="0" y="1"/>
                        </a:moveTo>
                        <a:lnTo>
                          <a:pt x="0" y="708"/>
                        </a:lnTo>
                        <a:lnTo>
                          <a:pt x="1033" y="70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2880210" y="2479241"/>
                    <a:ext cx="34985" cy="3857"/>
                  </a:xfrm>
                  <a:custGeom>
                    <a:rect b="b" l="l" r="r" t="t"/>
                    <a:pathLst>
                      <a:path extrusionOk="0" h="114" w="1034">
                        <a:moveTo>
                          <a:pt x="64" y="0"/>
                        </a:moveTo>
                        <a:cubicBezTo>
                          <a:pt x="29" y="0"/>
                          <a:pt x="1" y="29"/>
                          <a:pt x="1" y="57"/>
                        </a:cubicBezTo>
                        <a:cubicBezTo>
                          <a:pt x="1" y="85"/>
                          <a:pt x="29" y="113"/>
                          <a:pt x="64" y="113"/>
                        </a:cubicBezTo>
                        <a:lnTo>
                          <a:pt x="977" y="113"/>
                        </a:lnTo>
                        <a:cubicBezTo>
                          <a:pt x="1033" y="113"/>
                          <a:pt x="1033" y="85"/>
                          <a:pt x="1033" y="57"/>
                        </a:cubicBezTo>
                        <a:cubicBezTo>
                          <a:pt x="1033" y="29"/>
                          <a:pt x="1033" y="0"/>
                          <a:pt x="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a:off x="2894320" y="2490238"/>
                    <a:ext cx="20876" cy="3857"/>
                  </a:xfrm>
                  <a:custGeom>
                    <a:rect b="b" l="l" r="r" t="t"/>
                    <a:pathLst>
                      <a:path extrusionOk="0" h="114" w="617">
                        <a:moveTo>
                          <a:pt x="57" y="1"/>
                        </a:moveTo>
                        <a:cubicBezTo>
                          <a:pt x="29" y="1"/>
                          <a:pt x="1" y="29"/>
                          <a:pt x="1" y="57"/>
                        </a:cubicBezTo>
                        <a:cubicBezTo>
                          <a:pt x="1" y="114"/>
                          <a:pt x="29" y="114"/>
                          <a:pt x="57" y="114"/>
                        </a:cubicBezTo>
                        <a:lnTo>
                          <a:pt x="560" y="114"/>
                        </a:lnTo>
                        <a:cubicBezTo>
                          <a:pt x="616" y="114"/>
                          <a:pt x="616" y="114"/>
                          <a:pt x="616" y="57"/>
                        </a:cubicBezTo>
                        <a:cubicBezTo>
                          <a:pt x="616" y="29"/>
                          <a:pt x="616" y="1"/>
                          <a:pt x="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a:off x="2752615" y="2459109"/>
                    <a:ext cx="4128" cy="74978"/>
                  </a:xfrm>
                  <a:custGeom>
                    <a:rect b="b" l="l" r="r" t="t"/>
                    <a:pathLst>
                      <a:path extrusionOk="0" h="2216" w="122">
                        <a:moveTo>
                          <a:pt x="57" y="1"/>
                        </a:moveTo>
                        <a:cubicBezTo>
                          <a:pt x="29" y="1"/>
                          <a:pt x="1" y="36"/>
                          <a:pt x="1" y="65"/>
                        </a:cubicBezTo>
                        <a:lnTo>
                          <a:pt x="1" y="2159"/>
                        </a:lnTo>
                        <a:cubicBezTo>
                          <a:pt x="1" y="2187"/>
                          <a:pt x="29" y="2215"/>
                          <a:pt x="57" y="2215"/>
                        </a:cubicBezTo>
                        <a:cubicBezTo>
                          <a:pt x="86" y="2215"/>
                          <a:pt x="121" y="2187"/>
                          <a:pt x="121" y="2159"/>
                        </a:cubicBezTo>
                        <a:lnTo>
                          <a:pt x="121" y="65"/>
                        </a:lnTo>
                        <a:cubicBezTo>
                          <a:pt x="121" y="36"/>
                          <a:pt x="86" y="1"/>
                          <a:pt x="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37"/>
                <p:cNvGrpSpPr/>
                <p:nvPr/>
              </p:nvGrpSpPr>
              <p:grpSpPr>
                <a:xfrm>
                  <a:off x="3309241" y="2588583"/>
                  <a:ext cx="800705" cy="591511"/>
                  <a:chOff x="3187541" y="2348533"/>
                  <a:chExt cx="800705" cy="591511"/>
                </a:xfrm>
              </p:grpSpPr>
              <p:sp>
                <p:nvSpPr>
                  <p:cNvPr id="467" name="Google Shape;467;p37"/>
                  <p:cNvSpPr/>
                  <p:nvPr/>
                </p:nvSpPr>
                <p:spPr>
                  <a:xfrm>
                    <a:off x="3546607" y="2660533"/>
                    <a:ext cx="83809" cy="279511"/>
                  </a:xfrm>
                  <a:custGeom>
                    <a:rect b="b" l="l" r="r" t="t"/>
                    <a:pathLst>
                      <a:path extrusionOk="0" h="8261" w="2477">
                        <a:moveTo>
                          <a:pt x="797" y="0"/>
                        </a:moveTo>
                        <a:cubicBezTo>
                          <a:pt x="634" y="0"/>
                          <a:pt x="465" y="114"/>
                          <a:pt x="439" y="273"/>
                        </a:cubicBezTo>
                        <a:cubicBezTo>
                          <a:pt x="234" y="1094"/>
                          <a:pt x="1" y="2127"/>
                          <a:pt x="354" y="3103"/>
                        </a:cubicBezTo>
                        <a:cubicBezTo>
                          <a:pt x="467" y="3422"/>
                          <a:pt x="673" y="3719"/>
                          <a:pt x="849" y="3987"/>
                        </a:cubicBezTo>
                        <a:cubicBezTo>
                          <a:pt x="970" y="4221"/>
                          <a:pt x="1090" y="4398"/>
                          <a:pt x="1203" y="4603"/>
                        </a:cubicBezTo>
                        <a:cubicBezTo>
                          <a:pt x="1677" y="5664"/>
                          <a:pt x="1352" y="6930"/>
                          <a:pt x="411" y="7638"/>
                        </a:cubicBezTo>
                        <a:cubicBezTo>
                          <a:pt x="262" y="7758"/>
                          <a:pt x="234" y="7963"/>
                          <a:pt x="354" y="8112"/>
                        </a:cubicBezTo>
                        <a:cubicBezTo>
                          <a:pt x="411" y="8232"/>
                          <a:pt x="531" y="8260"/>
                          <a:pt x="644" y="8260"/>
                        </a:cubicBezTo>
                        <a:cubicBezTo>
                          <a:pt x="708" y="8260"/>
                          <a:pt x="793" y="8260"/>
                          <a:pt x="849" y="8197"/>
                        </a:cubicBezTo>
                        <a:cubicBezTo>
                          <a:pt x="2059" y="7312"/>
                          <a:pt x="2477" y="5664"/>
                          <a:pt x="1826" y="4306"/>
                        </a:cubicBezTo>
                        <a:cubicBezTo>
                          <a:pt x="1705" y="4072"/>
                          <a:pt x="1592" y="3839"/>
                          <a:pt x="1444" y="3634"/>
                        </a:cubicBezTo>
                        <a:cubicBezTo>
                          <a:pt x="1267" y="3365"/>
                          <a:pt x="1118" y="3103"/>
                          <a:pt x="998" y="2834"/>
                        </a:cubicBezTo>
                        <a:cubicBezTo>
                          <a:pt x="736" y="2099"/>
                          <a:pt x="941" y="1186"/>
                          <a:pt x="1118" y="450"/>
                        </a:cubicBezTo>
                        <a:cubicBezTo>
                          <a:pt x="1175" y="238"/>
                          <a:pt x="1062" y="61"/>
                          <a:pt x="849" y="5"/>
                        </a:cubicBezTo>
                        <a:cubicBezTo>
                          <a:pt x="832" y="2"/>
                          <a:pt x="814" y="0"/>
                          <a:pt x="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3454675" y="2918937"/>
                    <a:ext cx="251394" cy="20166"/>
                  </a:xfrm>
                  <a:custGeom>
                    <a:rect b="b" l="l" r="r" t="t"/>
                    <a:pathLst>
                      <a:path extrusionOk="0" h="596" w="7430">
                        <a:moveTo>
                          <a:pt x="270" y="1"/>
                        </a:moveTo>
                        <a:cubicBezTo>
                          <a:pt x="121" y="1"/>
                          <a:pt x="1" y="121"/>
                          <a:pt x="1" y="270"/>
                        </a:cubicBezTo>
                        <a:lnTo>
                          <a:pt x="1" y="326"/>
                        </a:lnTo>
                        <a:cubicBezTo>
                          <a:pt x="1" y="475"/>
                          <a:pt x="121" y="595"/>
                          <a:pt x="270" y="595"/>
                        </a:cubicBezTo>
                        <a:lnTo>
                          <a:pt x="7167" y="595"/>
                        </a:lnTo>
                        <a:cubicBezTo>
                          <a:pt x="7316" y="595"/>
                          <a:pt x="7429" y="475"/>
                          <a:pt x="7429" y="326"/>
                        </a:cubicBezTo>
                        <a:lnTo>
                          <a:pt x="7429" y="270"/>
                        </a:lnTo>
                        <a:cubicBezTo>
                          <a:pt x="7429" y="121"/>
                          <a:pt x="7316" y="1"/>
                          <a:pt x="7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a:off x="3187541" y="2348533"/>
                    <a:ext cx="800705" cy="480660"/>
                  </a:xfrm>
                  <a:custGeom>
                    <a:rect b="b" l="l" r="r" t="t"/>
                    <a:pathLst>
                      <a:path extrusionOk="0" h="14206" w="23665">
                        <a:moveTo>
                          <a:pt x="468" y="1"/>
                        </a:moveTo>
                        <a:cubicBezTo>
                          <a:pt x="234" y="1"/>
                          <a:pt x="1" y="206"/>
                          <a:pt x="1" y="475"/>
                        </a:cubicBezTo>
                        <a:lnTo>
                          <a:pt x="1" y="13739"/>
                        </a:lnTo>
                        <a:cubicBezTo>
                          <a:pt x="1" y="14001"/>
                          <a:pt x="234" y="14206"/>
                          <a:pt x="468" y="14206"/>
                        </a:cubicBezTo>
                        <a:lnTo>
                          <a:pt x="23198" y="14206"/>
                        </a:lnTo>
                        <a:cubicBezTo>
                          <a:pt x="23431" y="14206"/>
                          <a:pt x="23665" y="14001"/>
                          <a:pt x="23665" y="13739"/>
                        </a:cubicBezTo>
                        <a:lnTo>
                          <a:pt x="23665" y="475"/>
                        </a:lnTo>
                        <a:cubicBezTo>
                          <a:pt x="23665" y="206"/>
                          <a:pt x="23431" y="1"/>
                          <a:pt x="231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a:off x="3191399" y="2386362"/>
                    <a:ext cx="793025" cy="405986"/>
                  </a:xfrm>
                  <a:custGeom>
                    <a:rect b="b" l="l" r="r" t="t"/>
                    <a:pathLst>
                      <a:path extrusionOk="0" h="11999" w="23438">
                        <a:moveTo>
                          <a:pt x="0" y="0"/>
                        </a:moveTo>
                        <a:lnTo>
                          <a:pt x="0" y="11999"/>
                        </a:lnTo>
                        <a:lnTo>
                          <a:pt x="23438" y="11999"/>
                        </a:lnTo>
                        <a:lnTo>
                          <a:pt x="234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a:off x="3264146" y="2426322"/>
                    <a:ext cx="87903" cy="12959"/>
                  </a:xfrm>
                  <a:custGeom>
                    <a:rect b="b" l="l" r="r" t="t"/>
                    <a:pathLst>
                      <a:path extrusionOk="0" h="383" w="2598">
                        <a:moveTo>
                          <a:pt x="1" y="1"/>
                        </a:moveTo>
                        <a:lnTo>
                          <a:pt x="1" y="383"/>
                        </a:lnTo>
                        <a:lnTo>
                          <a:pt x="2597" y="383"/>
                        </a:lnTo>
                        <a:lnTo>
                          <a:pt x="25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a:off x="3368055" y="2426322"/>
                    <a:ext cx="147453" cy="12959"/>
                  </a:xfrm>
                  <a:custGeom>
                    <a:rect b="b" l="l" r="r" t="t"/>
                    <a:pathLst>
                      <a:path extrusionOk="0" h="383" w="4358">
                        <a:moveTo>
                          <a:pt x="0" y="1"/>
                        </a:moveTo>
                        <a:lnTo>
                          <a:pt x="0" y="383"/>
                        </a:lnTo>
                        <a:lnTo>
                          <a:pt x="4358" y="383"/>
                        </a:lnTo>
                        <a:lnTo>
                          <a:pt x="43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a:off x="3532498" y="2426322"/>
                    <a:ext cx="172592" cy="12959"/>
                  </a:xfrm>
                  <a:custGeom>
                    <a:rect b="b" l="l" r="r" t="t"/>
                    <a:pathLst>
                      <a:path extrusionOk="0" h="383" w="5101">
                        <a:moveTo>
                          <a:pt x="0" y="1"/>
                        </a:moveTo>
                        <a:lnTo>
                          <a:pt x="0" y="383"/>
                        </a:lnTo>
                        <a:lnTo>
                          <a:pt x="5101" y="383"/>
                        </a:lnTo>
                        <a:lnTo>
                          <a:pt x="51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a:off x="3723027" y="2426322"/>
                    <a:ext cx="65843" cy="12959"/>
                  </a:xfrm>
                  <a:custGeom>
                    <a:rect b="b" l="l" r="r" t="t"/>
                    <a:pathLst>
                      <a:path extrusionOk="0" h="383" w="1946">
                        <a:moveTo>
                          <a:pt x="0" y="1"/>
                        </a:moveTo>
                        <a:lnTo>
                          <a:pt x="0" y="383"/>
                        </a:lnTo>
                        <a:lnTo>
                          <a:pt x="1946" y="383"/>
                        </a:lnTo>
                        <a:lnTo>
                          <a:pt x="19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7"/>
                  <p:cNvSpPr/>
                  <p:nvPr/>
                </p:nvSpPr>
                <p:spPr>
                  <a:xfrm>
                    <a:off x="3503534" y="2458161"/>
                    <a:ext cx="20132" cy="12011"/>
                  </a:xfrm>
                  <a:custGeom>
                    <a:rect b="b" l="l" r="r" t="t"/>
                    <a:pathLst>
                      <a:path extrusionOk="0" h="355" w="595">
                        <a:moveTo>
                          <a:pt x="0" y="1"/>
                        </a:moveTo>
                        <a:lnTo>
                          <a:pt x="0" y="354"/>
                        </a:lnTo>
                        <a:lnTo>
                          <a:pt x="594" y="354"/>
                        </a:lnTo>
                        <a:lnTo>
                          <a:pt x="5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a:off x="3563356" y="2458161"/>
                    <a:ext cx="9135" cy="12011"/>
                  </a:xfrm>
                  <a:custGeom>
                    <a:rect b="b" l="l" r="r" t="t"/>
                    <a:pathLst>
                      <a:path extrusionOk="0" h="355" w="270">
                        <a:moveTo>
                          <a:pt x="1" y="1"/>
                        </a:moveTo>
                        <a:lnTo>
                          <a:pt x="1" y="354"/>
                        </a:lnTo>
                        <a:lnTo>
                          <a:pt x="270" y="354"/>
                        </a:lnTo>
                        <a:lnTo>
                          <a:pt x="2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p:cNvSpPr/>
                  <p:nvPr/>
                </p:nvSpPr>
                <p:spPr>
                  <a:xfrm>
                    <a:off x="3581323" y="2458161"/>
                    <a:ext cx="157773" cy="12011"/>
                  </a:xfrm>
                  <a:custGeom>
                    <a:rect b="b" l="l" r="r" t="t"/>
                    <a:pathLst>
                      <a:path extrusionOk="0" h="355" w="4663">
                        <a:moveTo>
                          <a:pt x="0" y="1"/>
                        </a:moveTo>
                        <a:lnTo>
                          <a:pt x="0" y="354"/>
                        </a:lnTo>
                        <a:lnTo>
                          <a:pt x="4662" y="354"/>
                        </a:lnTo>
                        <a:lnTo>
                          <a:pt x="46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p:cNvSpPr/>
                  <p:nvPr/>
                </p:nvSpPr>
                <p:spPr>
                  <a:xfrm>
                    <a:off x="3758927" y="2458161"/>
                    <a:ext cx="45982" cy="12011"/>
                  </a:xfrm>
                  <a:custGeom>
                    <a:rect b="b" l="l" r="r" t="t"/>
                    <a:pathLst>
                      <a:path extrusionOk="0" h="355" w="1359">
                        <a:moveTo>
                          <a:pt x="0" y="1"/>
                        </a:moveTo>
                        <a:lnTo>
                          <a:pt x="0" y="354"/>
                        </a:lnTo>
                        <a:lnTo>
                          <a:pt x="1359" y="354"/>
                        </a:lnTo>
                        <a:lnTo>
                          <a:pt x="13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p:cNvSpPr/>
                  <p:nvPr/>
                </p:nvSpPr>
                <p:spPr>
                  <a:xfrm>
                    <a:off x="3532498" y="2458161"/>
                    <a:ext cx="18914" cy="12011"/>
                  </a:xfrm>
                  <a:custGeom>
                    <a:rect b="b" l="l" r="r" t="t"/>
                    <a:pathLst>
                      <a:path extrusionOk="0" h="355" w="559">
                        <a:moveTo>
                          <a:pt x="0" y="1"/>
                        </a:moveTo>
                        <a:lnTo>
                          <a:pt x="0" y="354"/>
                        </a:lnTo>
                        <a:lnTo>
                          <a:pt x="559" y="354"/>
                        </a:lnTo>
                        <a:lnTo>
                          <a:pt x="5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7"/>
                  <p:cNvSpPr/>
                  <p:nvPr/>
                </p:nvSpPr>
                <p:spPr>
                  <a:xfrm>
                    <a:off x="3412786" y="2458161"/>
                    <a:ext cx="83809" cy="12011"/>
                  </a:xfrm>
                  <a:custGeom>
                    <a:rect b="b" l="l" r="r" t="t"/>
                    <a:pathLst>
                      <a:path extrusionOk="0" h="355" w="2477">
                        <a:moveTo>
                          <a:pt x="1" y="1"/>
                        </a:moveTo>
                        <a:lnTo>
                          <a:pt x="1" y="354"/>
                        </a:lnTo>
                        <a:lnTo>
                          <a:pt x="2477" y="354"/>
                        </a:lnTo>
                        <a:lnTo>
                          <a:pt x="24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7"/>
                  <p:cNvSpPr/>
                  <p:nvPr/>
                </p:nvSpPr>
                <p:spPr>
                  <a:xfrm>
                    <a:off x="3292162" y="2458161"/>
                    <a:ext cx="110843" cy="12011"/>
                  </a:xfrm>
                  <a:custGeom>
                    <a:rect b="b" l="l" r="r" t="t"/>
                    <a:pathLst>
                      <a:path extrusionOk="0" h="355" w="3276">
                        <a:moveTo>
                          <a:pt x="0" y="1"/>
                        </a:moveTo>
                        <a:lnTo>
                          <a:pt x="0" y="354"/>
                        </a:lnTo>
                        <a:lnTo>
                          <a:pt x="3276" y="354"/>
                        </a:lnTo>
                        <a:lnTo>
                          <a:pt x="32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7"/>
                  <p:cNvSpPr/>
                  <p:nvPr/>
                </p:nvSpPr>
                <p:spPr>
                  <a:xfrm>
                    <a:off x="3264146" y="2458161"/>
                    <a:ext cx="19184" cy="12011"/>
                  </a:xfrm>
                  <a:custGeom>
                    <a:rect b="b" l="l" r="r" t="t"/>
                    <a:pathLst>
                      <a:path extrusionOk="0" h="355" w="567">
                        <a:moveTo>
                          <a:pt x="1" y="1"/>
                        </a:moveTo>
                        <a:lnTo>
                          <a:pt x="1" y="354"/>
                        </a:lnTo>
                        <a:lnTo>
                          <a:pt x="567" y="354"/>
                        </a:lnTo>
                        <a:lnTo>
                          <a:pt x="5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7"/>
                  <p:cNvSpPr/>
                  <p:nvPr/>
                </p:nvSpPr>
                <p:spPr>
                  <a:xfrm>
                    <a:off x="3264146" y="2489053"/>
                    <a:ext cx="16072" cy="13196"/>
                  </a:xfrm>
                  <a:custGeom>
                    <a:rect b="b" l="l" r="r" t="t"/>
                    <a:pathLst>
                      <a:path extrusionOk="0" h="390" w="475">
                        <a:moveTo>
                          <a:pt x="1" y="0"/>
                        </a:moveTo>
                        <a:lnTo>
                          <a:pt x="1" y="389"/>
                        </a:lnTo>
                        <a:lnTo>
                          <a:pt x="475" y="389"/>
                        </a:lnTo>
                        <a:lnTo>
                          <a:pt x="4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3295275" y="2489053"/>
                    <a:ext cx="158483" cy="13196"/>
                  </a:xfrm>
                  <a:custGeom>
                    <a:rect b="b" l="l" r="r" t="t"/>
                    <a:pathLst>
                      <a:path extrusionOk="0" h="390" w="4684">
                        <a:moveTo>
                          <a:pt x="0" y="0"/>
                        </a:moveTo>
                        <a:lnTo>
                          <a:pt x="0" y="389"/>
                        </a:lnTo>
                        <a:lnTo>
                          <a:pt x="4684" y="389"/>
                        </a:lnTo>
                        <a:lnTo>
                          <a:pt x="46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7"/>
                  <p:cNvSpPr/>
                  <p:nvPr/>
                </p:nvSpPr>
                <p:spPr>
                  <a:xfrm>
                    <a:off x="3470713" y="2489053"/>
                    <a:ext cx="251394" cy="13196"/>
                  </a:xfrm>
                  <a:custGeom>
                    <a:rect b="b" l="l" r="r" t="t"/>
                    <a:pathLst>
                      <a:path extrusionOk="0" h="390" w="7430">
                        <a:moveTo>
                          <a:pt x="1" y="0"/>
                        </a:moveTo>
                        <a:lnTo>
                          <a:pt x="1" y="389"/>
                        </a:lnTo>
                        <a:lnTo>
                          <a:pt x="7429" y="389"/>
                        </a:lnTo>
                        <a:lnTo>
                          <a:pt x="7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p:nvPr/>
                </p:nvSpPr>
                <p:spPr>
                  <a:xfrm>
                    <a:off x="3730911" y="2489053"/>
                    <a:ext cx="73997" cy="13196"/>
                  </a:xfrm>
                  <a:custGeom>
                    <a:rect b="b" l="l" r="r" t="t"/>
                    <a:pathLst>
                      <a:path extrusionOk="0" h="390" w="2187">
                        <a:moveTo>
                          <a:pt x="1" y="0"/>
                        </a:moveTo>
                        <a:lnTo>
                          <a:pt x="1" y="389"/>
                        </a:lnTo>
                        <a:lnTo>
                          <a:pt x="2187" y="389"/>
                        </a:lnTo>
                        <a:lnTo>
                          <a:pt x="21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7"/>
                  <p:cNvSpPr/>
                  <p:nvPr/>
                </p:nvSpPr>
                <p:spPr>
                  <a:xfrm>
                    <a:off x="3594485" y="2521130"/>
                    <a:ext cx="192487" cy="12959"/>
                  </a:xfrm>
                  <a:custGeom>
                    <a:rect b="b" l="l" r="r" t="t"/>
                    <a:pathLst>
                      <a:path extrusionOk="0" h="383" w="5689">
                        <a:moveTo>
                          <a:pt x="0" y="0"/>
                        </a:moveTo>
                        <a:lnTo>
                          <a:pt x="0" y="382"/>
                        </a:lnTo>
                        <a:lnTo>
                          <a:pt x="5688" y="382"/>
                        </a:lnTo>
                        <a:lnTo>
                          <a:pt x="56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7"/>
                  <p:cNvSpPr/>
                  <p:nvPr/>
                </p:nvSpPr>
                <p:spPr>
                  <a:xfrm>
                    <a:off x="3264146" y="2521130"/>
                    <a:ext cx="31162" cy="12959"/>
                  </a:xfrm>
                  <a:custGeom>
                    <a:rect b="b" l="l" r="r" t="t"/>
                    <a:pathLst>
                      <a:path extrusionOk="0" h="383" w="921">
                        <a:moveTo>
                          <a:pt x="1" y="0"/>
                        </a:moveTo>
                        <a:lnTo>
                          <a:pt x="1" y="382"/>
                        </a:lnTo>
                        <a:lnTo>
                          <a:pt x="920" y="382"/>
                        </a:lnTo>
                        <a:lnTo>
                          <a:pt x="9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7"/>
                  <p:cNvSpPr/>
                  <p:nvPr/>
                </p:nvSpPr>
                <p:spPr>
                  <a:xfrm>
                    <a:off x="3308200" y="2521130"/>
                    <a:ext cx="150600" cy="12959"/>
                  </a:xfrm>
                  <a:custGeom>
                    <a:rect b="b" l="l" r="r" t="t"/>
                    <a:pathLst>
                      <a:path extrusionOk="0" h="383" w="4451">
                        <a:moveTo>
                          <a:pt x="0" y="0"/>
                        </a:moveTo>
                        <a:lnTo>
                          <a:pt x="0" y="382"/>
                        </a:lnTo>
                        <a:lnTo>
                          <a:pt x="4450" y="382"/>
                        </a:lnTo>
                        <a:lnTo>
                          <a:pt x="44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7"/>
                  <p:cNvSpPr/>
                  <p:nvPr/>
                </p:nvSpPr>
                <p:spPr>
                  <a:xfrm>
                    <a:off x="3468819" y="2521130"/>
                    <a:ext cx="98629" cy="12959"/>
                  </a:xfrm>
                  <a:custGeom>
                    <a:rect b="b" l="l" r="r" t="t"/>
                    <a:pathLst>
                      <a:path extrusionOk="0" h="383" w="2915">
                        <a:moveTo>
                          <a:pt x="0" y="0"/>
                        </a:moveTo>
                        <a:lnTo>
                          <a:pt x="0" y="382"/>
                        </a:lnTo>
                        <a:lnTo>
                          <a:pt x="2915" y="382"/>
                        </a:lnTo>
                        <a:lnTo>
                          <a:pt x="29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p:nvPr/>
                </p:nvSpPr>
                <p:spPr>
                  <a:xfrm>
                    <a:off x="3368055" y="2552969"/>
                    <a:ext cx="29944" cy="12959"/>
                  </a:xfrm>
                  <a:custGeom>
                    <a:rect b="b" l="l" r="r" t="t"/>
                    <a:pathLst>
                      <a:path extrusionOk="0" h="383" w="885">
                        <a:moveTo>
                          <a:pt x="0" y="0"/>
                        </a:moveTo>
                        <a:lnTo>
                          <a:pt x="0" y="382"/>
                        </a:lnTo>
                        <a:lnTo>
                          <a:pt x="884" y="382"/>
                        </a:lnTo>
                        <a:lnTo>
                          <a:pt x="8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7"/>
                  <p:cNvSpPr/>
                  <p:nvPr/>
                </p:nvSpPr>
                <p:spPr>
                  <a:xfrm>
                    <a:off x="3264146" y="2552969"/>
                    <a:ext cx="91016" cy="12959"/>
                  </a:xfrm>
                  <a:custGeom>
                    <a:rect b="b" l="l" r="r" t="t"/>
                    <a:pathLst>
                      <a:path extrusionOk="0" h="383" w="2690">
                        <a:moveTo>
                          <a:pt x="1" y="0"/>
                        </a:moveTo>
                        <a:lnTo>
                          <a:pt x="1" y="382"/>
                        </a:lnTo>
                        <a:lnTo>
                          <a:pt x="2689" y="382"/>
                        </a:lnTo>
                        <a:lnTo>
                          <a:pt x="26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7"/>
                  <p:cNvSpPr/>
                  <p:nvPr/>
                </p:nvSpPr>
                <p:spPr>
                  <a:xfrm>
                    <a:off x="3407779" y="2552969"/>
                    <a:ext cx="28049" cy="12959"/>
                  </a:xfrm>
                  <a:custGeom>
                    <a:rect b="b" l="l" r="r" t="t"/>
                    <a:pathLst>
                      <a:path extrusionOk="0" h="383" w="829">
                        <a:moveTo>
                          <a:pt x="0" y="0"/>
                        </a:moveTo>
                        <a:lnTo>
                          <a:pt x="0" y="382"/>
                        </a:lnTo>
                        <a:lnTo>
                          <a:pt x="828" y="382"/>
                        </a:lnTo>
                        <a:lnTo>
                          <a:pt x="8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7"/>
                  <p:cNvSpPr/>
                  <p:nvPr/>
                </p:nvSpPr>
                <p:spPr>
                  <a:xfrm>
                    <a:off x="3445844" y="2552969"/>
                    <a:ext cx="122584" cy="12959"/>
                  </a:xfrm>
                  <a:custGeom>
                    <a:rect b="b" l="l" r="r" t="t"/>
                    <a:pathLst>
                      <a:path extrusionOk="0" h="383" w="3623">
                        <a:moveTo>
                          <a:pt x="0" y="0"/>
                        </a:moveTo>
                        <a:lnTo>
                          <a:pt x="0" y="382"/>
                        </a:lnTo>
                        <a:lnTo>
                          <a:pt x="3622" y="382"/>
                        </a:lnTo>
                        <a:lnTo>
                          <a:pt x="36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7"/>
                  <p:cNvSpPr/>
                  <p:nvPr/>
                </p:nvSpPr>
                <p:spPr>
                  <a:xfrm>
                    <a:off x="3585383" y="2552969"/>
                    <a:ext cx="55794" cy="12959"/>
                  </a:xfrm>
                  <a:custGeom>
                    <a:rect b="b" l="l" r="r" t="t"/>
                    <a:pathLst>
                      <a:path extrusionOk="0" h="383" w="1649">
                        <a:moveTo>
                          <a:pt x="1" y="0"/>
                        </a:moveTo>
                        <a:lnTo>
                          <a:pt x="1" y="382"/>
                        </a:lnTo>
                        <a:lnTo>
                          <a:pt x="1649" y="382"/>
                        </a:lnTo>
                        <a:lnTo>
                          <a:pt x="16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7"/>
                  <p:cNvSpPr/>
                  <p:nvPr/>
                </p:nvSpPr>
                <p:spPr>
                  <a:xfrm>
                    <a:off x="3664153" y="2552969"/>
                    <a:ext cx="56978" cy="12959"/>
                  </a:xfrm>
                  <a:custGeom>
                    <a:rect b="b" l="l" r="r" t="t"/>
                    <a:pathLst>
                      <a:path extrusionOk="0" h="383" w="1684">
                        <a:moveTo>
                          <a:pt x="0" y="0"/>
                        </a:moveTo>
                        <a:lnTo>
                          <a:pt x="0" y="382"/>
                        </a:lnTo>
                        <a:lnTo>
                          <a:pt x="1684" y="382"/>
                        </a:lnTo>
                        <a:lnTo>
                          <a:pt x="16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7"/>
                  <p:cNvSpPr/>
                  <p:nvPr/>
                </p:nvSpPr>
                <p:spPr>
                  <a:xfrm>
                    <a:off x="3748878" y="2552969"/>
                    <a:ext cx="38098" cy="12959"/>
                  </a:xfrm>
                  <a:custGeom>
                    <a:rect b="b" l="l" r="r" t="t"/>
                    <a:pathLst>
                      <a:path extrusionOk="0" h="383" w="1126">
                        <a:moveTo>
                          <a:pt x="0" y="0"/>
                        </a:moveTo>
                        <a:lnTo>
                          <a:pt x="0" y="382"/>
                        </a:lnTo>
                        <a:lnTo>
                          <a:pt x="1125" y="382"/>
                        </a:lnTo>
                        <a:lnTo>
                          <a:pt x="1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a:off x="3623211" y="2584809"/>
                    <a:ext cx="61072" cy="11978"/>
                  </a:xfrm>
                  <a:custGeom>
                    <a:rect b="b" l="l" r="r" t="t"/>
                    <a:pathLst>
                      <a:path extrusionOk="0" h="354" w="1805">
                        <a:moveTo>
                          <a:pt x="0" y="0"/>
                        </a:moveTo>
                        <a:lnTo>
                          <a:pt x="0" y="354"/>
                        </a:lnTo>
                        <a:lnTo>
                          <a:pt x="1804" y="354"/>
                        </a:lnTo>
                        <a:lnTo>
                          <a:pt x="1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7"/>
                  <p:cNvSpPr/>
                  <p:nvPr/>
                </p:nvSpPr>
                <p:spPr>
                  <a:xfrm>
                    <a:off x="3264146" y="2584809"/>
                    <a:ext cx="33091" cy="11978"/>
                  </a:xfrm>
                  <a:custGeom>
                    <a:rect b="b" l="l" r="r" t="t"/>
                    <a:pathLst>
                      <a:path extrusionOk="0" h="354" w="978">
                        <a:moveTo>
                          <a:pt x="1" y="0"/>
                        </a:moveTo>
                        <a:lnTo>
                          <a:pt x="1" y="354"/>
                        </a:lnTo>
                        <a:lnTo>
                          <a:pt x="977" y="354"/>
                        </a:lnTo>
                        <a:lnTo>
                          <a:pt x="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7"/>
                  <p:cNvSpPr/>
                  <p:nvPr/>
                </p:nvSpPr>
                <p:spPr>
                  <a:xfrm>
                    <a:off x="3320178" y="2584809"/>
                    <a:ext cx="154660" cy="11978"/>
                  </a:xfrm>
                  <a:custGeom>
                    <a:rect b="b" l="l" r="r" t="t"/>
                    <a:pathLst>
                      <a:path extrusionOk="0" h="354" w="4571">
                        <a:moveTo>
                          <a:pt x="0" y="0"/>
                        </a:moveTo>
                        <a:lnTo>
                          <a:pt x="0" y="354"/>
                        </a:lnTo>
                        <a:lnTo>
                          <a:pt x="4570" y="354"/>
                        </a:lnTo>
                        <a:lnTo>
                          <a:pt x="45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p:cNvSpPr/>
                  <p:nvPr/>
                </p:nvSpPr>
                <p:spPr>
                  <a:xfrm>
                    <a:off x="3497545" y="2584809"/>
                    <a:ext cx="32109" cy="11978"/>
                  </a:xfrm>
                  <a:custGeom>
                    <a:rect b="b" l="l" r="r" t="t"/>
                    <a:pathLst>
                      <a:path extrusionOk="0" h="354" w="949">
                        <a:moveTo>
                          <a:pt x="0" y="0"/>
                        </a:moveTo>
                        <a:lnTo>
                          <a:pt x="0" y="354"/>
                        </a:lnTo>
                        <a:lnTo>
                          <a:pt x="948" y="354"/>
                        </a:lnTo>
                        <a:lnTo>
                          <a:pt x="9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7"/>
                  <p:cNvSpPr/>
                  <p:nvPr/>
                </p:nvSpPr>
                <p:spPr>
                  <a:xfrm>
                    <a:off x="3544442" y="2584809"/>
                    <a:ext cx="50076" cy="11978"/>
                  </a:xfrm>
                  <a:custGeom>
                    <a:rect b="b" l="l" r="r" t="t"/>
                    <a:pathLst>
                      <a:path extrusionOk="0" h="354" w="1480">
                        <a:moveTo>
                          <a:pt x="1" y="0"/>
                        </a:moveTo>
                        <a:lnTo>
                          <a:pt x="1" y="354"/>
                        </a:lnTo>
                        <a:lnTo>
                          <a:pt x="1479" y="354"/>
                        </a:lnTo>
                        <a:lnTo>
                          <a:pt x="14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7"/>
                  <p:cNvSpPr/>
                  <p:nvPr/>
                </p:nvSpPr>
                <p:spPr>
                  <a:xfrm>
                    <a:off x="3714162" y="2584809"/>
                    <a:ext cx="75689" cy="11978"/>
                  </a:xfrm>
                  <a:custGeom>
                    <a:rect b="b" l="l" r="r" t="t"/>
                    <a:pathLst>
                      <a:path extrusionOk="0" h="354" w="2237">
                        <a:moveTo>
                          <a:pt x="1" y="0"/>
                        </a:moveTo>
                        <a:lnTo>
                          <a:pt x="1" y="354"/>
                        </a:lnTo>
                        <a:lnTo>
                          <a:pt x="2236" y="354"/>
                        </a:lnTo>
                        <a:lnTo>
                          <a:pt x="22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7"/>
                  <p:cNvSpPr/>
                  <p:nvPr/>
                </p:nvSpPr>
                <p:spPr>
                  <a:xfrm>
                    <a:off x="3264146" y="2612791"/>
                    <a:ext cx="87903" cy="12959"/>
                  </a:xfrm>
                  <a:custGeom>
                    <a:rect b="b" l="l" r="r" t="t"/>
                    <a:pathLst>
                      <a:path extrusionOk="0" h="383" w="2598">
                        <a:moveTo>
                          <a:pt x="1" y="1"/>
                        </a:moveTo>
                        <a:lnTo>
                          <a:pt x="1" y="383"/>
                        </a:lnTo>
                        <a:lnTo>
                          <a:pt x="2597" y="383"/>
                        </a:lnTo>
                        <a:lnTo>
                          <a:pt x="25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7"/>
                  <p:cNvSpPr/>
                  <p:nvPr/>
                </p:nvSpPr>
                <p:spPr>
                  <a:xfrm>
                    <a:off x="3368055" y="2612791"/>
                    <a:ext cx="147453" cy="12959"/>
                  </a:xfrm>
                  <a:custGeom>
                    <a:rect b="b" l="l" r="r" t="t"/>
                    <a:pathLst>
                      <a:path extrusionOk="0" h="383" w="4358">
                        <a:moveTo>
                          <a:pt x="0" y="1"/>
                        </a:moveTo>
                        <a:lnTo>
                          <a:pt x="0" y="383"/>
                        </a:lnTo>
                        <a:lnTo>
                          <a:pt x="4358" y="383"/>
                        </a:lnTo>
                        <a:lnTo>
                          <a:pt x="43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7"/>
                  <p:cNvSpPr/>
                  <p:nvPr/>
                </p:nvSpPr>
                <p:spPr>
                  <a:xfrm>
                    <a:off x="3532498" y="2612791"/>
                    <a:ext cx="172592" cy="12959"/>
                  </a:xfrm>
                  <a:custGeom>
                    <a:rect b="b" l="l" r="r" t="t"/>
                    <a:pathLst>
                      <a:path extrusionOk="0" h="383" w="5101">
                        <a:moveTo>
                          <a:pt x="0" y="1"/>
                        </a:moveTo>
                        <a:lnTo>
                          <a:pt x="0" y="383"/>
                        </a:lnTo>
                        <a:lnTo>
                          <a:pt x="5101" y="383"/>
                        </a:lnTo>
                        <a:lnTo>
                          <a:pt x="51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7"/>
                  <p:cNvSpPr/>
                  <p:nvPr/>
                </p:nvSpPr>
                <p:spPr>
                  <a:xfrm>
                    <a:off x="3723027" y="2612791"/>
                    <a:ext cx="65843" cy="12959"/>
                  </a:xfrm>
                  <a:custGeom>
                    <a:rect b="b" l="l" r="r" t="t"/>
                    <a:pathLst>
                      <a:path extrusionOk="0" h="383" w="1946">
                        <a:moveTo>
                          <a:pt x="0" y="1"/>
                        </a:moveTo>
                        <a:lnTo>
                          <a:pt x="0" y="383"/>
                        </a:lnTo>
                        <a:lnTo>
                          <a:pt x="1946" y="383"/>
                        </a:lnTo>
                        <a:lnTo>
                          <a:pt x="19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a:off x="3503534" y="2644630"/>
                    <a:ext cx="20132" cy="13196"/>
                  </a:xfrm>
                  <a:custGeom>
                    <a:rect b="b" l="l" r="r" t="t"/>
                    <a:pathLst>
                      <a:path extrusionOk="0" h="390" w="595">
                        <a:moveTo>
                          <a:pt x="0" y="1"/>
                        </a:moveTo>
                        <a:lnTo>
                          <a:pt x="0" y="390"/>
                        </a:lnTo>
                        <a:lnTo>
                          <a:pt x="594" y="390"/>
                        </a:lnTo>
                        <a:lnTo>
                          <a:pt x="5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a:off x="3563356" y="2644630"/>
                    <a:ext cx="9135" cy="13196"/>
                  </a:xfrm>
                  <a:custGeom>
                    <a:rect b="b" l="l" r="r" t="t"/>
                    <a:pathLst>
                      <a:path extrusionOk="0" h="390" w="270">
                        <a:moveTo>
                          <a:pt x="1" y="1"/>
                        </a:moveTo>
                        <a:lnTo>
                          <a:pt x="1" y="390"/>
                        </a:lnTo>
                        <a:lnTo>
                          <a:pt x="270" y="390"/>
                        </a:lnTo>
                        <a:lnTo>
                          <a:pt x="2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7"/>
                  <p:cNvSpPr/>
                  <p:nvPr/>
                </p:nvSpPr>
                <p:spPr>
                  <a:xfrm>
                    <a:off x="3581323" y="2644630"/>
                    <a:ext cx="157773" cy="13196"/>
                  </a:xfrm>
                  <a:custGeom>
                    <a:rect b="b" l="l" r="r" t="t"/>
                    <a:pathLst>
                      <a:path extrusionOk="0" h="390" w="4663">
                        <a:moveTo>
                          <a:pt x="0" y="1"/>
                        </a:moveTo>
                        <a:lnTo>
                          <a:pt x="0" y="390"/>
                        </a:lnTo>
                        <a:lnTo>
                          <a:pt x="4662" y="390"/>
                        </a:lnTo>
                        <a:lnTo>
                          <a:pt x="46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7"/>
                  <p:cNvSpPr/>
                  <p:nvPr/>
                </p:nvSpPr>
                <p:spPr>
                  <a:xfrm>
                    <a:off x="3758927" y="2644630"/>
                    <a:ext cx="45982" cy="13196"/>
                  </a:xfrm>
                  <a:custGeom>
                    <a:rect b="b" l="l" r="r" t="t"/>
                    <a:pathLst>
                      <a:path extrusionOk="0" h="390" w="1359">
                        <a:moveTo>
                          <a:pt x="0" y="1"/>
                        </a:moveTo>
                        <a:lnTo>
                          <a:pt x="0" y="390"/>
                        </a:lnTo>
                        <a:lnTo>
                          <a:pt x="1359" y="390"/>
                        </a:lnTo>
                        <a:lnTo>
                          <a:pt x="13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7"/>
                  <p:cNvSpPr/>
                  <p:nvPr/>
                </p:nvSpPr>
                <p:spPr>
                  <a:xfrm>
                    <a:off x="3532498" y="2644630"/>
                    <a:ext cx="18914" cy="13196"/>
                  </a:xfrm>
                  <a:custGeom>
                    <a:rect b="b" l="l" r="r" t="t"/>
                    <a:pathLst>
                      <a:path extrusionOk="0" h="390" w="559">
                        <a:moveTo>
                          <a:pt x="0" y="1"/>
                        </a:moveTo>
                        <a:lnTo>
                          <a:pt x="0" y="390"/>
                        </a:lnTo>
                        <a:lnTo>
                          <a:pt x="559" y="390"/>
                        </a:lnTo>
                        <a:lnTo>
                          <a:pt x="5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7"/>
                  <p:cNvSpPr/>
                  <p:nvPr/>
                </p:nvSpPr>
                <p:spPr>
                  <a:xfrm>
                    <a:off x="3412786" y="2644630"/>
                    <a:ext cx="83809" cy="13196"/>
                  </a:xfrm>
                  <a:custGeom>
                    <a:rect b="b" l="l" r="r" t="t"/>
                    <a:pathLst>
                      <a:path extrusionOk="0" h="390" w="2477">
                        <a:moveTo>
                          <a:pt x="1" y="1"/>
                        </a:moveTo>
                        <a:lnTo>
                          <a:pt x="1" y="390"/>
                        </a:lnTo>
                        <a:lnTo>
                          <a:pt x="2477" y="390"/>
                        </a:lnTo>
                        <a:lnTo>
                          <a:pt x="24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7"/>
                  <p:cNvSpPr/>
                  <p:nvPr/>
                </p:nvSpPr>
                <p:spPr>
                  <a:xfrm>
                    <a:off x="3292162" y="2644630"/>
                    <a:ext cx="110843" cy="13196"/>
                  </a:xfrm>
                  <a:custGeom>
                    <a:rect b="b" l="l" r="r" t="t"/>
                    <a:pathLst>
                      <a:path extrusionOk="0" h="390" w="3276">
                        <a:moveTo>
                          <a:pt x="0" y="1"/>
                        </a:moveTo>
                        <a:lnTo>
                          <a:pt x="0" y="390"/>
                        </a:lnTo>
                        <a:lnTo>
                          <a:pt x="3276" y="390"/>
                        </a:lnTo>
                        <a:lnTo>
                          <a:pt x="32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3264146" y="2644630"/>
                    <a:ext cx="19184" cy="13196"/>
                  </a:xfrm>
                  <a:custGeom>
                    <a:rect b="b" l="l" r="r" t="t"/>
                    <a:pathLst>
                      <a:path extrusionOk="0" h="390" w="567">
                        <a:moveTo>
                          <a:pt x="1" y="1"/>
                        </a:moveTo>
                        <a:lnTo>
                          <a:pt x="1" y="390"/>
                        </a:lnTo>
                        <a:lnTo>
                          <a:pt x="567" y="390"/>
                        </a:lnTo>
                        <a:lnTo>
                          <a:pt x="5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7"/>
                  <p:cNvSpPr/>
                  <p:nvPr/>
                </p:nvSpPr>
                <p:spPr>
                  <a:xfrm>
                    <a:off x="3264146" y="2676707"/>
                    <a:ext cx="16072" cy="12011"/>
                  </a:xfrm>
                  <a:custGeom>
                    <a:rect b="b" l="l" r="r" t="t"/>
                    <a:pathLst>
                      <a:path extrusionOk="0" h="355" w="475">
                        <a:moveTo>
                          <a:pt x="1" y="1"/>
                        </a:moveTo>
                        <a:lnTo>
                          <a:pt x="1" y="354"/>
                        </a:lnTo>
                        <a:lnTo>
                          <a:pt x="475" y="354"/>
                        </a:lnTo>
                        <a:lnTo>
                          <a:pt x="4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7"/>
                  <p:cNvSpPr/>
                  <p:nvPr/>
                </p:nvSpPr>
                <p:spPr>
                  <a:xfrm>
                    <a:off x="3295275" y="2676707"/>
                    <a:ext cx="158483" cy="12011"/>
                  </a:xfrm>
                  <a:custGeom>
                    <a:rect b="b" l="l" r="r" t="t"/>
                    <a:pathLst>
                      <a:path extrusionOk="0" h="355" w="4684">
                        <a:moveTo>
                          <a:pt x="0" y="1"/>
                        </a:moveTo>
                        <a:lnTo>
                          <a:pt x="0" y="354"/>
                        </a:lnTo>
                        <a:lnTo>
                          <a:pt x="4684" y="354"/>
                        </a:lnTo>
                        <a:lnTo>
                          <a:pt x="46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7"/>
                  <p:cNvSpPr/>
                  <p:nvPr/>
                </p:nvSpPr>
                <p:spPr>
                  <a:xfrm>
                    <a:off x="3470713" y="2676707"/>
                    <a:ext cx="251394" cy="12011"/>
                  </a:xfrm>
                  <a:custGeom>
                    <a:rect b="b" l="l" r="r" t="t"/>
                    <a:pathLst>
                      <a:path extrusionOk="0" h="355" w="7430">
                        <a:moveTo>
                          <a:pt x="1" y="1"/>
                        </a:moveTo>
                        <a:lnTo>
                          <a:pt x="1" y="354"/>
                        </a:lnTo>
                        <a:lnTo>
                          <a:pt x="7429" y="354"/>
                        </a:lnTo>
                        <a:lnTo>
                          <a:pt x="7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7"/>
                  <p:cNvSpPr/>
                  <p:nvPr/>
                </p:nvSpPr>
                <p:spPr>
                  <a:xfrm>
                    <a:off x="3730911" y="2676707"/>
                    <a:ext cx="73997" cy="12011"/>
                  </a:xfrm>
                  <a:custGeom>
                    <a:rect b="b" l="l" r="r" t="t"/>
                    <a:pathLst>
                      <a:path extrusionOk="0" h="355" w="2187">
                        <a:moveTo>
                          <a:pt x="1" y="1"/>
                        </a:moveTo>
                        <a:lnTo>
                          <a:pt x="1" y="354"/>
                        </a:lnTo>
                        <a:lnTo>
                          <a:pt x="2187" y="354"/>
                        </a:lnTo>
                        <a:lnTo>
                          <a:pt x="21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7"/>
                  <p:cNvSpPr/>
                  <p:nvPr/>
                </p:nvSpPr>
                <p:spPr>
                  <a:xfrm>
                    <a:off x="3594485" y="2707599"/>
                    <a:ext cx="192487" cy="12959"/>
                  </a:xfrm>
                  <a:custGeom>
                    <a:rect b="b" l="l" r="r" t="t"/>
                    <a:pathLst>
                      <a:path extrusionOk="0" h="383" w="5689">
                        <a:moveTo>
                          <a:pt x="0" y="0"/>
                        </a:moveTo>
                        <a:lnTo>
                          <a:pt x="0" y="382"/>
                        </a:lnTo>
                        <a:lnTo>
                          <a:pt x="5688" y="382"/>
                        </a:lnTo>
                        <a:lnTo>
                          <a:pt x="56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7"/>
                  <p:cNvSpPr/>
                  <p:nvPr/>
                </p:nvSpPr>
                <p:spPr>
                  <a:xfrm>
                    <a:off x="3264146" y="2707599"/>
                    <a:ext cx="31162" cy="12959"/>
                  </a:xfrm>
                  <a:custGeom>
                    <a:rect b="b" l="l" r="r" t="t"/>
                    <a:pathLst>
                      <a:path extrusionOk="0" h="383" w="921">
                        <a:moveTo>
                          <a:pt x="1" y="0"/>
                        </a:moveTo>
                        <a:lnTo>
                          <a:pt x="1" y="382"/>
                        </a:lnTo>
                        <a:lnTo>
                          <a:pt x="920" y="382"/>
                        </a:lnTo>
                        <a:lnTo>
                          <a:pt x="9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7"/>
                  <p:cNvSpPr/>
                  <p:nvPr/>
                </p:nvSpPr>
                <p:spPr>
                  <a:xfrm>
                    <a:off x="3308200" y="2707599"/>
                    <a:ext cx="150600" cy="12959"/>
                  </a:xfrm>
                  <a:custGeom>
                    <a:rect b="b" l="l" r="r" t="t"/>
                    <a:pathLst>
                      <a:path extrusionOk="0" h="383" w="4451">
                        <a:moveTo>
                          <a:pt x="0" y="0"/>
                        </a:moveTo>
                        <a:lnTo>
                          <a:pt x="0" y="382"/>
                        </a:lnTo>
                        <a:lnTo>
                          <a:pt x="4450" y="382"/>
                        </a:lnTo>
                        <a:lnTo>
                          <a:pt x="44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7"/>
                  <p:cNvSpPr/>
                  <p:nvPr/>
                </p:nvSpPr>
                <p:spPr>
                  <a:xfrm>
                    <a:off x="3468819" y="2707599"/>
                    <a:ext cx="98629" cy="12959"/>
                  </a:xfrm>
                  <a:custGeom>
                    <a:rect b="b" l="l" r="r" t="t"/>
                    <a:pathLst>
                      <a:path extrusionOk="0" h="383" w="2915">
                        <a:moveTo>
                          <a:pt x="0" y="0"/>
                        </a:moveTo>
                        <a:lnTo>
                          <a:pt x="0" y="382"/>
                        </a:lnTo>
                        <a:lnTo>
                          <a:pt x="2915" y="382"/>
                        </a:lnTo>
                        <a:lnTo>
                          <a:pt x="29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7"/>
                  <p:cNvSpPr/>
                  <p:nvPr/>
                </p:nvSpPr>
                <p:spPr>
                  <a:xfrm>
                    <a:off x="3368055" y="2739438"/>
                    <a:ext cx="29944" cy="12959"/>
                  </a:xfrm>
                  <a:custGeom>
                    <a:rect b="b" l="l" r="r" t="t"/>
                    <a:pathLst>
                      <a:path extrusionOk="0" h="383" w="885">
                        <a:moveTo>
                          <a:pt x="0" y="0"/>
                        </a:moveTo>
                        <a:lnTo>
                          <a:pt x="0" y="382"/>
                        </a:lnTo>
                        <a:lnTo>
                          <a:pt x="884" y="382"/>
                        </a:lnTo>
                        <a:lnTo>
                          <a:pt x="8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7"/>
                  <p:cNvSpPr/>
                  <p:nvPr/>
                </p:nvSpPr>
                <p:spPr>
                  <a:xfrm>
                    <a:off x="3264146" y="2739438"/>
                    <a:ext cx="91016" cy="12959"/>
                  </a:xfrm>
                  <a:custGeom>
                    <a:rect b="b" l="l" r="r" t="t"/>
                    <a:pathLst>
                      <a:path extrusionOk="0" h="383" w="2690">
                        <a:moveTo>
                          <a:pt x="1" y="0"/>
                        </a:moveTo>
                        <a:lnTo>
                          <a:pt x="1" y="382"/>
                        </a:lnTo>
                        <a:lnTo>
                          <a:pt x="2689" y="382"/>
                        </a:lnTo>
                        <a:lnTo>
                          <a:pt x="26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7"/>
                  <p:cNvSpPr/>
                  <p:nvPr/>
                </p:nvSpPr>
                <p:spPr>
                  <a:xfrm>
                    <a:off x="3407779" y="2739438"/>
                    <a:ext cx="28049" cy="12959"/>
                  </a:xfrm>
                  <a:custGeom>
                    <a:rect b="b" l="l" r="r" t="t"/>
                    <a:pathLst>
                      <a:path extrusionOk="0" h="383" w="829">
                        <a:moveTo>
                          <a:pt x="0" y="0"/>
                        </a:moveTo>
                        <a:lnTo>
                          <a:pt x="0" y="382"/>
                        </a:lnTo>
                        <a:lnTo>
                          <a:pt x="828" y="382"/>
                        </a:lnTo>
                        <a:lnTo>
                          <a:pt x="8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7"/>
                  <p:cNvSpPr/>
                  <p:nvPr/>
                </p:nvSpPr>
                <p:spPr>
                  <a:xfrm>
                    <a:off x="3445844" y="2739438"/>
                    <a:ext cx="122584" cy="12959"/>
                  </a:xfrm>
                  <a:custGeom>
                    <a:rect b="b" l="l" r="r" t="t"/>
                    <a:pathLst>
                      <a:path extrusionOk="0" h="383" w="3623">
                        <a:moveTo>
                          <a:pt x="0" y="0"/>
                        </a:moveTo>
                        <a:lnTo>
                          <a:pt x="0" y="382"/>
                        </a:lnTo>
                        <a:lnTo>
                          <a:pt x="3622" y="382"/>
                        </a:lnTo>
                        <a:lnTo>
                          <a:pt x="36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7"/>
                  <p:cNvSpPr/>
                  <p:nvPr/>
                </p:nvSpPr>
                <p:spPr>
                  <a:xfrm>
                    <a:off x="3585383" y="2739438"/>
                    <a:ext cx="55794" cy="12959"/>
                  </a:xfrm>
                  <a:custGeom>
                    <a:rect b="b" l="l" r="r" t="t"/>
                    <a:pathLst>
                      <a:path extrusionOk="0" h="383" w="1649">
                        <a:moveTo>
                          <a:pt x="1" y="0"/>
                        </a:moveTo>
                        <a:lnTo>
                          <a:pt x="1" y="382"/>
                        </a:lnTo>
                        <a:lnTo>
                          <a:pt x="1649" y="382"/>
                        </a:lnTo>
                        <a:lnTo>
                          <a:pt x="16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7"/>
                  <p:cNvSpPr/>
                  <p:nvPr/>
                </p:nvSpPr>
                <p:spPr>
                  <a:xfrm>
                    <a:off x="3664153" y="2739438"/>
                    <a:ext cx="56978" cy="12959"/>
                  </a:xfrm>
                  <a:custGeom>
                    <a:rect b="b" l="l" r="r" t="t"/>
                    <a:pathLst>
                      <a:path extrusionOk="0" h="383" w="1684">
                        <a:moveTo>
                          <a:pt x="0" y="0"/>
                        </a:moveTo>
                        <a:lnTo>
                          <a:pt x="0" y="382"/>
                        </a:lnTo>
                        <a:lnTo>
                          <a:pt x="1684" y="382"/>
                        </a:lnTo>
                        <a:lnTo>
                          <a:pt x="16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7"/>
                  <p:cNvSpPr/>
                  <p:nvPr/>
                </p:nvSpPr>
                <p:spPr>
                  <a:xfrm>
                    <a:off x="3748878" y="2739438"/>
                    <a:ext cx="38098" cy="12959"/>
                  </a:xfrm>
                  <a:custGeom>
                    <a:rect b="b" l="l" r="r" t="t"/>
                    <a:pathLst>
                      <a:path extrusionOk="0" h="383" w="1126">
                        <a:moveTo>
                          <a:pt x="0" y="0"/>
                        </a:moveTo>
                        <a:lnTo>
                          <a:pt x="0" y="382"/>
                        </a:lnTo>
                        <a:lnTo>
                          <a:pt x="1125" y="382"/>
                        </a:lnTo>
                        <a:lnTo>
                          <a:pt x="1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7"/>
                  <p:cNvSpPr/>
                  <p:nvPr/>
                </p:nvSpPr>
                <p:spPr>
                  <a:xfrm>
                    <a:off x="3623211" y="2771515"/>
                    <a:ext cx="61072" cy="12959"/>
                  </a:xfrm>
                  <a:custGeom>
                    <a:rect b="b" l="l" r="r" t="t"/>
                    <a:pathLst>
                      <a:path extrusionOk="0" h="383" w="1805">
                        <a:moveTo>
                          <a:pt x="0" y="0"/>
                        </a:moveTo>
                        <a:lnTo>
                          <a:pt x="0" y="382"/>
                        </a:lnTo>
                        <a:lnTo>
                          <a:pt x="1804" y="382"/>
                        </a:lnTo>
                        <a:lnTo>
                          <a:pt x="1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p:nvPr/>
                </p:nvSpPr>
                <p:spPr>
                  <a:xfrm>
                    <a:off x="3264146" y="2771515"/>
                    <a:ext cx="33091" cy="12959"/>
                  </a:xfrm>
                  <a:custGeom>
                    <a:rect b="b" l="l" r="r" t="t"/>
                    <a:pathLst>
                      <a:path extrusionOk="0" h="383" w="978">
                        <a:moveTo>
                          <a:pt x="1" y="0"/>
                        </a:moveTo>
                        <a:lnTo>
                          <a:pt x="1" y="382"/>
                        </a:lnTo>
                        <a:lnTo>
                          <a:pt x="977" y="382"/>
                        </a:lnTo>
                        <a:lnTo>
                          <a:pt x="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7"/>
                  <p:cNvSpPr/>
                  <p:nvPr/>
                </p:nvSpPr>
                <p:spPr>
                  <a:xfrm>
                    <a:off x="3320178" y="2771515"/>
                    <a:ext cx="154660" cy="12959"/>
                  </a:xfrm>
                  <a:custGeom>
                    <a:rect b="b" l="l" r="r" t="t"/>
                    <a:pathLst>
                      <a:path extrusionOk="0" h="383" w="4571">
                        <a:moveTo>
                          <a:pt x="0" y="0"/>
                        </a:moveTo>
                        <a:lnTo>
                          <a:pt x="0" y="382"/>
                        </a:lnTo>
                        <a:lnTo>
                          <a:pt x="4570" y="382"/>
                        </a:lnTo>
                        <a:lnTo>
                          <a:pt x="45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p:nvPr/>
                </p:nvSpPr>
                <p:spPr>
                  <a:xfrm>
                    <a:off x="3497545" y="2771515"/>
                    <a:ext cx="32109" cy="12959"/>
                  </a:xfrm>
                  <a:custGeom>
                    <a:rect b="b" l="l" r="r" t="t"/>
                    <a:pathLst>
                      <a:path extrusionOk="0" h="383" w="949">
                        <a:moveTo>
                          <a:pt x="0" y="0"/>
                        </a:moveTo>
                        <a:lnTo>
                          <a:pt x="0" y="382"/>
                        </a:lnTo>
                        <a:lnTo>
                          <a:pt x="948" y="382"/>
                        </a:lnTo>
                        <a:lnTo>
                          <a:pt x="9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7"/>
                  <p:cNvSpPr/>
                  <p:nvPr/>
                </p:nvSpPr>
                <p:spPr>
                  <a:xfrm>
                    <a:off x="3544442" y="2771515"/>
                    <a:ext cx="50076" cy="12959"/>
                  </a:xfrm>
                  <a:custGeom>
                    <a:rect b="b" l="l" r="r" t="t"/>
                    <a:pathLst>
                      <a:path extrusionOk="0" h="383" w="1480">
                        <a:moveTo>
                          <a:pt x="1" y="0"/>
                        </a:moveTo>
                        <a:lnTo>
                          <a:pt x="1" y="382"/>
                        </a:lnTo>
                        <a:lnTo>
                          <a:pt x="1479" y="382"/>
                        </a:lnTo>
                        <a:lnTo>
                          <a:pt x="14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p:nvPr/>
                </p:nvSpPr>
                <p:spPr>
                  <a:xfrm>
                    <a:off x="3714162" y="2771515"/>
                    <a:ext cx="75689" cy="12959"/>
                  </a:xfrm>
                  <a:custGeom>
                    <a:rect b="b" l="l" r="r" t="t"/>
                    <a:pathLst>
                      <a:path extrusionOk="0" h="383" w="2237">
                        <a:moveTo>
                          <a:pt x="1" y="0"/>
                        </a:moveTo>
                        <a:lnTo>
                          <a:pt x="1" y="382"/>
                        </a:lnTo>
                        <a:lnTo>
                          <a:pt x="2236" y="382"/>
                        </a:lnTo>
                        <a:lnTo>
                          <a:pt x="22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37"/>
                <p:cNvGrpSpPr/>
                <p:nvPr/>
              </p:nvGrpSpPr>
              <p:grpSpPr>
                <a:xfrm>
                  <a:off x="3023938" y="2911749"/>
                  <a:ext cx="215463" cy="293253"/>
                  <a:chOff x="2902238" y="2671699"/>
                  <a:chExt cx="215463" cy="293253"/>
                </a:xfrm>
              </p:grpSpPr>
              <p:sp>
                <p:nvSpPr>
                  <p:cNvPr id="538" name="Google Shape;538;p37"/>
                  <p:cNvSpPr/>
                  <p:nvPr/>
                </p:nvSpPr>
                <p:spPr>
                  <a:xfrm>
                    <a:off x="2935024" y="2671699"/>
                    <a:ext cx="84994" cy="134799"/>
                  </a:xfrm>
                  <a:custGeom>
                    <a:rect b="b" l="l" r="r" t="t"/>
                    <a:pathLst>
                      <a:path extrusionOk="0" h="3984" w="2512">
                        <a:moveTo>
                          <a:pt x="1" y="0"/>
                        </a:moveTo>
                        <a:cubicBezTo>
                          <a:pt x="36" y="57"/>
                          <a:pt x="1" y="382"/>
                          <a:pt x="1" y="474"/>
                        </a:cubicBezTo>
                        <a:cubicBezTo>
                          <a:pt x="36" y="651"/>
                          <a:pt x="36" y="828"/>
                          <a:pt x="93" y="969"/>
                        </a:cubicBezTo>
                        <a:cubicBezTo>
                          <a:pt x="149" y="1323"/>
                          <a:pt x="269" y="1648"/>
                          <a:pt x="418" y="1945"/>
                        </a:cubicBezTo>
                        <a:cubicBezTo>
                          <a:pt x="743" y="2561"/>
                          <a:pt x="1210" y="3127"/>
                          <a:pt x="1713" y="3566"/>
                        </a:cubicBezTo>
                        <a:cubicBezTo>
                          <a:pt x="1861" y="3714"/>
                          <a:pt x="2010" y="3834"/>
                          <a:pt x="2187" y="3919"/>
                        </a:cubicBezTo>
                        <a:cubicBezTo>
                          <a:pt x="2210" y="3919"/>
                          <a:pt x="2299" y="3984"/>
                          <a:pt x="2360" y="3984"/>
                        </a:cubicBezTo>
                        <a:cubicBezTo>
                          <a:pt x="2372" y="3984"/>
                          <a:pt x="2383" y="3982"/>
                          <a:pt x="2392" y="3976"/>
                        </a:cubicBezTo>
                        <a:cubicBezTo>
                          <a:pt x="2512" y="3863"/>
                          <a:pt x="2420" y="3332"/>
                          <a:pt x="2420" y="3212"/>
                        </a:cubicBezTo>
                        <a:cubicBezTo>
                          <a:pt x="2363" y="2886"/>
                          <a:pt x="2271" y="2596"/>
                          <a:pt x="2123" y="2327"/>
                        </a:cubicBezTo>
                        <a:cubicBezTo>
                          <a:pt x="1889" y="1854"/>
                          <a:pt x="1564" y="1358"/>
                          <a:pt x="1210" y="969"/>
                        </a:cubicBezTo>
                        <a:cubicBezTo>
                          <a:pt x="828" y="615"/>
                          <a:pt x="326" y="41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7"/>
                  <p:cNvSpPr/>
                  <p:nvPr/>
                </p:nvSpPr>
                <p:spPr>
                  <a:xfrm>
                    <a:off x="2961112" y="2712606"/>
                    <a:ext cx="77821" cy="203484"/>
                  </a:xfrm>
                  <a:custGeom>
                    <a:rect b="b" l="l" r="r" t="t"/>
                    <a:pathLst>
                      <a:path extrusionOk="0" h="6014" w="2300">
                        <a:moveTo>
                          <a:pt x="29" y="1"/>
                        </a:moveTo>
                        <a:cubicBezTo>
                          <a:pt x="1" y="29"/>
                          <a:pt x="1" y="29"/>
                          <a:pt x="29" y="57"/>
                        </a:cubicBezTo>
                        <a:cubicBezTo>
                          <a:pt x="1387" y="1706"/>
                          <a:pt x="2180" y="3828"/>
                          <a:pt x="2236" y="5986"/>
                        </a:cubicBezTo>
                        <a:lnTo>
                          <a:pt x="2272" y="6014"/>
                        </a:lnTo>
                        <a:cubicBezTo>
                          <a:pt x="2300" y="6014"/>
                          <a:pt x="2300" y="5986"/>
                          <a:pt x="2300" y="5986"/>
                        </a:cubicBezTo>
                        <a:cubicBezTo>
                          <a:pt x="2236" y="3800"/>
                          <a:pt x="1444" y="1677"/>
                          <a:pt x="57" y="29"/>
                        </a:cubicBezTo>
                        <a:cubicBezTo>
                          <a:pt x="57" y="1"/>
                          <a:pt x="2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7"/>
                  <p:cNvSpPr/>
                  <p:nvPr/>
                </p:nvSpPr>
                <p:spPr>
                  <a:xfrm>
                    <a:off x="2902238" y="2798786"/>
                    <a:ext cx="124750" cy="41448"/>
                  </a:xfrm>
                  <a:custGeom>
                    <a:rect b="b" l="l" r="r" t="t"/>
                    <a:pathLst>
                      <a:path extrusionOk="0" h="1225" w="3687">
                        <a:moveTo>
                          <a:pt x="1741" y="1"/>
                        </a:moveTo>
                        <a:cubicBezTo>
                          <a:pt x="1564" y="1"/>
                          <a:pt x="1387" y="15"/>
                          <a:pt x="1210" y="43"/>
                        </a:cubicBezTo>
                        <a:cubicBezTo>
                          <a:pt x="793" y="107"/>
                          <a:pt x="411" y="192"/>
                          <a:pt x="0" y="312"/>
                        </a:cubicBezTo>
                        <a:cubicBezTo>
                          <a:pt x="206" y="666"/>
                          <a:pt x="559" y="899"/>
                          <a:pt x="941" y="1048"/>
                        </a:cubicBezTo>
                        <a:cubicBezTo>
                          <a:pt x="1267" y="1168"/>
                          <a:pt x="1620" y="1224"/>
                          <a:pt x="1946" y="1224"/>
                        </a:cubicBezTo>
                        <a:cubicBezTo>
                          <a:pt x="2384" y="1224"/>
                          <a:pt x="2822" y="1133"/>
                          <a:pt x="3255" y="1133"/>
                        </a:cubicBezTo>
                        <a:cubicBezTo>
                          <a:pt x="3318" y="1133"/>
                          <a:pt x="3382" y="1135"/>
                          <a:pt x="3446" y="1139"/>
                        </a:cubicBezTo>
                        <a:cubicBezTo>
                          <a:pt x="3538" y="1139"/>
                          <a:pt x="3622" y="1139"/>
                          <a:pt x="3686" y="1196"/>
                        </a:cubicBezTo>
                        <a:cubicBezTo>
                          <a:pt x="3594" y="927"/>
                          <a:pt x="3417" y="666"/>
                          <a:pt x="3212" y="460"/>
                        </a:cubicBezTo>
                        <a:cubicBezTo>
                          <a:pt x="2950" y="220"/>
                          <a:pt x="2625" y="107"/>
                          <a:pt x="2271" y="43"/>
                        </a:cubicBezTo>
                        <a:cubicBezTo>
                          <a:pt x="2094" y="15"/>
                          <a:pt x="1917" y="1"/>
                          <a:pt x="17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7"/>
                  <p:cNvSpPr/>
                  <p:nvPr/>
                </p:nvSpPr>
                <p:spPr>
                  <a:xfrm>
                    <a:off x="2943179" y="2817362"/>
                    <a:ext cx="83809" cy="21925"/>
                  </a:xfrm>
                  <a:custGeom>
                    <a:rect b="b" l="l" r="r" t="t"/>
                    <a:pathLst>
                      <a:path extrusionOk="0" h="648" w="2477">
                        <a:moveTo>
                          <a:pt x="938" y="1"/>
                        </a:moveTo>
                        <a:cubicBezTo>
                          <a:pt x="641" y="1"/>
                          <a:pt x="333" y="35"/>
                          <a:pt x="28" y="60"/>
                        </a:cubicBezTo>
                        <a:cubicBezTo>
                          <a:pt x="28" y="60"/>
                          <a:pt x="0" y="60"/>
                          <a:pt x="0" y="88"/>
                        </a:cubicBezTo>
                        <a:lnTo>
                          <a:pt x="28" y="117"/>
                        </a:lnTo>
                        <a:cubicBezTo>
                          <a:pt x="330" y="97"/>
                          <a:pt x="635" y="61"/>
                          <a:pt x="929" y="61"/>
                        </a:cubicBezTo>
                        <a:cubicBezTo>
                          <a:pt x="1063" y="61"/>
                          <a:pt x="1195" y="68"/>
                          <a:pt x="1323" y="88"/>
                        </a:cubicBezTo>
                        <a:cubicBezTo>
                          <a:pt x="1769" y="145"/>
                          <a:pt x="2151" y="322"/>
                          <a:pt x="2412" y="619"/>
                        </a:cubicBezTo>
                        <a:lnTo>
                          <a:pt x="2448" y="647"/>
                        </a:lnTo>
                        <a:cubicBezTo>
                          <a:pt x="2448" y="647"/>
                          <a:pt x="2476" y="647"/>
                          <a:pt x="2476" y="619"/>
                        </a:cubicBezTo>
                        <a:lnTo>
                          <a:pt x="2476" y="590"/>
                        </a:lnTo>
                        <a:cubicBezTo>
                          <a:pt x="2179" y="293"/>
                          <a:pt x="1797" y="88"/>
                          <a:pt x="1323" y="25"/>
                        </a:cubicBezTo>
                        <a:cubicBezTo>
                          <a:pt x="1198" y="7"/>
                          <a:pt x="1069" y="1"/>
                          <a:pt x="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7"/>
                  <p:cNvSpPr/>
                  <p:nvPr/>
                </p:nvSpPr>
                <p:spPr>
                  <a:xfrm>
                    <a:off x="3041777" y="2741570"/>
                    <a:ext cx="60835" cy="126678"/>
                  </a:xfrm>
                  <a:custGeom>
                    <a:rect b="b" l="l" r="r" t="t"/>
                    <a:pathLst>
                      <a:path extrusionOk="0" h="3744" w="1798">
                        <a:moveTo>
                          <a:pt x="1387" y="1"/>
                        </a:moveTo>
                        <a:cubicBezTo>
                          <a:pt x="1267" y="319"/>
                          <a:pt x="1062" y="616"/>
                          <a:pt x="828" y="885"/>
                        </a:cubicBezTo>
                        <a:cubicBezTo>
                          <a:pt x="652" y="1062"/>
                          <a:pt x="531" y="1203"/>
                          <a:pt x="383" y="1416"/>
                        </a:cubicBezTo>
                        <a:cubicBezTo>
                          <a:pt x="270" y="1621"/>
                          <a:pt x="206" y="1883"/>
                          <a:pt x="149" y="2151"/>
                        </a:cubicBezTo>
                        <a:cubicBezTo>
                          <a:pt x="93" y="2413"/>
                          <a:pt x="64" y="2710"/>
                          <a:pt x="64" y="2972"/>
                        </a:cubicBezTo>
                        <a:cubicBezTo>
                          <a:pt x="29" y="3213"/>
                          <a:pt x="1" y="3474"/>
                          <a:pt x="149" y="3679"/>
                        </a:cubicBezTo>
                        <a:cubicBezTo>
                          <a:pt x="178" y="3715"/>
                          <a:pt x="206" y="3743"/>
                          <a:pt x="241" y="3743"/>
                        </a:cubicBezTo>
                        <a:cubicBezTo>
                          <a:pt x="270" y="3743"/>
                          <a:pt x="298" y="3715"/>
                          <a:pt x="326" y="3679"/>
                        </a:cubicBezTo>
                        <a:cubicBezTo>
                          <a:pt x="503" y="3503"/>
                          <a:pt x="623" y="3297"/>
                          <a:pt x="736" y="3064"/>
                        </a:cubicBezTo>
                        <a:cubicBezTo>
                          <a:pt x="857" y="2887"/>
                          <a:pt x="913" y="2710"/>
                          <a:pt x="1005" y="2533"/>
                        </a:cubicBezTo>
                        <a:cubicBezTo>
                          <a:pt x="1182" y="2300"/>
                          <a:pt x="1416" y="2059"/>
                          <a:pt x="1592" y="1826"/>
                        </a:cubicBezTo>
                        <a:cubicBezTo>
                          <a:pt x="1656" y="1734"/>
                          <a:pt x="1684" y="1649"/>
                          <a:pt x="1713" y="1557"/>
                        </a:cubicBezTo>
                        <a:cubicBezTo>
                          <a:pt x="1798" y="1295"/>
                          <a:pt x="1798" y="1027"/>
                          <a:pt x="1713" y="765"/>
                        </a:cubicBezTo>
                        <a:cubicBezTo>
                          <a:pt x="1656" y="496"/>
                          <a:pt x="1536" y="234"/>
                          <a:pt x="1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7"/>
                  <p:cNvSpPr/>
                  <p:nvPr/>
                </p:nvSpPr>
                <p:spPr>
                  <a:xfrm>
                    <a:off x="3041777" y="2793508"/>
                    <a:ext cx="28049" cy="111588"/>
                  </a:xfrm>
                  <a:custGeom>
                    <a:rect b="b" l="l" r="r" t="t"/>
                    <a:pathLst>
                      <a:path extrusionOk="0" h="3298" w="829">
                        <a:moveTo>
                          <a:pt x="800" y="1"/>
                        </a:moveTo>
                        <a:cubicBezTo>
                          <a:pt x="793" y="1"/>
                          <a:pt x="786" y="8"/>
                          <a:pt x="772" y="22"/>
                        </a:cubicBezTo>
                        <a:cubicBezTo>
                          <a:pt x="475" y="496"/>
                          <a:pt x="298" y="1083"/>
                          <a:pt x="241" y="1649"/>
                        </a:cubicBezTo>
                        <a:cubicBezTo>
                          <a:pt x="206" y="1826"/>
                          <a:pt x="178" y="2003"/>
                          <a:pt x="149" y="2180"/>
                        </a:cubicBezTo>
                        <a:cubicBezTo>
                          <a:pt x="93" y="2534"/>
                          <a:pt x="1" y="2887"/>
                          <a:pt x="64" y="3269"/>
                        </a:cubicBezTo>
                        <a:cubicBezTo>
                          <a:pt x="64" y="3269"/>
                          <a:pt x="64" y="3298"/>
                          <a:pt x="93" y="3298"/>
                        </a:cubicBezTo>
                        <a:cubicBezTo>
                          <a:pt x="121" y="3298"/>
                          <a:pt x="121" y="3269"/>
                          <a:pt x="121" y="3269"/>
                        </a:cubicBezTo>
                        <a:cubicBezTo>
                          <a:pt x="64" y="2887"/>
                          <a:pt x="149" y="2534"/>
                          <a:pt x="206" y="2180"/>
                        </a:cubicBezTo>
                        <a:cubicBezTo>
                          <a:pt x="241" y="2003"/>
                          <a:pt x="270" y="1826"/>
                          <a:pt x="298" y="1649"/>
                        </a:cubicBezTo>
                        <a:cubicBezTo>
                          <a:pt x="354" y="1083"/>
                          <a:pt x="531" y="524"/>
                          <a:pt x="828" y="57"/>
                        </a:cubicBezTo>
                        <a:lnTo>
                          <a:pt x="828" y="22"/>
                        </a:lnTo>
                        <a:cubicBezTo>
                          <a:pt x="814" y="8"/>
                          <a:pt x="807" y="1"/>
                          <a:pt x="8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7"/>
                  <p:cNvSpPr/>
                  <p:nvPr/>
                </p:nvSpPr>
                <p:spPr>
                  <a:xfrm>
                    <a:off x="2957052" y="2889974"/>
                    <a:ext cx="160649" cy="74978"/>
                  </a:xfrm>
                  <a:custGeom>
                    <a:rect b="b" l="l" r="r" t="t"/>
                    <a:pathLst>
                      <a:path extrusionOk="0" h="2216" w="4748">
                        <a:moveTo>
                          <a:pt x="0" y="1"/>
                        </a:moveTo>
                        <a:cubicBezTo>
                          <a:pt x="149" y="857"/>
                          <a:pt x="680" y="1741"/>
                          <a:pt x="1387" y="2187"/>
                        </a:cubicBezTo>
                        <a:cubicBezTo>
                          <a:pt x="1444" y="2215"/>
                          <a:pt x="1507" y="2215"/>
                          <a:pt x="1564" y="2215"/>
                        </a:cubicBezTo>
                        <a:lnTo>
                          <a:pt x="3184" y="2215"/>
                        </a:lnTo>
                        <a:cubicBezTo>
                          <a:pt x="3240" y="2215"/>
                          <a:pt x="3304" y="2215"/>
                          <a:pt x="3361" y="2187"/>
                        </a:cubicBezTo>
                        <a:cubicBezTo>
                          <a:pt x="4068" y="1741"/>
                          <a:pt x="4599" y="857"/>
                          <a:pt x="4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37"/>
                <p:cNvGrpSpPr/>
                <p:nvPr/>
              </p:nvGrpSpPr>
              <p:grpSpPr>
                <a:xfrm>
                  <a:off x="4137001" y="3078323"/>
                  <a:ext cx="232450" cy="127628"/>
                  <a:chOff x="4015301" y="2838273"/>
                  <a:chExt cx="232450" cy="127628"/>
                </a:xfrm>
              </p:grpSpPr>
              <p:sp>
                <p:nvSpPr>
                  <p:cNvPr id="546" name="Google Shape;546;p37"/>
                  <p:cNvSpPr/>
                  <p:nvPr/>
                </p:nvSpPr>
                <p:spPr>
                  <a:xfrm>
                    <a:off x="4015301" y="2948882"/>
                    <a:ext cx="213533" cy="17019"/>
                  </a:xfrm>
                  <a:custGeom>
                    <a:rect b="b" l="l" r="r" t="t"/>
                    <a:pathLst>
                      <a:path extrusionOk="0" h="503" w="6311">
                        <a:moveTo>
                          <a:pt x="0" y="0"/>
                        </a:moveTo>
                        <a:lnTo>
                          <a:pt x="0" y="502"/>
                        </a:lnTo>
                        <a:lnTo>
                          <a:pt x="6310" y="502"/>
                        </a:lnTo>
                        <a:lnTo>
                          <a:pt x="6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7"/>
                  <p:cNvSpPr/>
                  <p:nvPr/>
                </p:nvSpPr>
                <p:spPr>
                  <a:xfrm>
                    <a:off x="4130918" y="2838273"/>
                    <a:ext cx="101742" cy="111588"/>
                  </a:xfrm>
                  <a:custGeom>
                    <a:rect b="b" l="l" r="r" t="t"/>
                    <a:pathLst>
                      <a:path extrusionOk="0" h="3298" w="3007">
                        <a:moveTo>
                          <a:pt x="0" y="1"/>
                        </a:moveTo>
                        <a:lnTo>
                          <a:pt x="594" y="3297"/>
                        </a:lnTo>
                        <a:lnTo>
                          <a:pt x="2363" y="3297"/>
                        </a:lnTo>
                        <a:lnTo>
                          <a:pt x="30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7"/>
                  <p:cNvSpPr/>
                  <p:nvPr/>
                </p:nvSpPr>
                <p:spPr>
                  <a:xfrm>
                    <a:off x="4166818" y="2861856"/>
                    <a:ext cx="80933" cy="62155"/>
                  </a:xfrm>
                  <a:custGeom>
                    <a:rect b="b" l="l" r="r" t="t"/>
                    <a:pathLst>
                      <a:path extrusionOk="0" h="1837" w="2392">
                        <a:moveTo>
                          <a:pt x="1978" y="0"/>
                        </a:moveTo>
                        <a:cubicBezTo>
                          <a:pt x="1951" y="0"/>
                          <a:pt x="1921" y="4"/>
                          <a:pt x="1889" y="11"/>
                        </a:cubicBezTo>
                        <a:cubicBezTo>
                          <a:pt x="1564" y="40"/>
                          <a:pt x="1238" y="124"/>
                          <a:pt x="948" y="273"/>
                        </a:cubicBezTo>
                        <a:cubicBezTo>
                          <a:pt x="913" y="273"/>
                          <a:pt x="884" y="337"/>
                          <a:pt x="913" y="365"/>
                        </a:cubicBezTo>
                        <a:cubicBezTo>
                          <a:pt x="913" y="393"/>
                          <a:pt x="948" y="393"/>
                          <a:pt x="976" y="393"/>
                        </a:cubicBezTo>
                        <a:cubicBezTo>
                          <a:pt x="1266" y="245"/>
                          <a:pt x="1592" y="160"/>
                          <a:pt x="1917" y="124"/>
                        </a:cubicBezTo>
                        <a:cubicBezTo>
                          <a:pt x="1933" y="116"/>
                          <a:pt x="1950" y="113"/>
                          <a:pt x="1967" y="113"/>
                        </a:cubicBezTo>
                        <a:cubicBezTo>
                          <a:pt x="2010" y="113"/>
                          <a:pt x="2054" y="135"/>
                          <a:pt x="2094" y="160"/>
                        </a:cubicBezTo>
                        <a:cubicBezTo>
                          <a:pt x="2214" y="245"/>
                          <a:pt x="2214" y="365"/>
                          <a:pt x="2151" y="542"/>
                        </a:cubicBezTo>
                        <a:lnTo>
                          <a:pt x="1832" y="1511"/>
                        </a:lnTo>
                        <a:cubicBezTo>
                          <a:pt x="1797" y="1603"/>
                          <a:pt x="1712" y="1660"/>
                          <a:pt x="1620" y="1660"/>
                        </a:cubicBezTo>
                        <a:cubicBezTo>
                          <a:pt x="1426" y="1649"/>
                          <a:pt x="1237" y="1643"/>
                          <a:pt x="1048" y="1643"/>
                        </a:cubicBezTo>
                        <a:cubicBezTo>
                          <a:pt x="722" y="1643"/>
                          <a:pt x="400" y="1662"/>
                          <a:pt x="64" y="1716"/>
                        </a:cubicBezTo>
                        <a:cubicBezTo>
                          <a:pt x="28" y="1716"/>
                          <a:pt x="0" y="1752"/>
                          <a:pt x="0" y="1780"/>
                        </a:cubicBezTo>
                        <a:cubicBezTo>
                          <a:pt x="28" y="1808"/>
                          <a:pt x="28" y="1836"/>
                          <a:pt x="64" y="1836"/>
                        </a:cubicBezTo>
                        <a:lnTo>
                          <a:pt x="92" y="1836"/>
                        </a:lnTo>
                        <a:cubicBezTo>
                          <a:pt x="411" y="1783"/>
                          <a:pt x="726" y="1763"/>
                          <a:pt x="1050" y="1763"/>
                        </a:cubicBezTo>
                        <a:cubicBezTo>
                          <a:pt x="1237" y="1763"/>
                          <a:pt x="1426" y="1769"/>
                          <a:pt x="1620" y="1780"/>
                        </a:cubicBezTo>
                        <a:cubicBezTo>
                          <a:pt x="1769" y="1780"/>
                          <a:pt x="1889" y="1688"/>
                          <a:pt x="1946" y="1539"/>
                        </a:cubicBezTo>
                        <a:lnTo>
                          <a:pt x="2271" y="570"/>
                        </a:lnTo>
                        <a:cubicBezTo>
                          <a:pt x="2299" y="450"/>
                          <a:pt x="2391" y="188"/>
                          <a:pt x="2151" y="68"/>
                        </a:cubicBezTo>
                        <a:cubicBezTo>
                          <a:pt x="2109" y="26"/>
                          <a:pt x="2053" y="0"/>
                          <a:pt x="1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37"/>
                <p:cNvGrpSpPr/>
                <p:nvPr/>
              </p:nvGrpSpPr>
              <p:grpSpPr>
                <a:xfrm>
                  <a:off x="3705154" y="2353574"/>
                  <a:ext cx="430899" cy="135173"/>
                  <a:chOff x="3583454" y="2026924"/>
                  <a:chExt cx="430899" cy="135173"/>
                </a:xfrm>
              </p:grpSpPr>
              <p:sp>
                <p:nvSpPr>
                  <p:cNvPr id="550" name="Google Shape;550;p37"/>
                  <p:cNvSpPr/>
                  <p:nvPr/>
                </p:nvSpPr>
                <p:spPr>
                  <a:xfrm>
                    <a:off x="3754867" y="2128093"/>
                    <a:ext cx="32109" cy="30891"/>
                  </a:xfrm>
                  <a:custGeom>
                    <a:rect b="b" l="l" r="r" t="t"/>
                    <a:pathLst>
                      <a:path extrusionOk="0" h="913" w="949">
                        <a:moveTo>
                          <a:pt x="0" y="0"/>
                        </a:moveTo>
                        <a:lnTo>
                          <a:pt x="0" y="913"/>
                        </a:lnTo>
                        <a:lnTo>
                          <a:pt x="948" y="913"/>
                        </a:lnTo>
                        <a:lnTo>
                          <a:pt x="9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7"/>
                  <p:cNvSpPr/>
                  <p:nvPr/>
                </p:nvSpPr>
                <p:spPr>
                  <a:xfrm>
                    <a:off x="3801763" y="2125217"/>
                    <a:ext cx="58941" cy="33767"/>
                  </a:xfrm>
                  <a:custGeom>
                    <a:rect b="b" l="l" r="r" t="t"/>
                    <a:pathLst>
                      <a:path extrusionOk="0" h="998" w="1742">
                        <a:moveTo>
                          <a:pt x="913" y="205"/>
                        </a:moveTo>
                        <a:lnTo>
                          <a:pt x="1444" y="885"/>
                        </a:lnTo>
                        <a:lnTo>
                          <a:pt x="326" y="885"/>
                        </a:lnTo>
                        <a:lnTo>
                          <a:pt x="913" y="205"/>
                        </a:lnTo>
                        <a:close/>
                        <a:moveTo>
                          <a:pt x="913" y="0"/>
                        </a:moveTo>
                        <a:lnTo>
                          <a:pt x="1" y="998"/>
                        </a:lnTo>
                        <a:lnTo>
                          <a:pt x="1741" y="998"/>
                        </a:lnTo>
                        <a:lnTo>
                          <a:pt x="9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7"/>
                  <p:cNvSpPr/>
                  <p:nvPr/>
                </p:nvSpPr>
                <p:spPr>
                  <a:xfrm>
                    <a:off x="3871668" y="2125217"/>
                    <a:ext cx="34985" cy="35933"/>
                  </a:xfrm>
                  <a:custGeom>
                    <a:rect b="b" l="l" r="r" t="t"/>
                    <a:pathLst>
                      <a:path extrusionOk="0" h="1062" w="1034">
                        <a:moveTo>
                          <a:pt x="941" y="0"/>
                        </a:moveTo>
                        <a:lnTo>
                          <a:pt x="0" y="969"/>
                        </a:lnTo>
                        <a:lnTo>
                          <a:pt x="85" y="1061"/>
                        </a:lnTo>
                        <a:lnTo>
                          <a:pt x="1033"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7"/>
                  <p:cNvSpPr/>
                  <p:nvPr/>
                </p:nvSpPr>
                <p:spPr>
                  <a:xfrm>
                    <a:off x="3889635" y="2125217"/>
                    <a:ext cx="35933" cy="35933"/>
                  </a:xfrm>
                  <a:custGeom>
                    <a:rect b="b" l="l" r="r" t="t"/>
                    <a:pathLst>
                      <a:path extrusionOk="0" h="1062" w="1062">
                        <a:moveTo>
                          <a:pt x="941" y="0"/>
                        </a:moveTo>
                        <a:lnTo>
                          <a:pt x="0" y="969"/>
                        </a:lnTo>
                        <a:lnTo>
                          <a:pt x="120" y="1061"/>
                        </a:lnTo>
                        <a:lnTo>
                          <a:pt x="1061"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7"/>
                  <p:cNvSpPr/>
                  <p:nvPr/>
                </p:nvSpPr>
                <p:spPr>
                  <a:xfrm>
                    <a:off x="3937479" y="2123052"/>
                    <a:ext cx="10117" cy="34985"/>
                  </a:xfrm>
                  <a:custGeom>
                    <a:rect b="b" l="l" r="r" t="t"/>
                    <a:pathLst>
                      <a:path extrusionOk="0" h="1034" w="299">
                        <a:moveTo>
                          <a:pt x="1" y="1"/>
                        </a:moveTo>
                        <a:lnTo>
                          <a:pt x="1" y="93"/>
                        </a:lnTo>
                        <a:lnTo>
                          <a:pt x="29" y="93"/>
                        </a:lnTo>
                        <a:cubicBezTo>
                          <a:pt x="86" y="93"/>
                          <a:pt x="121" y="121"/>
                          <a:pt x="121" y="177"/>
                        </a:cubicBezTo>
                        <a:lnTo>
                          <a:pt x="121" y="418"/>
                        </a:lnTo>
                        <a:cubicBezTo>
                          <a:pt x="121" y="503"/>
                          <a:pt x="149" y="503"/>
                          <a:pt x="178" y="531"/>
                        </a:cubicBezTo>
                        <a:cubicBezTo>
                          <a:pt x="149" y="531"/>
                          <a:pt x="121" y="559"/>
                          <a:pt x="121" y="623"/>
                        </a:cubicBezTo>
                        <a:lnTo>
                          <a:pt x="121" y="857"/>
                        </a:lnTo>
                        <a:cubicBezTo>
                          <a:pt x="121" y="913"/>
                          <a:pt x="86" y="949"/>
                          <a:pt x="29" y="949"/>
                        </a:cubicBezTo>
                        <a:lnTo>
                          <a:pt x="1" y="949"/>
                        </a:lnTo>
                        <a:lnTo>
                          <a:pt x="1" y="1033"/>
                        </a:lnTo>
                        <a:lnTo>
                          <a:pt x="58" y="1033"/>
                        </a:lnTo>
                        <a:cubicBezTo>
                          <a:pt x="178" y="1033"/>
                          <a:pt x="234" y="977"/>
                          <a:pt x="234" y="885"/>
                        </a:cubicBezTo>
                        <a:lnTo>
                          <a:pt x="234" y="623"/>
                        </a:lnTo>
                        <a:cubicBezTo>
                          <a:pt x="234" y="595"/>
                          <a:pt x="234" y="559"/>
                          <a:pt x="263" y="559"/>
                        </a:cubicBezTo>
                        <a:lnTo>
                          <a:pt x="298" y="559"/>
                        </a:lnTo>
                        <a:lnTo>
                          <a:pt x="298" y="475"/>
                        </a:lnTo>
                        <a:lnTo>
                          <a:pt x="263" y="475"/>
                        </a:lnTo>
                        <a:cubicBezTo>
                          <a:pt x="234" y="475"/>
                          <a:pt x="234" y="475"/>
                          <a:pt x="234" y="418"/>
                        </a:cubicBezTo>
                        <a:lnTo>
                          <a:pt x="234" y="177"/>
                        </a:lnTo>
                        <a:cubicBezTo>
                          <a:pt x="234" y="64"/>
                          <a:pt x="178"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7"/>
                  <p:cNvSpPr/>
                  <p:nvPr/>
                </p:nvSpPr>
                <p:spPr>
                  <a:xfrm>
                    <a:off x="3959506" y="2123052"/>
                    <a:ext cx="24936" cy="39046"/>
                  </a:xfrm>
                  <a:custGeom>
                    <a:rect b="b" l="l" r="r" t="t"/>
                    <a:pathLst>
                      <a:path extrusionOk="0" h="1154" w="737">
                        <a:moveTo>
                          <a:pt x="354" y="149"/>
                        </a:moveTo>
                        <a:cubicBezTo>
                          <a:pt x="468" y="149"/>
                          <a:pt x="588" y="326"/>
                          <a:pt x="588" y="559"/>
                        </a:cubicBezTo>
                        <a:cubicBezTo>
                          <a:pt x="588" y="828"/>
                          <a:pt x="468" y="1005"/>
                          <a:pt x="354" y="1005"/>
                        </a:cubicBezTo>
                        <a:cubicBezTo>
                          <a:pt x="263" y="1005"/>
                          <a:pt x="142" y="828"/>
                          <a:pt x="142" y="559"/>
                        </a:cubicBezTo>
                        <a:cubicBezTo>
                          <a:pt x="142" y="326"/>
                          <a:pt x="263" y="149"/>
                          <a:pt x="354" y="149"/>
                        </a:cubicBezTo>
                        <a:close/>
                        <a:moveTo>
                          <a:pt x="354" y="1"/>
                        </a:moveTo>
                        <a:cubicBezTo>
                          <a:pt x="142" y="1"/>
                          <a:pt x="1" y="269"/>
                          <a:pt x="1" y="559"/>
                        </a:cubicBezTo>
                        <a:cubicBezTo>
                          <a:pt x="1" y="885"/>
                          <a:pt x="142" y="1154"/>
                          <a:pt x="354" y="1154"/>
                        </a:cubicBezTo>
                        <a:cubicBezTo>
                          <a:pt x="560" y="1154"/>
                          <a:pt x="737" y="885"/>
                          <a:pt x="737" y="559"/>
                        </a:cubicBezTo>
                        <a:cubicBezTo>
                          <a:pt x="737" y="269"/>
                          <a:pt x="560" y="1"/>
                          <a:pt x="3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7"/>
                  <p:cNvSpPr/>
                  <p:nvPr/>
                </p:nvSpPr>
                <p:spPr>
                  <a:xfrm>
                    <a:off x="3989451" y="2123052"/>
                    <a:ext cx="24903" cy="39046"/>
                  </a:xfrm>
                  <a:custGeom>
                    <a:rect b="b" l="l" r="r" t="t"/>
                    <a:pathLst>
                      <a:path extrusionOk="0" h="1154" w="736">
                        <a:moveTo>
                          <a:pt x="354" y="149"/>
                        </a:moveTo>
                        <a:cubicBezTo>
                          <a:pt x="467" y="149"/>
                          <a:pt x="587" y="326"/>
                          <a:pt x="587" y="559"/>
                        </a:cubicBezTo>
                        <a:cubicBezTo>
                          <a:pt x="587" y="828"/>
                          <a:pt x="467" y="1005"/>
                          <a:pt x="354" y="1005"/>
                        </a:cubicBezTo>
                        <a:cubicBezTo>
                          <a:pt x="262" y="1005"/>
                          <a:pt x="142" y="828"/>
                          <a:pt x="142" y="559"/>
                        </a:cubicBezTo>
                        <a:cubicBezTo>
                          <a:pt x="142" y="326"/>
                          <a:pt x="262" y="149"/>
                          <a:pt x="354" y="149"/>
                        </a:cubicBezTo>
                        <a:close/>
                        <a:moveTo>
                          <a:pt x="354" y="1"/>
                        </a:moveTo>
                        <a:cubicBezTo>
                          <a:pt x="142" y="1"/>
                          <a:pt x="0" y="269"/>
                          <a:pt x="0" y="559"/>
                        </a:cubicBezTo>
                        <a:cubicBezTo>
                          <a:pt x="0" y="885"/>
                          <a:pt x="142" y="1154"/>
                          <a:pt x="354" y="1154"/>
                        </a:cubicBezTo>
                        <a:cubicBezTo>
                          <a:pt x="559" y="1154"/>
                          <a:pt x="736" y="885"/>
                          <a:pt x="736" y="559"/>
                        </a:cubicBezTo>
                        <a:cubicBezTo>
                          <a:pt x="736" y="269"/>
                          <a:pt x="559" y="1"/>
                          <a:pt x="3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7"/>
                  <p:cNvSpPr/>
                  <p:nvPr/>
                </p:nvSpPr>
                <p:spPr>
                  <a:xfrm>
                    <a:off x="3656235"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5" y="1202"/>
                          <a:pt x="85" y="1202"/>
                          <a:pt x="85" y="1173"/>
                        </a:cubicBezTo>
                        <a:lnTo>
                          <a:pt x="708" y="763"/>
                        </a:lnTo>
                        <a:cubicBezTo>
                          <a:pt x="708" y="735"/>
                          <a:pt x="736" y="735"/>
                          <a:pt x="736" y="699"/>
                        </a:cubicBezTo>
                        <a:cubicBezTo>
                          <a:pt x="736" y="699"/>
                          <a:pt x="736" y="671"/>
                          <a:pt x="708" y="671"/>
                        </a:cubicBezTo>
                        <a:lnTo>
                          <a:pt x="121" y="27"/>
                        </a:lnTo>
                        <a:cubicBezTo>
                          <a:pt x="103" y="10"/>
                          <a:pt x="87"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7"/>
                  <p:cNvSpPr/>
                  <p:nvPr/>
                </p:nvSpPr>
                <p:spPr>
                  <a:xfrm>
                    <a:off x="3673221"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6" y="1202"/>
                          <a:pt x="86" y="1202"/>
                          <a:pt x="86" y="1173"/>
                        </a:cubicBezTo>
                        <a:lnTo>
                          <a:pt x="708" y="763"/>
                        </a:lnTo>
                        <a:cubicBezTo>
                          <a:pt x="708" y="735"/>
                          <a:pt x="737" y="735"/>
                          <a:pt x="737" y="699"/>
                        </a:cubicBezTo>
                        <a:cubicBezTo>
                          <a:pt x="737" y="699"/>
                          <a:pt x="737" y="671"/>
                          <a:pt x="708" y="671"/>
                        </a:cubicBezTo>
                        <a:lnTo>
                          <a:pt x="114" y="27"/>
                        </a:lnTo>
                        <a:cubicBezTo>
                          <a:pt x="100" y="10"/>
                          <a:pt x="86"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7"/>
                  <p:cNvSpPr/>
                  <p:nvPr/>
                </p:nvSpPr>
                <p:spPr>
                  <a:xfrm>
                    <a:off x="3706989" y="2034233"/>
                    <a:ext cx="26121" cy="38098"/>
                  </a:xfrm>
                  <a:custGeom>
                    <a:rect b="b" l="l" r="r" t="t"/>
                    <a:pathLst>
                      <a:path extrusionOk="0" h="1126" w="772">
                        <a:moveTo>
                          <a:pt x="389" y="121"/>
                        </a:moveTo>
                        <a:cubicBezTo>
                          <a:pt x="531" y="121"/>
                          <a:pt x="651" y="326"/>
                          <a:pt x="651" y="567"/>
                        </a:cubicBezTo>
                        <a:cubicBezTo>
                          <a:pt x="651" y="800"/>
                          <a:pt x="531" y="1006"/>
                          <a:pt x="389" y="1006"/>
                        </a:cubicBezTo>
                        <a:cubicBezTo>
                          <a:pt x="241" y="1006"/>
                          <a:pt x="121" y="800"/>
                          <a:pt x="121" y="567"/>
                        </a:cubicBezTo>
                        <a:cubicBezTo>
                          <a:pt x="121" y="326"/>
                          <a:pt x="241" y="121"/>
                          <a:pt x="389" y="121"/>
                        </a:cubicBezTo>
                        <a:close/>
                        <a:moveTo>
                          <a:pt x="389" y="1"/>
                        </a:moveTo>
                        <a:cubicBezTo>
                          <a:pt x="177" y="1"/>
                          <a:pt x="0" y="270"/>
                          <a:pt x="0" y="567"/>
                        </a:cubicBezTo>
                        <a:cubicBezTo>
                          <a:pt x="0" y="885"/>
                          <a:pt x="177" y="1126"/>
                          <a:pt x="389" y="1126"/>
                        </a:cubicBezTo>
                        <a:cubicBezTo>
                          <a:pt x="595" y="1126"/>
                          <a:pt x="771" y="885"/>
                          <a:pt x="771" y="567"/>
                        </a:cubicBezTo>
                        <a:cubicBezTo>
                          <a:pt x="771" y="270"/>
                          <a:pt x="595" y="1"/>
                          <a:pt x="3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7"/>
                  <p:cNvSpPr/>
                  <p:nvPr/>
                </p:nvSpPr>
                <p:spPr>
                  <a:xfrm>
                    <a:off x="3753885" y="2037346"/>
                    <a:ext cx="4128" cy="37861"/>
                  </a:xfrm>
                  <a:custGeom>
                    <a:rect b="b" l="l" r="r" t="t"/>
                    <a:pathLst>
                      <a:path extrusionOk="0" h="1119" w="122">
                        <a:moveTo>
                          <a:pt x="65" y="1"/>
                        </a:moveTo>
                        <a:cubicBezTo>
                          <a:pt x="29" y="1"/>
                          <a:pt x="1" y="29"/>
                          <a:pt x="1" y="58"/>
                        </a:cubicBezTo>
                        <a:lnTo>
                          <a:pt x="1" y="1062"/>
                        </a:lnTo>
                        <a:cubicBezTo>
                          <a:pt x="1" y="1090"/>
                          <a:pt x="29" y="1119"/>
                          <a:pt x="65" y="1119"/>
                        </a:cubicBezTo>
                        <a:cubicBezTo>
                          <a:pt x="93" y="1119"/>
                          <a:pt x="121" y="1090"/>
                          <a:pt x="121" y="1062"/>
                        </a:cubicBezTo>
                        <a:lnTo>
                          <a:pt x="121" y="58"/>
                        </a:lnTo>
                        <a:cubicBezTo>
                          <a:pt x="121" y="29"/>
                          <a:pt x="93" y="1"/>
                          <a:pt x="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7"/>
                  <p:cNvSpPr/>
                  <p:nvPr/>
                </p:nvSpPr>
                <p:spPr>
                  <a:xfrm>
                    <a:off x="3771852" y="2041440"/>
                    <a:ext cx="20132" cy="31873"/>
                  </a:xfrm>
                  <a:custGeom>
                    <a:rect b="b" l="l" r="r" t="t"/>
                    <a:pathLst>
                      <a:path extrusionOk="0" h="942" w="595">
                        <a:moveTo>
                          <a:pt x="0" y="0"/>
                        </a:moveTo>
                        <a:lnTo>
                          <a:pt x="0" y="941"/>
                        </a:lnTo>
                        <a:lnTo>
                          <a:pt x="595" y="941"/>
                        </a:lnTo>
                        <a:lnTo>
                          <a:pt x="5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7"/>
                  <p:cNvSpPr/>
                  <p:nvPr/>
                </p:nvSpPr>
                <p:spPr>
                  <a:xfrm>
                    <a:off x="3803929" y="2039274"/>
                    <a:ext cx="32820" cy="35933"/>
                  </a:xfrm>
                  <a:custGeom>
                    <a:rect b="b" l="l" r="r" t="t"/>
                    <a:pathLst>
                      <a:path extrusionOk="0" h="1062" w="970">
                        <a:moveTo>
                          <a:pt x="849" y="121"/>
                        </a:moveTo>
                        <a:lnTo>
                          <a:pt x="849" y="948"/>
                        </a:lnTo>
                        <a:lnTo>
                          <a:pt x="114" y="948"/>
                        </a:lnTo>
                        <a:lnTo>
                          <a:pt x="114" y="121"/>
                        </a:lnTo>
                        <a:close/>
                        <a:moveTo>
                          <a:pt x="57" y="1"/>
                        </a:moveTo>
                        <a:cubicBezTo>
                          <a:pt x="29" y="1"/>
                          <a:pt x="0" y="29"/>
                          <a:pt x="0" y="64"/>
                        </a:cubicBezTo>
                        <a:lnTo>
                          <a:pt x="0" y="1005"/>
                        </a:lnTo>
                        <a:cubicBezTo>
                          <a:pt x="0" y="1033"/>
                          <a:pt x="29" y="1062"/>
                          <a:pt x="57" y="1062"/>
                        </a:cubicBezTo>
                        <a:lnTo>
                          <a:pt x="913" y="1062"/>
                        </a:lnTo>
                        <a:cubicBezTo>
                          <a:pt x="941" y="1062"/>
                          <a:pt x="970" y="1033"/>
                          <a:pt x="970" y="1005"/>
                        </a:cubicBezTo>
                        <a:lnTo>
                          <a:pt x="970" y="64"/>
                        </a:lnTo>
                        <a:cubicBezTo>
                          <a:pt x="970" y="29"/>
                          <a:pt x="941" y="1"/>
                          <a:pt x="9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7"/>
                  <p:cNvSpPr/>
                  <p:nvPr/>
                </p:nvSpPr>
                <p:spPr>
                  <a:xfrm>
                    <a:off x="3847746" y="2041440"/>
                    <a:ext cx="32820" cy="31873"/>
                  </a:xfrm>
                  <a:custGeom>
                    <a:rect b="b" l="l" r="r" t="t"/>
                    <a:pathLst>
                      <a:path extrusionOk="0" h="942" w="970">
                        <a:moveTo>
                          <a:pt x="0" y="0"/>
                        </a:moveTo>
                        <a:lnTo>
                          <a:pt x="0" y="941"/>
                        </a:lnTo>
                        <a:lnTo>
                          <a:pt x="969" y="941"/>
                        </a:lnTo>
                        <a:lnTo>
                          <a:pt x="9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7"/>
                  <p:cNvSpPr/>
                  <p:nvPr/>
                </p:nvSpPr>
                <p:spPr>
                  <a:xfrm>
                    <a:off x="3892477" y="2026924"/>
                    <a:ext cx="25173" cy="64320"/>
                  </a:xfrm>
                  <a:custGeom>
                    <a:rect b="b" l="l" r="r" t="t"/>
                    <a:pathLst>
                      <a:path extrusionOk="0" h="1901" w="744">
                        <a:moveTo>
                          <a:pt x="349" y="0"/>
                        </a:moveTo>
                        <a:cubicBezTo>
                          <a:pt x="332" y="0"/>
                          <a:pt x="315" y="4"/>
                          <a:pt x="298" y="12"/>
                        </a:cubicBezTo>
                        <a:cubicBezTo>
                          <a:pt x="270" y="12"/>
                          <a:pt x="241" y="40"/>
                          <a:pt x="241" y="75"/>
                        </a:cubicBezTo>
                        <a:cubicBezTo>
                          <a:pt x="270" y="104"/>
                          <a:pt x="298" y="132"/>
                          <a:pt x="326" y="132"/>
                        </a:cubicBezTo>
                        <a:cubicBezTo>
                          <a:pt x="336" y="123"/>
                          <a:pt x="346" y="120"/>
                          <a:pt x="357" y="120"/>
                        </a:cubicBezTo>
                        <a:cubicBezTo>
                          <a:pt x="377" y="120"/>
                          <a:pt x="399" y="132"/>
                          <a:pt x="418" y="132"/>
                        </a:cubicBezTo>
                        <a:cubicBezTo>
                          <a:pt x="447" y="160"/>
                          <a:pt x="475" y="252"/>
                          <a:pt x="503" y="309"/>
                        </a:cubicBezTo>
                        <a:cubicBezTo>
                          <a:pt x="503" y="366"/>
                          <a:pt x="475" y="429"/>
                          <a:pt x="475" y="514"/>
                        </a:cubicBezTo>
                        <a:cubicBezTo>
                          <a:pt x="475" y="542"/>
                          <a:pt x="447" y="606"/>
                          <a:pt x="447" y="663"/>
                        </a:cubicBezTo>
                        <a:cubicBezTo>
                          <a:pt x="447" y="783"/>
                          <a:pt x="475" y="868"/>
                          <a:pt x="532" y="960"/>
                        </a:cubicBezTo>
                        <a:cubicBezTo>
                          <a:pt x="503" y="988"/>
                          <a:pt x="475" y="1016"/>
                          <a:pt x="447" y="1045"/>
                        </a:cubicBezTo>
                        <a:lnTo>
                          <a:pt x="447" y="1278"/>
                        </a:lnTo>
                        <a:lnTo>
                          <a:pt x="447" y="1313"/>
                        </a:lnTo>
                        <a:cubicBezTo>
                          <a:pt x="475" y="1455"/>
                          <a:pt x="447" y="1575"/>
                          <a:pt x="390" y="1667"/>
                        </a:cubicBezTo>
                        <a:cubicBezTo>
                          <a:pt x="344" y="1728"/>
                          <a:pt x="273" y="1775"/>
                          <a:pt x="202" y="1775"/>
                        </a:cubicBezTo>
                        <a:cubicBezTo>
                          <a:pt x="174" y="1775"/>
                          <a:pt x="147" y="1768"/>
                          <a:pt x="121" y="1752"/>
                        </a:cubicBezTo>
                        <a:cubicBezTo>
                          <a:pt x="107" y="1738"/>
                          <a:pt x="93" y="1731"/>
                          <a:pt x="79" y="1731"/>
                        </a:cubicBezTo>
                        <a:cubicBezTo>
                          <a:pt x="65" y="1731"/>
                          <a:pt x="50" y="1738"/>
                          <a:pt x="36" y="1752"/>
                        </a:cubicBezTo>
                        <a:cubicBezTo>
                          <a:pt x="1" y="1780"/>
                          <a:pt x="36" y="1809"/>
                          <a:pt x="65" y="1844"/>
                        </a:cubicBezTo>
                        <a:cubicBezTo>
                          <a:pt x="93" y="1872"/>
                          <a:pt x="150" y="1901"/>
                          <a:pt x="213" y="1901"/>
                        </a:cubicBezTo>
                        <a:cubicBezTo>
                          <a:pt x="326" y="1901"/>
                          <a:pt x="447" y="1809"/>
                          <a:pt x="503" y="1724"/>
                        </a:cubicBezTo>
                        <a:cubicBezTo>
                          <a:pt x="567" y="1604"/>
                          <a:pt x="595" y="1455"/>
                          <a:pt x="567" y="1278"/>
                        </a:cubicBezTo>
                        <a:lnTo>
                          <a:pt x="567" y="1250"/>
                        </a:lnTo>
                        <a:lnTo>
                          <a:pt x="567" y="1101"/>
                        </a:lnTo>
                        <a:cubicBezTo>
                          <a:pt x="567" y="1073"/>
                          <a:pt x="595" y="1045"/>
                          <a:pt x="623" y="1045"/>
                        </a:cubicBezTo>
                        <a:cubicBezTo>
                          <a:pt x="623" y="1016"/>
                          <a:pt x="652" y="1016"/>
                          <a:pt x="652" y="1016"/>
                        </a:cubicBezTo>
                        <a:cubicBezTo>
                          <a:pt x="660" y="1025"/>
                          <a:pt x="668" y="1028"/>
                          <a:pt x="677" y="1028"/>
                        </a:cubicBezTo>
                        <a:cubicBezTo>
                          <a:pt x="697" y="1028"/>
                          <a:pt x="719" y="1008"/>
                          <a:pt x="744" y="988"/>
                        </a:cubicBezTo>
                        <a:cubicBezTo>
                          <a:pt x="744" y="960"/>
                          <a:pt x="744" y="924"/>
                          <a:pt x="708" y="924"/>
                        </a:cubicBezTo>
                        <a:cubicBezTo>
                          <a:pt x="680" y="924"/>
                          <a:pt x="680" y="896"/>
                          <a:pt x="680" y="896"/>
                        </a:cubicBezTo>
                        <a:cubicBezTo>
                          <a:pt x="595" y="896"/>
                          <a:pt x="567" y="783"/>
                          <a:pt x="567" y="663"/>
                        </a:cubicBezTo>
                        <a:cubicBezTo>
                          <a:pt x="567" y="634"/>
                          <a:pt x="567" y="571"/>
                          <a:pt x="595" y="514"/>
                        </a:cubicBezTo>
                        <a:cubicBezTo>
                          <a:pt x="595" y="458"/>
                          <a:pt x="623" y="366"/>
                          <a:pt x="623" y="281"/>
                        </a:cubicBezTo>
                        <a:cubicBezTo>
                          <a:pt x="595" y="189"/>
                          <a:pt x="532" y="104"/>
                          <a:pt x="475" y="40"/>
                        </a:cubicBezTo>
                        <a:cubicBezTo>
                          <a:pt x="435" y="20"/>
                          <a:pt x="391" y="0"/>
                          <a:pt x="3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7"/>
                  <p:cNvSpPr/>
                  <p:nvPr/>
                </p:nvSpPr>
                <p:spPr>
                  <a:xfrm>
                    <a:off x="3928411" y="2028278"/>
                    <a:ext cx="11030" cy="59854"/>
                  </a:xfrm>
                  <a:custGeom>
                    <a:rect b="b" l="l" r="r" t="t"/>
                    <a:pathLst>
                      <a:path extrusionOk="0" h="1769" w="326">
                        <a:moveTo>
                          <a:pt x="35" y="0"/>
                        </a:moveTo>
                        <a:cubicBezTo>
                          <a:pt x="0" y="35"/>
                          <a:pt x="0" y="64"/>
                          <a:pt x="0" y="92"/>
                        </a:cubicBezTo>
                        <a:cubicBezTo>
                          <a:pt x="212" y="594"/>
                          <a:pt x="212" y="1182"/>
                          <a:pt x="0" y="1684"/>
                        </a:cubicBezTo>
                        <a:cubicBezTo>
                          <a:pt x="0" y="1712"/>
                          <a:pt x="0" y="1769"/>
                          <a:pt x="35" y="1769"/>
                        </a:cubicBezTo>
                        <a:lnTo>
                          <a:pt x="64" y="1769"/>
                        </a:lnTo>
                        <a:cubicBezTo>
                          <a:pt x="92" y="1769"/>
                          <a:pt x="120" y="1769"/>
                          <a:pt x="120" y="1740"/>
                        </a:cubicBezTo>
                        <a:cubicBezTo>
                          <a:pt x="326" y="1210"/>
                          <a:pt x="326" y="594"/>
                          <a:pt x="120" y="64"/>
                        </a:cubicBezTo>
                        <a:cubicBezTo>
                          <a:pt x="92" y="35"/>
                          <a:pt x="64" y="0"/>
                          <a:pt x="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7"/>
                  <p:cNvSpPr/>
                  <p:nvPr/>
                </p:nvSpPr>
                <p:spPr>
                  <a:xfrm>
                    <a:off x="3941573" y="2027296"/>
                    <a:ext cx="14854" cy="68990"/>
                  </a:xfrm>
                  <a:custGeom>
                    <a:rect b="b" l="l" r="r" t="t"/>
                    <a:pathLst>
                      <a:path extrusionOk="0" h="2039" w="439">
                        <a:moveTo>
                          <a:pt x="85" y="1"/>
                        </a:moveTo>
                        <a:cubicBezTo>
                          <a:pt x="57" y="29"/>
                          <a:pt x="28" y="64"/>
                          <a:pt x="57" y="93"/>
                        </a:cubicBezTo>
                        <a:cubicBezTo>
                          <a:pt x="319" y="680"/>
                          <a:pt x="290" y="1387"/>
                          <a:pt x="0" y="1946"/>
                        </a:cubicBezTo>
                        <a:cubicBezTo>
                          <a:pt x="0" y="1975"/>
                          <a:pt x="0" y="2038"/>
                          <a:pt x="28" y="2038"/>
                        </a:cubicBezTo>
                        <a:lnTo>
                          <a:pt x="57" y="2038"/>
                        </a:lnTo>
                        <a:cubicBezTo>
                          <a:pt x="85" y="2038"/>
                          <a:pt x="85" y="2038"/>
                          <a:pt x="113" y="2010"/>
                        </a:cubicBezTo>
                        <a:cubicBezTo>
                          <a:pt x="439" y="1416"/>
                          <a:pt x="439" y="652"/>
                          <a:pt x="142" y="29"/>
                        </a:cubicBezTo>
                        <a:cubicBezTo>
                          <a:pt x="142" y="1"/>
                          <a:pt x="113" y="1"/>
                          <a:pt x="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3622264" y="2026924"/>
                    <a:ext cx="24903" cy="64320"/>
                  </a:xfrm>
                  <a:custGeom>
                    <a:rect b="b" l="l" r="r" t="t"/>
                    <a:pathLst>
                      <a:path extrusionOk="0" h="1901" w="736">
                        <a:moveTo>
                          <a:pt x="417" y="0"/>
                        </a:moveTo>
                        <a:cubicBezTo>
                          <a:pt x="367" y="0"/>
                          <a:pt x="309" y="20"/>
                          <a:pt x="269" y="40"/>
                        </a:cubicBezTo>
                        <a:cubicBezTo>
                          <a:pt x="205" y="104"/>
                          <a:pt x="149" y="189"/>
                          <a:pt x="149" y="281"/>
                        </a:cubicBezTo>
                        <a:cubicBezTo>
                          <a:pt x="120" y="366"/>
                          <a:pt x="149" y="458"/>
                          <a:pt x="149" y="514"/>
                        </a:cubicBezTo>
                        <a:cubicBezTo>
                          <a:pt x="177" y="571"/>
                          <a:pt x="177" y="634"/>
                          <a:pt x="177" y="663"/>
                        </a:cubicBezTo>
                        <a:cubicBezTo>
                          <a:pt x="177" y="783"/>
                          <a:pt x="149" y="896"/>
                          <a:pt x="64" y="896"/>
                        </a:cubicBezTo>
                        <a:lnTo>
                          <a:pt x="64" y="924"/>
                        </a:lnTo>
                        <a:cubicBezTo>
                          <a:pt x="28" y="924"/>
                          <a:pt x="0" y="960"/>
                          <a:pt x="0" y="988"/>
                        </a:cubicBezTo>
                        <a:cubicBezTo>
                          <a:pt x="20" y="1008"/>
                          <a:pt x="44" y="1028"/>
                          <a:pt x="66" y="1028"/>
                        </a:cubicBezTo>
                        <a:cubicBezTo>
                          <a:pt x="75" y="1028"/>
                          <a:pt x="84" y="1025"/>
                          <a:pt x="92" y="1016"/>
                        </a:cubicBezTo>
                        <a:cubicBezTo>
                          <a:pt x="120" y="1016"/>
                          <a:pt x="120" y="1016"/>
                          <a:pt x="120" y="1045"/>
                        </a:cubicBezTo>
                        <a:cubicBezTo>
                          <a:pt x="149" y="1045"/>
                          <a:pt x="177" y="1073"/>
                          <a:pt x="177" y="1101"/>
                        </a:cubicBezTo>
                        <a:cubicBezTo>
                          <a:pt x="205" y="1137"/>
                          <a:pt x="177" y="1193"/>
                          <a:pt x="177" y="1250"/>
                        </a:cubicBezTo>
                        <a:lnTo>
                          <a:pt x="177" y="1278"/>
                        </a:lnTo>
                        <a:cubicBezTo>
                          <a:pt x="149" y="1455"/>
                          <a:pt x="177" y="1604"/>
                          <a:pt x="269" y="1724"/>
                        </a:cubicBezTo>
                        <a:cubicBezTo>
                          <a:pt x="325" y="1809"/>
                          <a:pt x="446" y="1901"/>
                          <a:pt x="559" y="1901"/>
                        </a:cubicBezTo>
                        <a:cubicBezTo>
                          <a:pt x="594" y="1901"/>
                          <a:pt x="651" y="1872"/>
                          <a:pt x="707" y="1844"/>
                        </a:cubicBezTo>
                        <a:cubicBezTo>
                          <a:pt x="736" y="1809"/>
                          <a:pt x="736" y="1780"/>
                          <a:pt x="707" y="1752"/>
                        </a:cubicBezTo>
                        <a:cubicBezTo>
                          <a:pt x="707" y="1738"/>
                          <a:pt x="693" y="1731"/>
                          <a:pt x="676" y="1731"/>
                        </a:cubicBezTo>
                        <a:cubicBezTo>
                          <a:pt x="658" y="1731"/>
                          <a:pt x="637" y="1738"/>
                          <a:pt x="623" y="1752"/>
                        </a:cubicBezTo>
                        <a:cubicBezTo>
                          <a:pt x="597" y="1768"/>
                          <a:pt x="570" y="1775"/>
                          <a:pt x="542" y="1775"/>
                        </a:cubicBezTo>
                        <a:cubicBezTo>
                          <a:pt x="471" y="1775"/>
                          <a:pt x="400" y="1728"/>
                          <a:pt x="354" y="1667"/>
                        </a:cubicBezTo>
                        <a:cubicBezTo>
                          <a:pt x="297" y="1575"/>
                          <a:pt x="269" y="1455"/>
                          <a:pt x="297" y="1313"/>
                        </a:cubicBezTo>
                        <a:lnTo>
                          <a:pt x="297" y="1278"/>
                        </a:lnTo>
                        <a:cubicBezTo>
                          <a:pt x="297" y="1193"/>
                          <a:pt x="325" y="1137"/>
                          <a:pt x="297" y="1045"/>
                        </a:cubicBezTo>
                        <a:cubicBezTo>
                          <a:pt x="269" y="1016"/>
                          <a:pt x="241" y="988"/>
                          <a:pt x="205" y="960"/>
                        </a:cubicBezTo>
                        <a:cubicBezTo>
                          <a:pt x="269" y="868"/>
                          <a:pt x="297" y="783"/>
                          <a:pt x="297" y="663"/>
                        </a:cubicBezTo>
                        <a:cubicBezTo>
                          <a:pt x="297" y="606"/>
                          <a:pt x="297" y="542"/>
                          <a:pt x="269" y="514"/>
                        </a:cubicBezTo>
                        <a:cubicBezTo>
                          <a:pt x="269" y="429"/>
                          <a:pt x="241" y="366"/>
                          <a:pt x="269" y="309"/>
                        </a:cubicBezTo>
                        <a:cubicBezTo>
                          <a:pt x="269" y="252"/>
                          <a:pt x="297" y="160"/>
                          <a:pt x="354" y="132"/>
                        </a:cubicBezTo>
                        <a:cubicBezTo>
                          <a:pt x="373" y="132"/>
                          <a:pt x="395" y="120"/>
                          <a:pt x="416" y="120"/>
                        </a:cubicBezTo>
                        <a:cubicBezTo>
                          <a:pt x="426" y="120"/>
                          <a:pt x="436" y="123"/>
                          <a:pt x="446" y="132"/>
                        </a:cubicBezTo>
                        <a:cubicBezTo>
                          <a:pt x="474" y="132"/>
                          <a:pt x="502" y="104"/>
                          <a:pt x="502" y="75"/>
                        </a:cubicBezTo>
                        <a:cubicBezTo>
                          <a:pt x="502" y="40"/>
                          <a:pt x="502" y="12"/>
                          <a:pt x="474" y="12"/>
                        </a:cubicBezTo>
                        <a:cubicBezTo>
                          <a:pt x="457" y="4"/>
                          <a:pt x="438" y="0"/>
                          <a:pt x="4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3600474" y="2028278"/>
                    <a:ext cx="11978" cy="59854"/>
                  </a:xfrm>
                  <a:custGeom>
                    <a:rect b="b" l="l" r="r" t="t"/>
                    <a:pathLst>
                      <a:path extrusionOk="0" h="1769" w="354">
                        <a:moveTo>
                          <a:pt x="290" y="0"/>
                        </a:moveTo>
                        <a:cubicBezTo>
                          <a:pt x="262" y="0"/>
                          <a:pt x="234" y="35"/>
                          <a:pt x="234" y="64"/>
                        </a:cubicBezTo>
                        <a:cubicBezTo>
                          <a:pt x="0" y="594"/>
                          <a:pt x="0" y="1210"/>
                          <a:pt x="205" y="1740"/>
                        </a:cubicBezTo>
                        <a:cubicBezTo>
                          <a:pt x="234" y="1769"/>
                          <a:pt x="234" y="1769"/>
                          <a:pt x="262" y="1769"/>
                        </a:cubicBezTo>
                        <a:lnTo>
                          <a:pt x="290" y="1769"/>
                        </a:lnTo>
                        <a:cubicBezTo>
                          <a:pt x="319" y="1769"/>
                          <a:pt x="319" y="1712"/>
                          <a:pt x="319" y="1684"/>
                        </a:cubicBezTo>
                        <a:cubicBezTo>
                          <a:pt x="113" y="1182"/>
                          <a:pt x="113" y="594"/>
                          <a:pt x="319" y="92"/>
                        </a:cubicBezTo>
                        <a:cubicBezTo>
                          <a:pt x="354" y="64"/>
                          <a:pt x="319" y="35"/>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p:nvPr/>
                </p:nvSpPr>
                <p:spPr>
                  <a:xfrm>
                    <a:off x="3583454" y="2027296"/>
                    <a:ext cx="14887" cy="68990"/>
                  </a:xfrm>
                  <a:custGeom>
                    <a:rect b="b" l="l" r="r" t="t"/>
                    <a:pathLst>
                      <a:path extrusionOk="0" h="2039" w="440">
                        <a:moveTo>
                          <a:pt x="355" y="1"/>
                        </a:moveTo>
                        <a:cubicBezTo>
                          <a:pt x="326" y="1"/>
                          <a:pt x="291" y="1"/>
                          <a:pt x="291" y="29"/>
                        </a:cubicBezTo>
                        <a:cubicBezTo>
                          <a:pt x="1" y="652"/>
                          <a:pt x="29" y="1416"/>
                          <a:pt x="326" y="2010"/>
                        </a:cubicBezTo>
                        <a:cubicBezTo>
                          <a:pt x="355" y="2038"/>
                          <a:pt x="355" y="2038"/>
                          <a:pt x="383" y="2038"/>
                        </a:cubicBezTo>
                        <a:lnTo>
                          <a:pt x="411" y="2038"/>
                        </a:lnTo>
                        <a:cubicBezTo>
                          <a:pt x="440" y="2038"/>
                          <a:pt x="440" y="1975"/>
                          <a:pt x="440" y="1946"/>
                        </a:cubicBezTo>
                        <a:cubicBezTo>
                          <a:pt x="150" y="1387"/>
                          <a:pt x="114" y="680"/>
                          <a:pt x="383" y="93"/>
                        </a:cubicBezTo>
                        <a:cubicBezTo>
                          <a:pt x="411" y="64"/>
                          <a:pt x="383" y="29"/>
                          <a:pt x="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37"/>
                <p:cNvGrpSpPr/>
                <p:nvPr/>
              </p:nvGrpSpPr>
              <p:grpSpPr>
                <a:xfrm>
                  <a:off x="4013356" y="2847427"/>
                  <a:ext cx="312169" cy="63373"/>
                  <a:chOff x="4157006" y="2607377"/>
                  <a:chExt cx="312169" cy="63373"/>
                </a:xfrm>
              </p:grpSpPr>
              <p:sp>
                <p:nvSpPr>
                  <p:cNvPr id="571" name="Google Shape;571;p37"/>
                  <p:cNvSpPr/>
                  <p:nvPr/>
                </p:nvSpPr>
                <p:spPr>
                  <a:xfrm>
                    <a:off x="4411214" y="2619017"/>
                    <a:ext cx="24903" cy="39790"/>
                  </a:xfrm>
                  <a:custGeom>
                    <a:rect b="b" l="l" r="r" t="t"/>
                    <a:pathLst>
                      <a:path extrusionOk="0" h="1176" w="736">
                        <a:moveTo>
                          <a:pt x="665" y="1"/>
                        </a:moveTo>
                        <a:cubicBezTo>
                          <a:pt x="651" y="1"/>
                          <a:pt x="637" y="8"/>
                          <a:pt x="623" y="22"/>
                        </a:cubicBezTo>
                        <a:lnTo>
                          <a:pt x="28" y="673"/>
                        </a:lnTo>
                        <a:cubicBezTo>
                          <a:pt x="28" y="673"/>
                          <a:pt x="0" y="673"/>
                          <a:pt x="28" y="701"/>
                        </a:cubicBezTo>
                        <a:lnTo>
                          <a:pt x="28" y="758"/>
                        </a:lnTo>
                        <a:lnTo>
                          <a:pt x="651" y="1175"/>
                        </a:lnTo>
                        <a:lnTo>
                          <a:pt x="679" y="1175"/>
                        </a:lnTo>
                        <a:cubicBezTo>
                          <a:pt x="679" y="1175"/>
                          <a:pt x="708" y="1175"/>
                          <a:pt x="708" y="1147"/>
                        </a:cubicBezTo>
                        <a:cubicBezTo>
                          <a:pt x="736" y="1111"/>
                          <a:pt x="736" y="1083"/>
                          <a:pt x="708" y="1083"/>
                        </a:cubicBezTo>
                        <a:lnTo>
                          <a:pt x="177" y="701"/>
                        </a:lnTo>
                        <a:lnTo>
                          <a:pt x="708" y="114"/>
                        </a:lnTo>
                        <a:cubicBezTo>
                          <a:pt x="736" y="86"/>
                          <a:pt x="736" y="50"/>
                          <a:pt x="708" y="22"/>
                        </a:cubicBezTo>
                        <a:cubicBezTo>
                          <a:pt x="693" y="8"/>
                          <a:pt x="679" y="1"/>
                          <a:pt x="6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4395176" y="2619017"/>
                    <a:ext cx="23955" cy="39790"/>
                  </a:xfrm>
                  <a:custGeom>
                    <a:rect b="b" l="l" r="r" t="t"/>
                    <a:pathLst>
                      <a:path extrusionOk="0" h="1176" w="708">
                        <a:moveTo>
                          <a:pt x="651" y="1"/>
                        </a:moveTo>
                        <a:cubicBezTo>
                          <a:pt x="637" y="1"/>
                          <a:pt x="623" y="8"/>
                          <a:pt x="623" y="22"/>
                        </a:cubicBezTo>
                        <a:lnTo>
                          <a:pt x="0" y="673"/>
                        </a:lnTo>
                        <a:lnTo>
                          <a:pt x="0" y="701"/>
                        </a:lnTo>
                        <a:cubicBezTo>
                          <a:pt x="0" y="729"/>
                          <a:pt x="0" y="729"/>
                          <a:pt x="35" y="758"/>
                        </a:cubicBezTo>
                        <a:lnTo>
                          <a:pt x="623" y="1175"/>
                        </a:lnTo>
                        <a:lnTo>
                          <a:pt x="651" y="1175"/>
                        </a:lnTo>
                        <a:cubicBezTo>
                          <a:pt x="679" y="1175"/>
                          <a:pt x="679" y="1175"/>
                          <a:pt x="708" y="1147"/>
                        </a:cubicBezTo>
                        <a:cubicBezTo>
                          <a:pt x="708" y="1111"/>
                          <a:pt x="708" y="1083"/>
                          <a:pt x="679" y="1083"/>
                        </a:cubicBezTo>
                        <a:lnTo>
                          <a:pt x="149" y="701"/>
                        </a:lnTo>
                        <a:lnTo>
                          <a:pt x="708" y="114"/>
                        </a:lnTo>
                        <a:cubicBezTo>
                          <a:pt x="708" y="86"/>
                          <a:pt x="708" y="50"/>
                          <a:pt x="679" y="22"/>
                        </a:cubicBezTo>
                        <a:cubicBezTo>
                          <a:pt x="679" y="8"/>
                          <a:pt x="665" y="1"/>
                          <a:pt x="6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4360460" y="2620708"/>
                    <a:ext cx="25884" cy="37117"/>
                  </a:xfrm>
                  <a:custGeom>
                    <a:rect b="b" l="l" r="r" t="t"/>
                    <a:pathLst>
                      <a:path extrusionOk="0" h="1097" w="765">
                        <a:moveTo>
                          <a:pt x="382" y="120"/>
                        </a:moveTo>
                        <a:cubicBezTo>
                          <a:pt x="531" y="120"/>
                          <a:pt x="644" y="297"/>
                          <a:pt x="644" y="531"/>
                        </a:cubicBezTo>
                        <a:cubicBezTo>
                          <a:pt x="644" y="771"/>
                          <a:pt x="531" y="976"/>
                          <a:pt x="382" y="976"/>
                        </a:cubicBezTo>
                        <a:cubicBezTo>
                          <a:pt x="234" y="976"/>
                          <a:pt x="114" y="771"/>
                          <a:pt x="114" y="531"/>
                        </a:cubicBezTo>
                        <a:cubicBezTo>
                          <a:pt x="114" y="297"/>
                          <a:pt x="234" y="120"/>
                          <a:pt x="382" y="120"/>
                        </a:cubicBezTo>
                        <a:close/>
                        <a:moveTo>
                          <a:pt x="382" y="0"/>
                        </a:moveTo>
                        <a:cubicBezTo>
                          <a:pt x="177" y="0"/>
                          <a:pt x="0" y="241"/>
                          <a:pt x="0" y="531"/>
                        </a:cubicBezTo>
                        <a:cubicBezTo>
                          <a:pt x="0" y="856"/>
                          <a:pt x="177" y="1097"/>
                          <a:pt x="382" y="1097"/>
                        </a:cubicBezTo>
                        <a:cubicBezTo>
                          <a:pt x="587" y="1097"/>
                          <a:pt x="764" y="856"/>
                          <a:pt x="764" y="531"/>
                        </a:cubicBezTo>
                        <a:cubicBezTo>
                          <a:pt x="764" y="241"/>
                          <a:pt x="587" y="0"/>
                          <a:pt x="3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7"/>
                  <p:cNvSpPr/>
                  <p:nvPr/>
                </p:nvSpPr>
                <p:spPr>
                  <a:xfrm>
                    <a:off x="4335320" y="2620708"/>
                    <a:ext cx="4094" cy="37117"/>
                  </a:xfrm>
                  <a:custGeom>
                    <a:rect b="b" l="l" r="r" t="t"/>
                    <a:pathLst>
                      <a:path extrusionOk="0" h="1097" w="121">
                        <a:moveTo>
                          <a:pt x="64" y="0"/>
                        </a:moveTo>
                        <a:cubicBezTo>
                          <a:pt x="36" y="0"/>
                          <a:pt x="1" y="0"/>
                          <a:pt x="1" y="64"/>
                        </a:cubicBezTo>
                        <a:lnTo>
                          <a:pt x="1" y="1033"/>
                        </a:lnTo>
                        <a:cubicBezTo>
                          <a:pt x="1" y="1061"/>
                          <a:pt x="36" y="1097"/>
                          <a:pt x="64" y="1097"/>
                        </a:cubicBezTo>
                        <a:cubicBezTo>
                          <a:pt x="92" y="1097"/>
                          <a:pt x="121" y="1061"/>
                          <a:pt x="121" y="1033"/>
                        </a:cubicBezTo>
                        <a:lnTo>
                          <a:pt x="121" y="64"/>
                        </a:lnTo>
                        <a:cubicBezTo>
                          <a:pt x="121" y="0"/>
                          <a:pt x="92" y="0"/>
                          <a:pt x="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7"/>
                  <p:cNvSpPr/>
                  <p:nvPr/>
                </p:nvSpPr>
                <p:spPr>
                  <a:xfrm>
                    <a:off x="4302534" y="2623821"/>
                    <a:ext cx="19895" cy="30891"/>
                  </a:xfrm>
                  <a:custGeom>
                    <a:rect b="b" l="l" r="r" t="t"/>
                    <a:pathLst>
                      <a:path extrusionOk="0" h="913" w="588">
                        <a:moveTo>
                          <a:pt x="0" y="0"/>
                        </a:moveTo>
                        <a:lnTo>
                          <a:pt x="0" y="913"/>
                        </a:lnTo>
                        <a:lnTo>
                          <a:pt x="587" y="913"/>
                        </a:lnTo>
                        <a:lnTo>
                          <a:pt x="5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7"/>
                  <p:cNvSpPr/>
                  <p:nvPr/>
                </p:nvSpPr>
                <p:spPr>
                  <a:xfrm>
                    <a:off x="4257532" y="2621893"/>
                    <a:ext cx="33057" cy="34749"/>
                  </a:xfrm>
                  <a:custGeom>
                    <a:rect b="b" l="l" r="r" t="t"/>
                    <a:pathLst>
                      <a:path extrusionOk="0" h="1027" w="977">
                        <a:moveTo>
                          <a:pt x="856" y="114"/>
                        </a:moveTo>
                        <a:lnTo>
                          <a:pt x="856" y="913"/>
                        </a:lnTo>
                        <a:lnTo>
                          <a:pt x="121" y="913"/>
                        </a:lnTo>
                        <a:lnTo>
                          <a:pt x="121" y="114"/>
                        </a:lnTo>
                        <a:close/>
                        <a:moveTo>
                          <a:pt x="64" y="1"/>
                        </a:moveTo>
                        <a:cubicBezTo>
                          <a:pt x="36" y="1"/>
                          <a:pt x="0" y="29"/>
                          <a:pt x="0" y="57"/>
                        </a:cubicBezTo>
                        <a:lnTo>
                          <a:pt x="0" y="970"/>
                        </a:lnTo>
                        <a:cubicBezTo>
                          <a:pt x="0" y="998"/>
                          <a:pt x="36" y="1026"/>
                          <a:pt x="64" y="1026"/>
                        </a:cubicBezTo>
                        <a:lnTo>
                          <a:pt x="920" y="1026"/>
                        </a:lnTo>
                        <a:cubicBezTo>
                          <a:pt x="948" y="1026"/>
                          <a:pt x="977" y="998"/>
                          <a:pt x="977" y="970"/>
                        </a:cubicBezTo>
                        <a:lnTo>
                          <a:pt x="977" y="57"/>
                        </a:lnTo>
                        <a:cubicBezTo>
                          <a:pt x="977" y="29"/>
                          <a:pt x="948"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7"/>
                  <p:cNvSpPr/>
                  <p:nvPr/>
                </p:nvSpPr>
                <p:spPr>
                  <a:xfrm>
                    <a:off x="4214696" y="2623821"/>
                    <a:ext cx="32076" cy="30891"/>
                  </a:xfrm>
                  <a:custGeom>
                    <a:rect b="b" l="l" r="r" t="t"/>
                    <a:pathLst>
                      <a:path extrusionOk="0" h="913" w="948">
                        <a:moveTo>
                          <a:pt x="0" y="0"/>
                        </a:moveTo>
                        <a:lnTo>
                          <a:pt x="0" y="913"/>
                        </a:lnTo>
                        <a:lnTo>
                          <a:pt x="948" y="913"/>
                        </a:lnTo>
                        <a:lnTo>
                          <a:pt x="9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7"/>
                  <p:cNvSpPr/>
                  <p:nvPr/>
                </p:nvSpPr>
                <p:spPr>
                  <a:xfrm>
                    <a:off x="4178762" y="2607377"/>
                    <a:ext cx="23989" cy="63373"/>
                  </a:xfrm>
                  <a:custGeom>
                    <a:rect b="b" l="l" r="r" t="t"/>
                    <a:pathLst>
                      <a:path extrusionOk="0" h="1873" w="709">
                        <a:moveTo>
                          <a:pt x="392" y="0"/>
                        </a:moveTo>
                        <a:cubicBezTo>
                          <a:pt x="350" y="0"/>
                          <a:pt x="310" y="20"/>
                          <a:pt x="270" y="40"/>
                        </a:cubicBezTo>
                        <a:cubicBezTo>
                          <a:pt x="178" y="104"/>
                          <a:pt x="149" y="189"/>
                          <a:pt x="121" y="281"/>
                        </a:cubicBezTo>
                        <a:cubicBezTo>
                          <a:pt x="121" y="366"/>
                          <a:pt x="121" y="458"/>
                          <a:pt x="149" y="514"/>
                        </a:cubicBezTo>
                        <a:cubicBezTo>
                          <a:pt x="149" y="571"/>
                          <a:pt x="178" y="635"/>
                          <a:pt x="178" y="663"/>
                        </a:cubicBezTo>
                        <a:cubicBezTo>
                          <a:pt x="178" y="748"/>
                          <a:pt x="149" y="868"/>
                          <a:pt x="65" y="896"/>
                        </a:cubicBezTo>
                        <a:lnTo>
                          <a:pt x="29" y="896"/>
                        </a:lnTo>
                        <a:cubicBezTo>
                          <a:pt x="1" y="925"/>
                          <a:pt x="1" y="960"/>
                          <a:pt x="1" y="988"/>
                        </a:cubicBezTo>
                        <a:cubicBezTo>
                          <a:pt x="1" y="1017"/>
                          <a:pt x="29" y="1017"/>
                          <a:pt x="65" y="1017"/>
                        </a:cubicBezTo>
                        <a:lnTo>
                          <a:pt x="121" y="1017"/>
                        </a:lnTo>
                        <a:lnTo>
                          <a:pt x="178" y="1073"/>
                        </a:lnTo>
                        <a:lnTo>
                          <a:pt x="178" y="1250"/>
                        </a:lnTo>
                        <a:lnTo>
                          <a:pt x="149" y="1278"/>
                        </a:lnTo>
                        <a:cubicBezTo>
                          <a:pt x="149" y="1455"/>
                          <a:pt x="178" y="1604"/>
                          <a:pt x="241" y="1696"/>
                        </a:cubicBezTo>
                        <a:cubicBezTo>
                          <a:pt x="298" y="1809"/>
                          <a:pt x="418" y="1873"/>
                          <a:pt x="531" y="1873"/>
                        </a:cubicBezTo>
                        <a:cubicBezTo>
                          <a:pt x="595" y="1873"/>
                          <a:pt x="623" y="1844"/>
                          <a:pt x="680" y="1809"/>
                        </a:cubicBezTo>
                        <a:cubicBezTo>
                          <a:pt x="708" y="1809"/>
                          <a:pt x="708" y="1752"/>
                          <a:pt x="708" y="1752"/>
                        </a:cubicBezTo>
                        <a:cubicBezTo>
                          <a:pt x="688" y="1732"/>
                          <a:pt x="668" y="1712"/>
                          <a:pt x="648" y="1712"/>
                        </a:cubicBezTo>
                        <a:cubicBezTo>
                          <a:pt x="640" y="1712"/>
                          <a:pt x="632" y="1716"/>
                          <a:pt x="623" y="1724"/>
                        </a:cubicBezTo>
                        <a:cubicBezTo>
                          <a:pt x="598" y="1740"/>
                          <a:pt x="568" y="1747"/>
                          <a:pt x="537" y="1747"/>
                        </a:cubicBezTo>
                        <a:cubicBezTo>
                          <a:pt x="456" y="1747"/>
                          <a:pt x="367" y="1699"/>
                          <a:pt x="326" y="1632"/>
                        </a:cubicBezTo>
                        <a:cubicBezTo>
                          <a:pt x="270" y="1547"/>
                          <a:pt x="270" y="1427"/>
                          <a:pt x="270" y="1278"/>
                        </a:cubicBezTo>
                        <a:lnTo>
                          <a:pt x="298" y="1250"/>
                        </a:lnTo>
                        <a:cubicBezTo>
                          <a:pt x="298" y="1194"/>
                          <a:pt x="298" y="1102"/>
                          <a:pt x="270" y="1045"/>
                        </a:cubicBezTo>
                        <a:cubicBezTo>
                          <a:pt x="270" y="1017"/>
                          <a:pt x="241" y="960"/>
                          <a:pt x="206" y="925"/>
                        </a:cubicBezTo>
                        <a:cubicBezTo>
                          <a:pt x="270" y="868"/>
                          <a:pt x="298" y="748"/>
                          <a:pt x="298" y="663"/>
                        </a:cubicBezTo>
                        <a:cubicBezTo>
                          <a:pt x="298" y="606"/>
                          <a:pt x="270" y="543"/>
                          <a:pt x="270" y="514"/>
                        </a:cubicBezTo>
                        <a:cubicBezTo>
                          <a:pt x="241" y="430"/>
                          <a:pt x="241" y="366"/>
                          <a:pt x="241" y="309"/>
                        </a:cubicBezTo>
                        <a:cubicBezTo>
                          <a:pt x="241" y="253"/>
                          <a:pt x="298" y="161"/>
                          <a:pt x="326" y="132"/>
                        </a:cubicBezTo>
                        <a:lnTo>
                          <a:pt x="418" y="132"/>
                        </a:lnTo>
                        <a:cubicBezTo>
                          <a:pt x="447" y="132"/>
                          <a:pt x="475" y="132"/>
                          <a:pt x="475" y="104"/>
                        </a:cubicBezTo>
                        <a:cubicBezTo>
                          <a:pt x="503" y="40"/>
                          <a:pt x="475" y="12"/>
                          <a:pt x="447" y="12"/>
                        </a:cubicBezTo>
                        <a:cubicBezTo>
                          <a:pt x="428" y="4"/>
                          <a:pt x="410" y="0"/>
                          <a:pt x="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7"/>
                  <p:cNvSpPr/>
                  <p:nvPr/>
                </p:nvSpPr>
                <p:spPr>
                  <a:xfrm>
                    <a:off x="4157006" y="2609915"/>
                    <a:ext cx="10793" cy="58704"/>
                  </a:xfrm>
                  <a:custGeom>
                    <a:rect b="b" l="l" r="r" t="t"/>
                    <a:pathLst>
                      <a:path extrusionOk="0" h="1735" w="319">
                        <a:moveTo>
                          <a:pt x="290" y="1"/>
                        </a:moveTo>
                        <a:cubicBezTo>
                          <a:pt x="262" y="1"/>
                          <a:pt x="234" y="1"/>
                          <a:pt x="205" y="29"/>
                        </a:cubicBezTo>
                        <a:cubicBezTo>
                          <a:pt x="0" y="560"/>
                          <a:pt x="0" y="1175"/>
                          <a:pt x="205" y="1706"/>
                        </a:cubicBezTo>
                        <a:cubicBezTo>
                          <a:pt x="205" y="1706"/>
                          <a:pt x="234" y="1734"/>
                          <a:pt x="262" y="1734"/>
                        </a:cubicBezTo>
                        <a:lnTo>
                          <a:pt x="290" y="1734"/>
                        </a:lnTo>
                        <a:cubicBezTo>
                          <a:pt x="318" y="1706"/>
                          <a:pt x="318" y="1677"/>
                          <a:pt x="318" y="1649"/>
                        </a:cubicBezTo>
                        <a:cubicBezTo>
                          <a:pt x="113" y="1147"/>
                          <a:pt x="113" y="588"/>
                          <a:pt x="318" y="86"/>
                        </a:cubicBezTo>
                        <a:cubicBezTo>
                          <a:pt x="318" y="57"/>
                          <a:pt x="318"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7"/>
                  <p:cNvSpPr/>
                  <p:nvPr/>
                </p:nvSpPr>
                <p:spPr>
                  <a:xfrm>
                    <a:off x="4445185" y="2607377"/>
                    <a:ext cx="23989" cy="63373"/>
                  </a:xfrm>
                  <a:custGeom>
                    <a:rect b="b" l="l" r="r" t="t"/>
                    <a:pathLst>
                      <a:path extrusionOk="0" h="1873" w="709">
                        <a:moveTo>
                          <a:pt x="317" y="0"/>
                        </a:moveTo>
                        <a:cubicBezTo>
                          <a:pt x="299" y="0"/>
                          <a:pt x="281" y="4"/>
                          <a:pt x="262" y="12"/>
                        </a:cubicBezTo>
                        <a:cubicBezTo>
                          <a:pt x="234" y="12"/>
                          <a:pt x="206" y="40"/>
                          <a:pt x="234" y="104"/>
                        </a:cubicBezTo>
                        <a:cubicBezTo>
                          <a:pt x="234" y="132"/>
                          <a:pt x="262" y="132"/>
                          <a:pt x="291" y="132"/>
                        </a:cubicBezTo>
                        <a:lnTo>
                          <a:pt x="383" y="132"/>
                        </a:lnTo>
                        <a:cubicBezTo>
                          <a:pt x="411" y="161"/>
                          <a:pt x="468" y="253"/>
                          <a:pt x="468" y="309"/>
                        </a:cubicBezTo>
                        <a:cubicBezTo>
                          <a:pt x="468" y="366"/>
                          <a:pt x="468" y="430"/>
                          <a:pt x="439" y="514"/>
                        </a:cubicBezTo>
                        <a:cubicBezTo>
                          <a:pt x="439" y="543"/>
                          <a:pt x="439" y="606"/>
                          <a:pt x="411" y="663"/>
                        </a:cubicBezTo>
                        <a:cubicBezTo>
                          <a:pt x="411" y="748"/>
                          <a:pt x="439" y="868"/>
                          <a:pt x="503" y="925"/>
                        </a:cubicBezTo>
                        <a:cubicBezTo>
                          <a:pt x="468" y="960"/>
                          <a:pt x="439" y="1017"/>
                          <a:pt x="439" y="1045"/>
                        </a:cubicBezTo>
                        <a:cubicBezTo>
                          <a:pt x="411" y="1102"/>
                          <a:pt x="411" y="1194"/>
                          <a:pt x="439" y="1250"/>
                        </a:cubicBezTo>
                        <a:lnTo>
                          <a:pt x="439" y="1278"/>
                        </a:lnTo>
                        <a:cubicBezTo>
                          <a:pt x="439" y="1427"/>
                          <a:pt x="439" y="1547"/>
                          <a:pt x="383" y="1632"/>
                        </a:cubicBezTo>
                        <a:cubicBezTo>
                          <a:pt x="342" y="1699"/>
                          <a:pt x="253" y="1747"/>
                          <a:pt x="172" y="1747"/>
                        </a:cubicBezTo>
                        <a:cubicBezTo>
                          <a:pt x="141" y="1747"/>
                          <a:pt x="111" y="1740"/>
                          <a:pt x="86" y="1724"/>
                        </a:cubicBezTo>
                        <a:cubicBezTo>
                          <a:pt x="77" y="1716"/>
                          <a:pt x="69" y="1712"/>
                          <a:pt x="61" y="1712"/>
                        </a:cubicBezTo>
                        <a:cubicBezTo>
                          <a:pt x="43" y="1712"/>
                          <a:pt x="29" y="1732"/>
                          <a:pt x="29" y="1752"/>
                        </a:cubicBezTo>
                        <a:cubicBezTo>
                          <a:pt x="1" y="1752"/>
                          <a:pt x="1" y="1809"/>
                          <a:pt x="29" y="1809"/>
                        </a:cubicBezTo>
                        <a:cubicBezTo>
                          <a:pt x="86" y="1844"/>
                          <a:pt x="114" y="1873"/>
                          <a:pt x="178" y="1873"/>
                        </a:cubicBezTo>
                        <a:cubicBezTo>
                          <a:pt x="291" y="1873"/>
                          <a:pt x="411" y="1809"/>
                          <a:pt x="468" y="1696"/>
                        </a:cubicBezTo>
                        <a:cubicBezTo>
                          <a:pt x="560" y="1604"/>
                          <a:pt x="560" y="1455"/>
                          <a:pt x="560" y="1278"/>
                        </a:cubicBezTo>
                        <a:lnTo>
                          <a:pt x="560" y="1250"/>
                        </a:lnTo>
                        <a:cubicBezTo>
                          <a:pt x="531" y="1194"/>
                          <a:pt x="531" y="1137"/>
                          <a:pt x="560" y="1073"/>
                        </a:cubicBezTo>
                        <a:cubicBezTo>
                          <a:pt x="560" y="1045"/>
                          <a:pt x="588" y="1045"/>
                          <a:pt x="588" y="1017"/>
                        </a:cubicBezTo>
                        <a:lnTo>
                          <a:pt x="644" y="1017"/>
                        </a:lnTo>
                        <a:cubicBezTo>
                          <a:pt x="680" y="1017"/>
                          <a:pt x="708" y="1017"/>
                          <a:pt x="708" y="988"/>
                        </a:cubicBezTo>
                        <a:cubicBezTo>
                          <a:pt x="708" y="960"/>
                          <a:pt x="708" y="925"/>
                          <a:pt x="680" y="896"/>
                        </a:cubicBezTo>
                        <a:lnTo>
                          <a:pt x="644" y="896"/>
                        </a:lnTo>
                        <a:cubicBezTo>
                          <a:pt x="588" y="868"/>
                          <a:pt x="531" y="748"/>
                          <a:pt x="531" y="663"/>
                        </a:cubicBezTo>
                        <a:cubicBezTo>
                          <a:pt x="560" y="635"/>
                          <a:pt x="560" y="571"/>
                          <a:pt x="560" y="514"/>
                        </a:cubicBezTo>
                        <a:cubicBezTo>
                          <a:pt x="588" y="458"/>
                          <a:pt x="588" y="366"/>
                          <a:pt x="588" y="281"/>
                        </a:cubicBezTo>
                        <a:cubicBezTo>
                          <a:pt x="588" y="189"/>
                          <a:pt x="531" y="104"/>
                          <a:pt x="439" y="40"/>
                        </a:cubicBezTo>
                        <a:cubicBezTo>
                          <a:pt x="399" y="20"/>
                          <a:pt x="359"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37"/>
                <p:cNvGrpSpPr/>
                <p:nvPr/>
              </p:nvGrpSpPr>
              <p:grpSpPr>
                <a:xfrm>
                  <a:off x="3007131" y="2353586"/>
                  <a:ext cx="269330" cy="224564"/>
                  <a:chOff x="2715768" y="1997386"/>
                  <a:chExt cx="269330" cy="224564"/>
                </a:xfrm>
              </p:grpSpPr>
              <p:sp>
                <p:nvSpPr>
                  <p:cNvPr id="582" name="Google Shape;582;p37"/>
                  <p:cNvSpPr/>
                  <p:nvPr/>
                </p:nvSpPr>
                <p:spPr>
                  <a:xfrm>
                    <a:off x="2868233" y="1997386"/>
                    <a:ext cx="116866" cy="116832"/>
                  </a:xfrm>
                  <a:custGeom>
                    <a:rect b="b" l="l" r="r" t="t"/>
                    <a:pathLst>
                      <a:path extrusionOk="0" h="3453" w="3454">
                        <a:moveTo>
                          <a:pt x="1729" y="947"/>
                        </a:moveTo>
                        <a:cubicBezTo>
                          <a:pt x="1938" y="947"/>
                          <a:pt x="2145" y="1036"/>
                          <a:pt x="2300" y="1210"/>
                        </a:cubicBezTo>
                        <a:cubicBezTo>
                          <a:pt x="2597" y="1536"/>
                          <a:pt x="2597" y="2038"/>
                          <a:pt x="2272" y="2328"/>
                        </a:cubicBezTo>
                        <a:cubicBezTo>
                          <a:pt x="2120" y="2466"/>
                          <a:pt x="1930" y="2534"/>
                          <a:pt x="1741" y="2534"/>
                        </a:cubicBezTo>
                        <a:cubicBezTo>
                          <a:pt x="1524" y="2534"/>
                          <a:pt x="1309" y="2445"/>
                          <a:pt x="1154" y="2271"/>
                        </a:cubicBezTo>
                        <a:cubicBezTo>
                          <a:pt x="857" y="1946"/>
                          <a:pt x="885" y="1444"/>
                          <a:pt x="1211" y="1154"/>
                        </a:cubicBezTo>
                        <a:cubicBezTo>
                          <a:pt x="1362" y="1015"/>
                          <a:pt x="1546" y="947"/>
                          <a:pt x="1729" y="947"/>
                        </a:cubicBezTo>
                        <a:close/>
                        <a:moveTo>
                          <a:pt x="1621" y="1"/>
                        </a:moveTo>
                        <a:cubicBezTo>
                          <a:pt x="1656" y="1"/>
                          <a:pt x="1656" y="29"/>
                          <a:pt x="1656" y="29"/>
                        </a:cubicBezTo>
                        <a:cubicBezTo>
                          <a:pt x="1684" y="177"/>
                          <a:pt x="1593" y="354"/>
                          <a:pt x="1444" y="383"/>
                        </a:cubicBezTo>
                        <a:cubicBezTo>
                          <a:pt x="1423" y="387"/>
                          <a:pt x="1402" y="389"/>
                          <a:pt x="1382" y="389"/>
                        </a:cubicBezTo>
                        <a:cubicBezTo>
                          <a:pt x="1235" y="389"/>
                          <a:pt x="1121" y="280"/>
                          <a:pt x="1090" y="149"/>
                        </a:cubicBezTo>
                        <a:lnTo>
                          <a:pt x="1090" y="121"/>
                        </a:lnTo>
                        <a:cubicBezTo>
                          <a:pt x="977" y="149"/>
                          <a:pt x="885" y="206"/>
                          <a:pt x="800" y="269"/>
                        </a:cubicBezTo>
                        <a:cubicBezTo>
                          <a:pt x="800" y="269"/>
                          <a:pt x="800" y="298"/>
                          <a:pt x="828" y="298"/>
                        </a:cubicBezTo>
                        <a:cubicBezTo>
                          <a:pt x="913" y="418"/>
                          <a:pt x="913" y="595"/>
                          <a:pt x="800" y="708"/>
                        </a:cubicBezTo>
                        <a:cubicBezTo>
                          <a:pt x="744" y="751"/>
                          <a:pt x="676" y="774"/>
                          <a:pt x="610" y="774"/>
                        </a:cubicBezTo>
                        <a:cubicBezTo>
                          <a:pt x="535" y="774"/>
                          <a:pt x="463" y="744"/>
                          <a:pt x="418" y="680"/>
                        </a:cubicBezTo>
                        <a:cubicBezTo>
                          <a:pt x="383" y="680"/>
                          <a:pt x="383" y="651"/>
                          <a:pt x="383" y="651"/>
                        </a:cubicBezTo>
                        <a:cubicBezTo>
                          <a:pt x="326" y="736"/>
                          <a:pt x="270" y="828"/>
                          <a:pt x="206" y="913"/>
                        </a:cubicBezTo>
                        <a:cubicBezTo>
                          <a:pt x="206" y="913"/>
                          <a:pt x="241" y="913"/>
                          <a:pt x="241" y="948"/>
                        </a:cubicBezTo>
                        <a:cubicBezTo>
                          <a:pt x="383" y="977"/>
                          <a:pt x="475" y="1154"/>
                          <a:pt x="418" y="1302"/>
                        </a:cubicBezTo>
                        <a:cubicBezTo>
                          <a:pt x="390" y="1415"/>
                          <a:pt x="272" y="1496"/>
                          <a:pt x="154" y="1496"/>
                        </a:cubicBezTo>
                        <a:cubicBezTo>
                          <a:pt x="124" y="1496"/>
                          <a:pt x="93" y="1491"/>
                          <a:pt x="64" y="1479"/>
                        </a:cubicBezTo>
                        <a:lnTo>
                          <a:pt x="29" y="1479"/>
                        </a:lnTo>
                        <a:cubicBezTo>
                          <a:pt x="29" y="1564"/>
                          <a:pt x="1" y="1684"/>
                          <a:pt x="29" y="1797"/>
                        </a:cubicBezTo>
                        <a:lnTo>
                          <a:pt x="64" y="1797"/>
                        </a:lnTo>
                        <a:cubicBezTo>
                          <a:pt x="89" y="1788"/>
                          <a:pt x="113" y="1783"/>
                          <a:pt x="138" y="1783"/>
                        </a:cubicBezTo>
                        <a:cubicBezTo>
                          <a:pt x="254" y="1783"/>
                          <a:pt x="359" y="1887"/>
                          <a:pt x="383" y="2010"/>
                        </a:cubicBezTo>
                        <a:cubicBezTo>
                          <a:pt x="418" y="2151"/>
                          <a:pt x="326" y="2300"/>
                          <a:pt x="178" y="2328"/>
                        </a:cubicBezTo>
                        <a:lnTo>
                          <a:pt x="149" y="2363"/>
                        </a:lnTo>
                        <a:cubicBezTo>
                          <a:pt x="178" y="2448"/>
                          <a:pt x="241" y="2569"/>
                          <a:pt x="298" y="2653"/>
                        </a:cubicBezTo>
                        <a:cubicBezTo>
                          <a:pt x="298" y="2653"/>
                          <a:pt x="298" y="2625"/>
                          <a:pt x="326" y="2625"/>
                        </a:cubicBezTo>
                        <a:cubicBezTo>
                          <a:pt x="378" y="2573"/>
                          <a:pt x="441" y="2550"/>
                          <a:pt x="502" y="2550"/>
                        </a:cubicBezTo>
                        <a:cubicBezTo>
                          <a:pt x="582" y="2550"/>
                          <a:pt x="660" y="2589"/>
                          <a:pt x="708" y="2653"/>
                        </a:cubicBezTo>
                        <a:cubicBezTo>
                          <a:pt x="828" y="2774"/>
                          <a:pt x="828" y="2951"/>
                          <a:pt x="708" y="3035"/>
                        </a:cubicBezTo>
                        <a:lnTo>
                          <a:pt x="680" y="3071"/>
                        </a:lnTo>
                        <a:cubicBezTo>
                          <a:pt x="772" y="3156"/>
                          <a:pt x="857" y="3212"/>
                          <a:pt x="949" y="3276"/>
                        </a:cubicBezTo>
                        <a:cubicBezTo>
                          <a:pt x="949" y="3248"/>
                          <a:pt x="949" y="3248"/>
                          <a:pt x="977" y="3212"/>
                        </a:cubicBezTo>
                        <a:cubicBezTo>
                          <a:pt x="1000" y="3100"/>
                          <a:pt x="1116" y="3018"/>
                          <a:pt x="1238" y="3018"/>
                        </a:cubicBezTo>
                        <a:cubicBezTo>
                          <a:pt x="1269" y="3018"/>
                          <a:pt x="1300" y="3024"/>
                          <a:pt x="1331" y="3035"/>
                        </a:cubicBezTo>
                        <a:cubicBezTo>
                          <a:pt x="1479" y="3099"/>
                          <a:pt x="1536" y="3248"/>
                          <a:pt x="1508" y="3389"/>
                        </a:cubicBezTo>
                        <a:cubicBezTo>
                          <a:pt x="1508" y="3425"/>
                          <a:pt x="1508" y="3425"/>
                          <a:pt x="1479" y="3453"/>
                        </a:cubicBezTo>
                        <a:lnTo>
                          <a:pt x="1833" y="3453"/>
                        </a:lnTo>
                        <a:cubicBezTo>
                          <a:pt x="1833" y="3453"/>
                          <a:pt x="1833" y="3425"/>
                          <a:pt x="1798" y="3425"/>
                        </a:cubicBezTo>
                        <a:cubicBezTo>
                          <a:pt x="1769" y="3276"/>
                          <a:pt x="1890" y="3127"/>
                          <a:pt x="2038" y="3071"/>
                        </a:cubicBezTo>
                        <a:cubicBezTo>
                          <a:pt x="2056" y="3067"/>
                          <a:pt x="2074" y="3065"/>
                          <a:pt x="2091" y="3065"/>
                        </a:cubicBezTo>
                        <a:cubicBezTo>
                          <a:pt x="2219" y="3065"/>
                          <a:pt x="2332" y="3173"/>
                          <a:pt x="2364" y="3304"/>
                        </a:cubicBezTo>
                        <a:lnTo>
                          <a:pt x="2364" y="3333"/>
                        </a:lnTo>
                        <a:cubicBezTo>
                          <a:pt x="2477" y="3304"/>
                          <a:pt x="2569" y="3248"/>
                          <a:pt x="2682" y="3184"/>
                        </a:cubicBezTo>
                        <a:cubicBezTo>
                          <a:pt x="2654" y="3184"/>
                          <a:pt x="2654" y="3184"/>
                          <a:pt x="2654" y="3156"/>
                        </a:cubicBezTo>
                        <a:cubicBezTo>
                          <a:pt x="2540" y="3035"/>
                          <a:pt x="2540" y="2859"/>
                          <a:pt x="2654" y="2774"/>
                        </a:cubicBezTo>
                        <a:cubicBezTo>
                          <a:pt x="2714" y="2714"/>
                          <a:pt x="2788" y="2683"/>
                          <a:pt x="2862" y="2683"/>
                        </a:cubicBezTo>
                        <a:cubicBezTo>
                          <a:pt x="2937" y="2683"/>
                          <a:pt x="3011" y="2714"/>
                          <a:pt x="3071" y="2774"/>
                        </a:cubicBezTo>
                        <a:cubicBezTo>
                          <a:pt x="3071" y="2802"/>
                          <a:pt x="3071" y="2802"/>
                          <a:pt x="3099" y="2830"/>
                        </a:cubicBezTo>
                        <a:cubicBezTo>
                          <a:pt x="3156" y="2717"/>
                          <a:pt x="3213" y="2625"/>
                          <a:pt x="3276" y="2540"/>
                        </a:cubicBezTo>
                        <a:cubicBezTo>
                          <a:pt x="3248" y="2540"/>
                          <a:pt x="3248" y="2540"/>
                          <a:pt x="3213" y="2505"/>
                        </a:cubicBezTo>
                        <a:cubicBezTo>
                          <a:pt x="3071" y="2477"/>
                          <a:pt x="2979" y="2300"/>
                          <a:pt x="3036" y="2151"/>
                        </a:cubicBezTo>
                        <a:cubicBezTo>
                          <a:pt x="3086" y="2039"/>
                          <a:pt x="3191" y="1957"/>
                          <a:pt x="3303" y="1957"/>
                        </a:cubicBezTo>
                        <a:cubicBezTo>
                          <a:pt x="3331" y="1957"/>
                          <a:pt x="3360" y="1963"/>
                          <a:pt x="3389" y="1974"/>
                        </a:cubicBezTo>
                        <a:cubicBezTo>
                          <a:pt x="3425" y="1974"/>
                          <a:pt x="3425" y="1974"/>
                          <a:pt x="3453" y="2010"/>
                        </a:cubicBezTo>
                        <a:lnTo>
                          <a:pt x="3453" y="1656"/>
                        </a:lnTo>
                        <a:cubicBezTo>
                          <a:pt x="3453" y="1656"/>
                          <a:pt x="3425" y="1656"/>
                          <a:pt x="3425" y="1684"/>
                        </a:cubicBezTo>
                        <a:cubicBezTo>
                          <a:pt x="3407" y="1687"/>
                          <a:pt x="3390" y="1688"/>
                          <a:pt x="3373" y="1688"/>
                        </a:cubicBezTo>
                        <a:cubicBezTo>
                          <a:pt x="3220" y="1688"/>
                          <a:pt x="3097" y="1578"/>
                          <a:pt x="3071" y="1444"/>
                        </a:cubicBezTo>
                        <a:cubicBezTo>
                          <a:pt x="3036" y="1302"/>
                          <a:pt x="3128" y="1154"/>
                          <a:pt x="3276" y="1125"/>
                        </a:cubicBezTo>
                        <a:cubicBezTo>
                          <a:pt x="3305" y="1090"/>
                          <a:pt x="3305" y="1090"/>
                          <a:pt x="3333" y="1090"/>
                        </a:cubicBezTo>
                        <a:cubicBezTo>
                          <a:pt x="3276" y="1005"/>
                          <a:pt x="3248" y="885"/>
                          <a:pt x="3156" y="800"/>
                        </a:cubicBezTo>
                        <a:lnTo>
                          <a:pt x="3156" y="828"/>
                        </a:lnTo>
                        <a:cubicBezTo>
                          <a:pt x="3104" y="880"/>
                          <a:pt x="3041" y="903"/>
                          <a:pt x="2978" y="903"/>
                        </a:cubicBezTo>
                        <a:cubicBezTo>
                          <a:pt x="2894" y="903"/>
                          <a:pt x="2810" y="864"/>
                          <a:pt x="2746" y="800"/>
                        </a:cubicBezTo>
                        <a:cubicBezTo>
                          <a:pt x="2625" y="680"/>
                          <a:pt x="2654" y="503"/>
                          <a:pt x="2774" y="418"/>
                        </a:cubicBezTo>
                        <a:cubicBezTo>
                          <a:pt x="2774" y="383"/>
                          <a:pt x="2774" y="383"/>
                          <a:pt x="2802" y="383"/>
                        </a:cubicBezTo>
                        <a:cubicBezTo>
                          <a:pt x="2717" y="326"/>
                          <a:pt x="2597" y="241"/>
                          <a:pt x="2505" y="206"/>
                        </a:cubicBezTo>
                        <a:lnTo>
                          <a:pt x="2505" y="241"/>
                        </a:lnTo>
                        <a:cubicBezTo>
                          <a:pt x="2460" y="354"/>
                          <a:pt x="2357" y="435"/>
                          <a:pt x="2242" y="435"/>
                        </a:cubicBezTo>
                        <a:cubicBezTo>
                          <a:pt x="2212" y="435"/>
                          <a:pt x="2182" y="429"/>
                          <a:pt x="2151" y="418"/>
                        </a:cubicBezTo>
                        <a:cubicBezTo>
                          <a:pt x="2010" y="354"/>
                          <a:pt x="1918" y="206"/>
                          <a:pt x="1946" y="64"/>
                        </a:cubicBezTo>
                        <a:cubicBezTo>
                          <a:pt x="1946" y="29"/>
                          <a:pt x="1975" y="29"/>
                          <a:pt x="1975" y="29"/>
                        </a:cubicBezTo>
                        <a:cubicBezTo>
                          <a:pt x="1861" y="1"/>
                          <a:pt x="1741" y="1"/>
                          <a:pt x="16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2888365" y="2020360"/>
                    <a:ext cx="77821" cy="70884"/>
                  </a:xfrm>
                  <a:custGeom>
                    <a:rect b="b" l="l" r="r" t="t"/>
                    <a:pathLst>
                      <a:path extrusionOk="0" h="2095" w="2300">
                        <a:moveTo>
                          <a:pt x="1118" y="57"/>
                        </a:moveTo>
                        <a:cubicBezTo>
                          <a:pt x="1415" y="57"/>
                          <a:pt x="1677" y="178"/>
                          <a:pt x="1854" y="383"/>
                        </a:cubicBezTo>
                        <a:cubicBezTo>
                          <a:pt x="2236" y="800"/>
                          <a:pt x="2207" y="1416"/>
                          <a:pt x="1797" y="1798"/>
                        </a:cubicBezTo>
                        <a:cubicBezTo>
                          <a:pt x="1620" y="1946"/>
                          <a:pt x="1380" y="2038"/>
                          <a:pt x="1146" y="2038"/>
                        </a:cubicBezTo>
                        <a:cubicBezTo>
                          <a:pt x="884" y="2038"/>
                          <a:pt x="616" y="1918"/>
                          <a:pt x="410" y="1713"/>
                        </a:cubicBezTo>
                        <a:cubicBezTo>
                          <a:pt x="57" y="1295"/>
                          <a:pt x="85" y="680"/>
                          <a:pt x="467" y="326"/>
                        </a:cubicBezTo>
                        <a:cubicBezTo>
                          <a:pt x="644" y="149"/>
                          <a:pt x="884" y="57"/>
                          <a:pt x="1118" y="57"/>
                        </a:cubicBezTo>
                        <a:close/>
                        <a:moveTo>
                          <a:pt x="1118" y="1"/>
                        </a:moveTo>
                        <a:cubicBezTo>
                          <a:pt x="884" y="1"/>
                          <a:pt x="616" y="93"/>
                          <a:pt x="439" y="269"/>
                        </a:cubicBezTo>
                        <a:cubicBezTo>
                          <a:pt x="0" y="652"/>
                          <a:pt x="0" y="1331"/>
                          <a:pt x="382" y="1741"/>
                        </a:cubicBezTo>
                        <a:cubicBezTo>
                          <a:pt x="587" y="1974"/>
                          <a:pt x="849" y="2095"/>
                          <a:pt x="1146" y="2095"/>
                        </a:cubicBezTo>
                        <a:cubicBezTo>
                          <a:pt x="1415" y="2095"/>
                          <a:pt x="1648" y="2003"/>
                          <a:pt x="1854" y="1826"/>
                        </a:cubicBezTo>
                        <a:cubicBezTo>
                          <a:pt x="2264" y="1444"/>
                          <a:pt x="2299" y="800"/>
                          <a:pt x="1910" y="354"/>
                        </a:cubicBezTo>
                        <a:cubicBezTo>
                          <a:pt x="1705" y="149"/>
                          <a:pt x="1415"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2715768" y="2042387"/>
                    <a:ext cx="179562" cy="179562"/>
                  </a:xfrm>
                  <a:custGeom>
                    <a:rect b="b" l="l" r="r" t="t"/>
                    <a:pathLst>
                      <a:path extrusionOk="0" h="5307" w="5307">
                        <a:moveTo>
                          <a:pt x="2625" y="861"/>
                        </a:moveTo>
                        <a:cubicBezTo>
                          <a:pt x="3132" y="861"/>
                          <a:pt x="3636" y="1078"/>
                          <a:pt x="3976" y="1500"/>
                        </a:cubicBezTo>
                        <a:cubicBezTo>
                          <a:pt x="4627" y="2271"/>
                          <a:pt x="4535" y="3389"/>
                          <a:pt x="3799" y="4040"/>
                        </a:cubicBezTo>
                        <a:cubicBezTo>
                          <a:pt x="3475" y="4312"/>
                          <a:pt x="3075" y="4447"/>
                          <a:pt x="2675" y="4447"/>
                        </a:cubicBezTo>
                        <a:cubicBezTo>
                          <a:pt x="2168" y="4447"/>
                          <a:pt x="1659" y="4230"/>
                          <a:pt x="1295" y="3799"/>
                        </a:cubicBezTo>
                        <a:cubicBezTo>
                          <a:pt x="644" y="3064"/>
                          <a:pt x="736" y="1918"/>
                          <a:pt x="1472" y="1295"/>
                        </a:cubicBezTo>
                        <a:cubicBezTo>
                          <a:pt x="1801" y="1004"/>
                          <a:pt x="2214" y="861"/>
                          <a:pt x="2625" y="861"/>
                        </a:cubicBezTo>
                        <a:close/>
                        <a:moveTo>
                          <a:pt x="2590" y="1"/>
                        </a:moveTo>
                        <a:lnTo>
                          <a:pt x="2590" y="29"/>
                        </a:lnTo>
                        <a:cubicBezTo>
                          <a:pt x="2653" y="262"/>
                          <a:pt x="2476" y="503"/>
                          <a:pt x="2236" y="559"/>
                        </a:cubicBezTo>
                        <a:cubicBezTo>
                          <a:pt x="2217" y="562"/>
                          <a:pt x="2198" y="563"/>
                          <a:pt x="2179" y="563"/>
                        </a:cubicBezTo>
                        <a:cubicBezTo>
                          <a:pt x="1966" y="563"/>
                          <a:pt x="1767" y="420"/>
                          <a:pt x="1741" y="206"/>
                        </a:cubicBezTo>
                        <a:lnTo>
                          <a:pt x="1741" y="149"/>
                        </a:lnTo>
                        <a:cubicBezTo>
                          <a:pt x="1564" y="206"/>
                          <a:pt x="1415" y="262"/>
                          <a:pt x="1267" y="354"/>
                        </a:cubicBezTo>
                        <a:cubicBezTo>
                          <a:pt x="1267" y="383"/>
                          <a:pt x="1295" y="383"/>
                          <a:pt x="1295" y="383"/>
                        </a:cubicBezTo>
                        <a:cubicBezTo>
                          <a:pt x="1472" y="588"/>
                          <a:pt x="1444" y="856"/>
                          <a:pt x="1267" y="998"/>
                        </a:cubicBezTo>
                        <a:cubicBezTo>
                          <a:pt x="1188" y="1077"/>
                          <a:pt x="1086" y="1115"/>
                          <a:pt x="983" y="1115"/>
                        </a:cubicBezTo>
                        <a:cubicBezTo>
                          <a:pt x="855" y="1115"/>
                          <a:pt x="727" y="1055"/>
                          <a:pt x="644" y="941"/>
                        </a:cubicBezTo>
                        <a:cubicBezTo>
                          <a:pt x="616" y="941"/>
                          <a:pt x="616" y="941"/>
                          <a:pt x="616" y="913"/>
                        </a:cubicBezTo>
                        <a:cubicBezTo>
                          <a:pt x="503" y="1062"/>
                          <a:pt x="411" y="1175"/>
                          <a:pt x="326" y="1323"/>
                        </a:cubicBezTo>
                        <a:cubicBezTo>
                          <a:pt x="354" y="1323"/>
                          <a:pt x="354" y="1352"/>
                          <a:pt x="382" y="1352"/>
                        </a:cubicBezTo>
                        <a:cubicBezTo>
                          <a:pt x="588" y="1444"/>
                          <a:pt x="708" y="1677"/>
                          <a:pt x="644" y="1918"/>
                        </a:cubicBezTo>
                        <a:cubicBezTo>
                          <a:pt x="579" y="2098"/>
                          <a:pt x="425" y="2210"/>
                          <a:pt x="248" y="2210"/>
                        </a:cubicBezTo>
                        <a:cubicBezTo>
                          <a:pt x="195" y="2210"/>
                          <a:pt x="140" y="2200"/>
                          <a:pt x="85" y="2179"/>
                        </a:cubicBezTo>
                        <a:cubicBezTo>
                          <a:pt x="57" y="2179"/>
                          <a:pt x="57" y="2151"/>
                          <a:pt x="29" y="2151"/>
                        </a:cubicBezTo>
                        <a:cubicBezTo>
                          <a:pt x="0" y="2328"/>
                          <a:pt x="0" y="2505"/>
                          <a:pt x="0" y="2653"/>
                        </a:cubicBezTo>
                        <a:lnTo>
                          <a:pt x="57" y="2653"/>
                        </a:lnTo>
                        <a:cubicBezTo>
                          <a:pt x="77" y="2651"/>
                          <a:pt x="96" y="2650"/>
                          <a:pt x="116" y="2650"/>
                        </a:cubicBezTo>
                        <a:cubicBezTo>
                          <a:pt x="325" y="2650"/>
                          <a:pt x="508" y="2787"/>
                          <a:pt x="559" y="3007"/>
                        </a:cubicBezTo>
                        <a:cubicBezTo>
                          <a:pt x="588" y="3241"/>
                          <a:pt x="439" y="3474"/>
                          <a:pt x="206" y="3509"/>
                        </a:cubicBezTo>
                        <a:lnTo>
                          <a:pt x="149" y="3509"/>
                        </a:lnTo>
                        <a:cubicBezTo>
                          <a:pt x="206" y="3686"/>
                          <a:pt x="290" y="3828"/>
                          <a:pt x="382" y="4005"/>
                        </a:cubicBezTo>
                        <a:cubicBezTo>
                          <a:pt x="382" y="3976"/>
                          <a:pt x="411" y="3976"/>
                          <a:pt x="411" y="3948"/>
                        </a:cubicBezTo>
                        <a:cubicBezTo>
                          <a:pt x="488" y="3883"/>
                          <a:pt x="587" y="3852"/>
                          <a:pt x="688" y="3852"/>
                        </a:cubicBezTo>
                        <a:cubicBezTo>
                          <a:pt x="818" y="3852"/>
                          <a:pt x="949" y="3905"/>
                          <a:pt x="1033" y="4005"/>
                        </a:cubicBezTo>
                        <a:cubicBezTo>
                          <a:pt x="1175" y="4181"/>
                          <a:pt x="1175" y="4479"/>
                          <a:pt x="970" y="4627"/>
                        </a:cubicBezTo>
                        <a:lnTo>
                          <a:pt x="941" y="4655"/>
                        </a:lnTo>
                        <a:cubicBezTo>
                          <a:pt x="1062" y="4776"/>
                          <a:pt x="1210" y="4889"/>
                          <a:pt x="1352" y="4981"/>
                        </a:cubicBezTo>
                        <a:cubicBezTo>
                          <a:pt x="1352" y="4953"/>
                          <a:pt x="1387" y="4924"/>
                          <a:pt x="1387" y="4889"/>
                        </a:cubicBezTo>
                        <a:cubicBezTo>
                          <a:pt x="1431" y="4731"/>
                          <a:pt x="1597" y="4627"/>
                          <a:pt x="1781" y="4627"/>
                        </a:cubicBezTo>
                        <a:cubicBezTo>
                          <a:pt x="1835" y="4627"/>
                          <a:pt x="1891" y="4636"/>
                          <a:pt x="1946" y="4655"/>
                        </a:cubicBezTo>
                        <a:cubicBezTo>
                          <a:pt x="2151" y="4712"/>
                          <a:pt x="2271" y="4981"/>
                          <a:pt x="2208" y="5214"/>
                        </a:cubicBezTo>
                        <a:cubicBezTo>
                          <a:pt x="2208" y="5214"/>
                          <a:pt x="2179" y="5243"/>
                          <a:pt x="2179" y="5278"/>
                        </a:cubicBezTo>
                        <a:cubicBezTo>
                          <a:pt x="2356" y="5306"/>
                          <a:pt x="2533" y="5306"/>
                          <a:pt x="2710" y="5306"/>
                        </a:cubicBezTo>
                        <a:cubicBezTo>
                          <a:pt x="2682" y="5306"/>
                          <a:pt x="2682" y="5278"/>
                          <a:pt x="2682" y="5243"/>
                        </a:cubicBezTo>
                        <a:cubicBezTo>
                          <a:pt x="2625" y="5009"/>
                          <a:pt x="2802" y="4776"/>
                          <a:pt x="3035" y="4747"/>
                        </a:cubicBezTo>
                        <a:cubicBezTo>
                          <a:pt x="3058" y="4744"/>
                          <a:pt x="3081" y="4742"/>
                          <a:pt x="3104" y="4742"/>
                        </a:cubicBezTo>
                        <a:cubicBezTo>
                          <a:pt x="3314" y="4742"/>
                          <a:pt x="3512" y="4884"/>
                          <a:pt x="3538" y="5101"/>
                        </a:cubicBezTo>
                        <a:lnTo>
                          <a:pt x="3538" y="5158"/>
                        </a:lnTo>
                        <a:cubicBezTo>
                          <a:pt x="3714" y="5129"/>
                          <a:pt x="3863" y="5037"/>
                          <a:pt x="4005" y="4953"/>
                        </a:cubicBezTo>
                        <a:cubicBezTo>
                          <a:pt x="4005" y="4924"/>
                          <a:pt x="3976" y="4924"/>
                          <a:pt x="3976" y="4889"/>
                        </a:cubicBezTo>
                        <a:cubicBezTo>
                          <a:pt x="3799" y="4712"/>
                          <a:pt x="3828" y="4450"/>
                          <a:pt x="4005" y="4273"/>
                        </a:cubicBezTo>
                        <a:cubicBezTo>
                          <a:pt x="4081" y="4209"/>
                          <a:pt x="4181" y="4178"/>
                          <a:pt x="4282" y="4178"/>
                        </a:cubicBezTo>
                        <a:cubicBezTo>
                          <a:pt x="4412" y="4178"/>
                          <a:pt x="4543" y="4230"/>
                          <a:pt x="4627" y="4330"/>
                        </a:cubicBezTo>
                        <a:cubicBezTo>
                          <a:pt x="4655" y="4358"/>
                          <a:pt x="4655" y="4358"/>
                          <a:pt x="4684" y="4394"/>
                        </a:cubicBezTo>
                        <a:cubicBezTo>
                          <a:pt x="4776" y="4273"/>
                          <a:pt x="4889" y="4125"/>
                          <a:pt x="4981" y="3948"/>
                        </a:cubicBezTo>
                        <a:lnTo>
                          <a:pt x="4889" y="3948"/>
                        </a:lnTo>
                        <a:cubicBezTo>
                          <a:pt x="4684" y="3863"/>
                          <a:pt x="4570" y="3594"/>
                          <a:pt x="4627" y="3389"/>
                        </a:cubicBezTo>
                        <a:cubicBezTo>
                          <a:pt x="4693" y="3206"/>
                          <a:pt x="4855" y="3093"/>
                          <a:pt x="5034" y="3093"/>
                        </a:cubicBezTo>
                        <a:cubicBezTo>
                          <a:pt x="5084" y="3093"/>
                          <a:pt x="5135" y="3102"/>
                          <a:pt x="5186" y="3120"/>
                        </a:cubicBezTo>
                        <a:cubicBezTo>
                          <a:pt x="5214" y="3120"/>
                          <a:pt x="5243" y="3120"/>
                          <a:pt x="5243" y="3156"/>
                        </a:cubicBezTo>
                        <a:cubicBezTo>
                          <a:pt x="5278" y="2979"/>
                          <a:pt x="5306" y="2802"/>
                          <a:pt x="5306" y="2625"/>
                        </a:cubicBezTo>
                        <a:cubicBezTo>
                          <a:pt x="5278" y="2625"/>
                          <a:pt x="5243" y="2625"/>
                          <a:pt x="5214" y="2653"/>
                        </a:cubicBezTo>
                        <a:cubicBezTo>
                          <a:pt x="5195" y="2656"/>
                          <a:pt x="5177" y="2657"/>
                          <a:pt x="5158" y="2657"/>
                        </a:cubicBezTo>
                        <a:cubicBezTo>
                          <a:pt x="4948" y="2657"/>
                          <a:pt x="4770" y="2512"/>
                          <a:pt x="4712" y="2271"/>
                        </a:cubicBezTo>
                        <a:cubicBezTo>
                          <a:pt x="4684" y="2031"/>
                          <a:pt x="4832" y="1826"/>
                          <a:pt x="5066" y="1769"/>
                        </a:cubicBezTo>
                        <a:lnTo>
                          <a:pt x="5129" y="1769"/>
                        </a:lnTo>
                        <a:cubicBezTo>
                          <a:pt x="5066" y="1592"/>
                          <a:pt x="4981" y="1444"/>
                          <a:pt x="4889" y="1295"/>
                        </a:cubicBezTo>
                        <a:lnTo>
                          <a:pt x="4861" y="1323"/>
                        </a:lnTo>
                        <a:cubicBezTo>
                          <a:pt x="4779" y="1405"/>
                          <a:pt x="4674" y="1443"/>
                          <a:pt x="4569" y="1443"/>
                        </a:cubicBezTo>
                        <a:cubicBezTo>
                          <a:pt x="4447" y="1443"/>
                          <a:pt x="4325" y="1391"/>
                          <a:pt x="4245" y="1295"/>
                        </a:cubicBezTo>
                        <a:cubicBezTo>
                          <a:pt x="4096" y="1090"/>
                          <a:pt x="4096" y="821"/>
                          <a:pt x="4302" y="680"/>
                        </a:cubicBezTo>
                        <a:cubicBezTo>
                          <a:pt x="4302" y="644"/>
                          <a:pt x="4330" y="644"/>
                          <a:pt x="4330" y="616"/>
                        </a:cubicBezTo>
                        <a:cubicBezTo>
                          <a:pt x="4217" y="531"/>
                          <a:pt x="4068" y="411"/>
                          <a:pt x="3920" y="326"/>
                        </a:cubicBezTo>
                        <a:cubicBezTo>
                          <a:pt x="3891" y="354"/>
                          <a:pt x="3891" y="354"/>
                          <a:pt x="3891" y="383"/>
                        </a:cubicBezTo>
                        <a:cubicBezTo>
                          <a:pt x="3842" y="563"/>
                          <a:pt x="3675" y="675"/>
                          <a:pt x="3494" y="675"/>
                        </a:cubicBezTo>
                        <a:cubicBezTo>
                          <a:pt x="3441" y="675"/>
                          <a:pt x="3386" y="665"/>
                          <a:pt x="3332" y="644"/>
                        </a:cubicBezTo>
                        <a:cubicBezTo>
                          <a:pt x="3120" y="559"/>
                          <a:pt x="2979" y="326"/>
                          <a:pt x="3064" y="85"/>
                        </a:cubicBezTo>
                        <a:cubicBezTo>
                          <a:pt x="3064" y="57"/>
                          <a:pt x="3092" y="57"/>
                          <a:pt x="3092" y="29"/>
                        </a:cubicBezTo>
                        <a:cubicBezTo>
                          <a:pt x="2915" y="1"/>
                          <a:pt x="2738" y="1"/>
                          <a:pt x="25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2726765" y="2063061"/>
                    <a:ext cx="156588" cy="138148"/>
                  </a:xfrm>
                  <a:custGeom>
                    <a:rect b="b" l="l" r="r" t="t"/>
                    <a:pathLst>
                      <a:path extrusionOk="0" h="4083" w="4628">
                        <a:moveTo>
                          <a:pt x="2326" y="675"/>
                        </a:moveTo>
                        <a:cubicBezTo>
                          <a:pt x="2813" y="675"/>
                          <a:pt x="3291" y="946"/>
                          <a:pt x="3538" y="1420"/>
                        </a:cubicBezTo>
                        <a:cubicBezTo>
                          <a:pt x="3856" y="2099"/>
                          <a:pt x="3623" y="2927"/>
                          <a:pt x="2944" y="3280"/>
                        </a:cubicBezTo>
                        <a:cubicBezTo>
                          <a:pt x="2749" y="3374"/>
                          <a:pt x="2545" y="3418"/>
                          <a:pt x="2345" y="3418"/>
                        </a:cubicBezTo>
                        <a:cubicBezTo>
                          <a:pt x="1847" y="3418"/>
                          <a:pt x="1371" y="3142"/>
                          <a:pt x="1119" y="2658"/>
                        </a:cubicBezTo>
                        <a:cubicBezTo>
                          <a:pt x="765" y="1979"/>
                          <a:pt x="1027" y="1158"/>
                          <a:pt x="1706" y="833"/>
                        </a:cubicBezTo>
                        <a:cubicBezTo>
                          <a:pt x="1902" y="726"/>
                          <a:pt x="2115" y="675"/>
                          <a:pt x="2326" y="675"/>
                        </a:cubicBezTo>
                        <a:close/>
                        <a:moveTo>
                          <a:pt x="2277" y="0"/>
                        </a:moveTo>
                        <a:cubicBezTo>
                          <a:pt x="1975" y="0"/>
                          <a:pt x="1669" y="68"/>
                          <a:pt x="1380" y="210"/>
                        </a:cubicBezTo>
                        <a:cubicBezTo>
                          <a:pt x="411" y="712"/>
                          <a:pt x="1" y="1950"/>
                          <a:pt x="531" y="2955"/>
                        </a:cubicBezTo>
                        <a:cubicBezTo>
                          <a:pt x="883" y="3668"/>
                          <a:pt x="1609" y="4082"/>
                          <a:pt x="2350" y="4082"/>
                        </a:cubicBezTo>
                        <a:cubicBezTo>
                          <a:pt x="2653" y="4082"/>
                          <a:pt x="2958" y="4013"/>
                          <a:pt x="3241" y="3868"/>
                        </a:cubicBezTo>
                        <a:cubicBezTo>
                          <a:pt x="4245" y="3365"/>
                          <a:pt x="4627" y="2127"/>
                          <a:pt x="4125" y="1130"/>
                        </a:cubicBezTo>
                        <a:cubicBezTo>
                          <a:pt x="3747" y="414"/>
                          <a:pt x="3025" y="0"/>
                          <a:pt x="22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7"/>
                  <p:cNvSpPr/>
                  <p:nvPr/>
                </p:nvSpPr>
                <p:spPr>
                  <a:xfrm>
                    <a:off x="2748555" y="2076121"/>
                    <a:ext cx="113719" cy="111825"/>
                  </a:xfrm>
                  <a:custGeom>
                    <a:rect b="b" l="l" r="r" t="t"/>
                    <a:pathLst>
                      <a:path extrusionOk="0" h="3305" w="3361">
                        <a:moveTo>
                          <a:pt x="1656" y="65"/>
                        </a:moveTo>
                        <a:cubicBezTo>
                          <a:pt x="2243" y="65"/>
                          <a:pt x="2802" y="418"/>
                          <a:pt x="3071" y="949"/>
                        </a:cubicBezTo>
                        <a:cubicBezTo>
                          <a:pt x="3276" y="1331"/>
                          <a:pt x="3304" y="1770"/>
                          <a:pt x="3156" y="2159"/>
                        </a:cubicBezTo>
                        <a:cubicBezTo>
                          <a:pt x="3036" y="2569"/>
                          <a:pt x="2774" y="2894"/>
                          <a:pt x="2392" y="3071"/>
                        </a:cubicBezTo>
                        <a:cubicBezTo>
                          <a:pt x="2187" y="3184"/>
                          <a:pt x="1946" y="3248"/>
                          <a:pt x="1713" y="3248"/>
                        </a:cubicBezTo>
                        <a:cubicBezTo>
                          <a:pt x="1090" y="3248"/>
                          <a:pt x="559" y="2894"/>
                          <a:pt x="269" y="2364"/>
                        </a:cubicBezTo>
                        <a:cubicBezTo>
                          <a:pt x="93" y="1982"/>
                          <a:pt x="64" y="1536"/>
                          <a:pt x="177" y="1154"/>
                        </a:cubicBezTo>
                        <a:cubicBezTo>
                          <a:pt x="298" y="744"/>
                          <a:pt x="595" y="418"/>
                          <a:pt x="949" y="242"/>
                        </a:cubicBezTo>
                        <a:cubicBezTo>
                          <a:pt x="1182" y="121"/>
                          <a:pt x="1415" y="65"/>
                          <a:pt x="1656" y="65"/>
                        </a:cubicBezTo>
                        <a:close/>
                        <a:moveTo>
                          <a:pt x="1656" y="1"/>
                        </a:moveTo>
                        <a:cubicBezTo>
                          <a:pt x="1387" y="1"/>
                          <a:pt x="1154" y="65"/>
                          <a:pt x="913" y="178"/>
                        </a:cubicBezTo>
                        <a:cubicBezTo>
                          <a:pt x="531" y="390"/>
                          <a:pt x="269" y="708"/>
                          <a:pt x="121" y="1126"/>
                        </a:cubicBezTo>
                        <a:cubicBezTo>
                          <a:pt x="1" y="1536"/>
                          <a:pt x="29" y="2010"/>
                          <a:pt x="241" y="2392"/>
                        </a:cubicBezTo>
                        <a:cubicBezTo>
                          <a:pt x="503" y="2951"/>
                          <a:pt x="1062" y="3305"/>
                          <a:pt x="1713" y="3305"/>
                        </a:cubicBezTo>
                        <a:cubicBezTo>
                          <a:pt x="1946" y="3305"/>
                          <a:pt x="2187" y="3248"/>
                          <a:pt x="2420" y="3128"/>
                        </a:cubicBezTo>
                        <a:cubicBezTo>
                          <a:pt x="2802" y="2923"/>
                          <a:pt x="3099" y="2597"/>
                          <a:pt x="3212" y="2187"/>
                        </a:cubicBezTo>
                        <a:cubicBezTo>
                          <a:pt x="3361" y="1770"/>
                          <a:pt x="3333" y="1331"/>
                          <a:pt x="3127" y="921"/>
                        </a:cubicBezTo>
                        <a:cubicBezTo>
                          <a:pt x="2830" y="355"/>
                          <a:pt x="2271" y="1"/>
                          <a:pt x="1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 name="Google Shape;587;p37"/>
                <p:cNvSpPr/>
                <p:nvPr/>
              </p:nvSpPr>
              <p:spPr>
                <a:xfrm>
                  <a:off x="4145832" y="2621269"/>
                  <a:ext cx="174792" cy="149923"/>
                </a:xfrm>
                <a:custGeom>
                  <a:rect b="b" l="l" r="r" t="t"/>
                  <a:pathLst>
                    <a:path extrusionOk="0" h="4431" w="5166">
                      <a:moveTo>
                        <a:pt x="3247" y="0"/>
                      </a:moveTo>
                      <a:cubicBezTo>
                        <a:pt x="2927" y="0"/>
                        <a:pt x="2637" y="146"/>
                        <a:pt x="2449" y="393"/>
                      </a:cubicBezTo>
                      <a:cubicBezTo>
                        <a:pt x="2300" y="301"/>
                        <a:pt x="2123" y="244"/>
                        <a:pt x="1946" y="216"/>
                      </a:cubicBezTo>
                      <a:cubicBezTo>
                        <a:pt x="1926" y="215"/>
                        <a:pt x="1907" y="214"/>
                        <a:pt x="1887" y="214"/>
                      </a:cubicBezTo>
                      <a:cubicBezTo>
                        <a:pt x="1382" y="214"/>
                        <a:pt x="950" y="646"/>
                        <a:pt x="977" y="1157"/>
                      </a:cubicBezTo>
                      <a:cubicBezTo>
                        <a:pt x="447" y="1157"/>
                        <a:pt x="1" y="1688"/>
                        <a:pt x="241" y="2246"/>
                      </a:cubicBezTo>
                      <a:cubicBezTo>
                        <a:pt x="298" y="2423"/>
                        <a:pt x="418" y="2572"/>
                        <a:pt x="567" y="2628"/>
                      </a:cubicBezTo>
                      <a:cubicBezTo>
                        <a:pt x="704" y="2699"/>
                        <a:pt x="837" y="2729"/>
                        <a:pt x="963" y="2729"/>
                      </a:cubicBezTo>
                      <a:cubicBezTo>
                        <a:pt x="1104" y="2729"/>
                        <a:pt x="1236" y="2692"/>
                        <a:pt x="1359" y="2628"/>
                      </a:cubicBezTo>
                      <a:cubicBezTo>
                        <a:pt x="1387" y="3010"/>
                        <a:pt x="1685" y="3308"/>
                        <a:pt x="2095" y="3336"/>
                      </a:cubicBezTo>
                      <a:cubicBezTo>
                        <a:pt x="2243" y="3336"/>
                        <a:pt x="2364" y="3308"/>
                        <a:pt x="2477" y="3251"/>
                      </a:cubicBezTo>
                      <a:cubicBezTo>
                        <a:pt x="2505" y="3573"/>
                        <a:pt x="2747" y="3809"/>
                        <a:pt x="3062" y="3809"/>
                      </a:cubicBezTo>
                      <a:cubicBezTo>
                        <a:pt x="3148" y="3809"/>
                        <a:pt x="3239" y="3791"/>
                        <a:pt x="3333" y="3753"/>
                      </a:cubicBezTo>
                      <a:lnTo>
                        <a:pt x="3807" y="4397"/>
                      </a:lnTo>
                      <a:cubicBezTo>
                        <a:pt x="3818" y="4421"/>
                        <a:pt x="3832" y="4431"/>
                        <a:pt x="3846" y="4431"/>
                      </a:cubicBezTo>
                      <a:cubicBezTo>
                        <a:pt x="3870" y="4431"/>
                        <a:pt x="3892" y="4404"/>
                        <a:pt x="3892" y="4369"/>
                      </a:cubicBezTo>
                      <a:lnTo>
                        <a:pt x="3892" y="3484"/>
                      </a:lnTo>
                      <a:cubicBezTo>
                        <a:pt x="3971" y="3510"/>
                        <a:pt x="4051" y="3524"/>
                        <a:pt x="4130" y="3524"/>
                      </a:cubicBezTo>
                      <a:cubicBezTo>
                        <a:pt x="4228" y="3524"/>
                        <a:pt x="4325" y="3503"/>
                        <a:pt x="4422" y="3456"/>
                      </a:cubicBezTo>
                      <a:cubicBezTo>
                        <a:pt x="4543" y="3428"/>
                        <a:pt x="4635" y="3336"/>
                        <a:pt x="4691" y="3223"/>
                      </a:cubicBezTo>
                      <a:cubicBezTo>
                        <a:pt x="4776" y="3046"/>
                        <a:pt x="4811" y="2834"/>
                        <a:pt x="4748" y="2692"/>
                      </a:cubicBezTo>
                      <a:cubicBezTo>
                        <a:pt x="4953" y="2480"/>
                        <a:pt x="5101" y="2218"/>
                        <a:pt x="5130" y="1893"/>
                      </a:cubicBezTo>
                      <a:cubicBezTo>
                        <a:pt x="5165" y="1390"/>
                        <a:pt x="4811" y="952"/>
                        <a:pt x="4337" y="803"/>
                      </a:cubicBezTo>
                      <a:cubicBezTo>
                        <a:pt x="4281" y="358"/>
                        <a:pt x="3807" y="39"/>
                        <a:pt x="3333" y="4"/>
                      </a:cubicBezTo>
                      <a:cubicBezTo>
                        <a:pt x="3304" y="2"/>
                        <a:pt x="3276" y="0"/>
                        <a:pt x="32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4285642" y="2696317"/>
                  <a:ext cx="20842" cy="16072"/>
                </a:xfrm>
                <a:custGeom>
                  <a:rect b="b" l="l" r="r" t="t"/>
                  <a:pathLst>
                    <a:path extrusionOk="0" h="475" w="616">
                      <a:moveTo>
                        <a:pt x="29" y="0"/>
                      </a:moveTo>
                      <a:lnTo>
                        <a:pt x="0" y="28"/>
                      </a:lnTo>
                      <a:cubicBezTo>
                        <a:pt x="0" y="57"/>
                        <a:pt x="29" y="57"/>
                        <a:pt x="29" y="57"/>
                      </a:cubicBezTo>
                      <a:cubicBezTo>
                        <a:pt x="262" y="85"/>
                        <a:pt x="467" y="234"/>
                        <a:pt x="559" y="439"/>
                      </a:cubicBezTo>
                      <a:lnTo>
                        <a:pt x="587" y="474"/>
                      </a:lnTo>
                      <a:lnTo>
                        <a:pt x="616" y="474"/>
                      </a:lnTo>
                      <a:lnTo>
                        <a:pt x="616" y="410"/>
                      </a:lnTo>
                      <a:cubicBezTo>
                        <a:pt x="531" y="177"/>
                        <a:pt x="290" y="28"/>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4190834" y="2681226"/>
                  <a:ext cx="29978" cy="27068"/>
                </a:xfrm>
                <a:custGeom>
                  <a:rect b="b" l="l" r="r" t="t"/>
                  <a:pathLst>
                    <a:path extrusionOk="0" h="800" w="886">
                      <a:moveTo>
                        <a:pt x="857" y="0"/>
                      </a:moveTo>
                      <a:cubicBezTo>
                        <a:pt x="411" y="0"/>
                        <a:pt x="29" y="326"/>
                        <a:pt x="1" y="772"/>
                      </a:cubicBezTo>
                      <a:cubicBezTo>
                        <a:pt x="1" y="800"/>
                        <a:pt x="1" y="800"/>
                        <a:pt x="29" y="800"/>
                      </a:cubicBezTo>
                      <a:lnTo>
                        <a:pt x="57" y="800"/>
                      </a:lnTo>
                      <a:cubicBezTo>
                        <a:pt x="86" y="354"/>
                        <a:pt x="439" y="64"/>
                        <a:pt x="857" y="64"/>
                      </a:cubicBezTo>
                      <a:cubicBezTo>
                        <a:pt x="857" y="64"/>
                        <a:pt x="885" y="64"/>
                        <a:pt x="885" y="36"/>
                      </a:cubicBezTo>
                      <a:lnTo>
                        <a:pt x="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4174796" y="2659436"/>
                  <a:ext cx="18000" cy="6023"/>
                </a:xfrm>
                <a:custGeom>
                  <a:rect b="b" l="l" r="r" t="t"/>
                  <a:pathLst>
                    <a:path extrusionOk="0" h="178" w="532">
                      <a:moveTo>
                        <a:pt x="29" y="1"/>
                      </a:moveTo>
                      <a:cubicBezTo>
                        <a:pt x="29" y="29"/>
                        <a:pt x="1" y="29"/>
                        <a:pt x="1" y="57"/>
                      </a:cubicBezTo>
                      <a:lnTo>
                        <a:pt x="65" y="57"/>
                      </a:lnTo>
                      <a:cubicBezTo>
                        <a:pt x="206" y="57"/>
                        <a:pt x="355" y="86"/>
                        <a:pt x="475" y="177"/>
                      </a:cubicBezTo>
                      <a:lnTo>
                        <a:pt x="503" y="177"/>
                      </a:lnTo>
                      <a:cubicBezTo>
                        <a:pt x="531" y="149"/>
                        <a:pt x="531" y="114"/>
                        <a:pt x="503" y="114"/>
                      </a:cubicBezTo>
                      <a:cubicBezTo>
                        <a:pt x="355" y="29"/>
                        <a:pt x="206"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4205688" y="2639337"/>
                  <a:ext cx="22060" cy="23955"/>
                </a:xfrm>
                <a:custGeom>
                  <a:rect b="b" l="l" r="r" t="t"/>
                  <a:pathLst>
                    <a:path extrusionOk="0" h="708" w="652">
                      <a:moveTo>
                        <a:pt x="36" y="0"/>
                      </a:moveTo>
                      <a:cubicBezTo>
                        <a:pt x="0" y="0"/>
                        <a:pt x="0" y="36"/>
                        <a:pt x="0" y="36"/>
                      </a:cubicBezTo>
                      <a:lnTo>
                        <a:pt x="0" y="64"/>
                      </a:lnTo>
                      <a:cubicBezTo>
                        <a:pt x="354" y="92"/>
                        <a:pt x="595" y="354"/>
                        <a:pt x="595" y="680"/>
                      </a:cubicBezTo>
                      <a:cubicBezTo>
                        <a:pt x="595" y="708"/>
                        <a:pt x="595" y="708"/>
                        <a:pt x="623" y="708"/>
                      </a:cubicBezTo>
                      <a:cubicBezTo>
                        <a:pt x="623" y="708"/>
                        <a:pt x="651" y="708"/>
                        <a:pt x="651" y="680"/>
                      </a:cubicBezTo>
                      <a:cubicBezTo>
                        <a:pt x="651" y="326"/>
                        <a:pt x="390" y="36"/>
                        <a:pt x="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4203759" y="2703253"/>
                  <a:ext cx="22060" cy="18948"/>
                </a:xfrm>
                <a:custGeom>
                  <a:rect b="b" l="l" r="r" t="t"/>
                  <a:pathLst>
                    <a:path extrusionOk="0" h="560" w="652">
                      <a:moveTo>
                        <a:pt x="29" y="0"/>
                      </a:moveTo>
                      <a:cubicBezTo>
                        <a:pt x="1" y="0"/>
                        <a:pt x="1" y="29"/>
                        <a:pt x="1" y="29"/>
                      </a:cubicBezTo>
                      <a:cubicBezTo>
                        <a:pt x="1" y="177"/>
                        <a:pt x="93" y="326"/>
                        <a:pt x="206" y="446"/>
                      </a:cubicBezTo>
                      <a:cubicBezTo>
                        <a:pt x="298" y="531"/>
                        <a:pt x="447" y="559"/>
                        <a:pt x="560" y="559"/>
                      </a:cubicBezTo>
                      <a:lnTo>
                        <a:pt x="623" y="559"/>
                      </a:lnTo>
                      <a:cubicBezTo>
                        <a:pt x="652" y="559"/>
                        <a:pt x="652" y="559"/>
                        <a:pt x="652" y="531"/>
                      </a:cubicBezTo>
                      <a:cubicBezTo>
                        <a:pt x="652" y="503"/>
                        <a:pt x="652" y="503"/>
                        <a:pt x="623" y="503"/>
                      </a:cubicBezTo>
                      <a:cubicBezTo>
                        <a:pt x="597" y="508"/>
                        <a:pt x="572" y="510"/>
                        <a:pt x="548" y="510"/>
                      </a:cubicBezTo>
                      <a:cubicBezTo>
                        <a:pt x="433" y="510"/>
                        <a:pt x="333" y="458"/>
                        <a:pt x="234" y="382"/>
                      </a:cubicBezTo>
                      <a:cubicBezTo>
                        <a:pt x="121" y="297"/>
                        <a:pt x="57" y="177"/>
                        <a:pt x="57" y="29"/>
                      </a:cubicBez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4161870" y="2671413"/>
                  <a:ext cx="15124" cy="23955"/>
                </a:xfrm>
                <a:custGeom>
                  <a:rect b="b" l="l" r="r" t="t"/>
                  <a:pathLst>
                    <a:path extrusionOk="0" h="708" w="447">
                      <a:moveTo>
                        <a:pt x="411" y="0"/>
                      </a:moveTo>
                      <a:cubicBezTo>
                        <a:pt x="149" y="85"/>
                        <a:pt x="1" y="382"/>
                        <a:pt x="93" y="679"/>
                      </a:cubicBezTo>
                      <a:cubicBezTo>
                        <a:pt x="93" y="679"/>
                        <a:pt x="93" y="708"/>
                        <a:pt x="121" y="708"/>
                      </a:cubicBezTo>
                      <a:lnTo>
                        <a:pt x="121" y="679"/>
                      </a:lnTo>
                      <a:cubicBezTo>
                        <a:pt x="149" y="679"/>
                        <a:pt x="149" y="679"/>
                        <a:pt x="149" y="644"/>
                      </a:cubicBezTo>
                      <a:cubicBezTo>
                        <a:pt x="57" y="411"/>
                        <a:pt x="178" y="149"/>
                        <a:pt x="447" y="57"/>
                      </a:cubicBezTo>
                      <a:lnTo>
                        <a:pt x="447" y="29"/>
                      </a:lnTo>
                      <a:cubicBezTo>
                        <a:pt x="447" y="0"/>
                        <a:pt x="447"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4277488" y="2717126"/>
                  <a:ext cx="18000" cy="11030"/>
                </a:xfrm>
                <a:custGeom>
                  <a:rect b="b" l="l" r="r" t="t"/>
                  <a:pathLst>
                    <a:path extrusionOk="0" h="326" w="532">
                      <a:moveTo>
                        <a:pt x="531" y="1"/>
                      </a:moveTo>
                      <a:cubicBezTo>
                        <a:pt x="503" y="1"/>
                        <a:pt x="503" y="36"/>
                        <a:pt x="475" y="36"/>
                      </a:cubicBezTo>
                      <a:cubicBezTo>
                        <a:pt x="428" y="182"/>
                        <a:pt x="300" y="284"/>
                        <a:pt x="142" y="284"/>
                      </a:cubicBezTo>
                      <a:cubicBezTo>
                        <a:pt x="108" y="284"/>
                        <a:pt x="72" y="279"/>
                        <a:pt x="36" y="269"/>
                      </a:cubicBezTo>
                      <a:lnTo>
                        <a:pt x="1" y="269"/>
                      </a:lnTo>
                      <a:cubicBezTo>
                        <a:pt x="1" y="298"/>
                        <a:pt x="1" y="298"/>
                        <a:pt x="36" y="326"/>
                      </a:cubicBezTo>
                      <a:lnTo>
                        <a:pt x="149" y="326"/>
                      </a:lnTo>
                      <a:cubicBezTo>
                        <a:pt x="326" y="326"/>
                        <a:pt x="475" y="241"/>
                        <a:pt x="531" y="64"/>
                      </a:cubicBezTo>
                      <a:lnTo>
                        <a:pt x="5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4262667" y="2646646"/>
                  <a:ext cx="29944" cy="7816"/>
                </a:xfrm>
                <a:custGeom>
                  <a:rect b="b" l="l" r="r" t="t"/>
                  <a:pathLst>
                    <a:path extrusionOk="0" h="231" w="885">
                      <a:moveTo>
                        <a:pt x="631" y="1"/>
                      </a:moveTo>
                      <a:cubicBezTo>
                        <a:pt x="412" y="1"/>
                        <a:pt x="203" y="70"/>
                        <a:pt x="28" y="202"/>
                      </a:cubicBezTo>
                      <a:cubicBezTo>
                        <a:pt x="0" y="202"/>
                        <a:pt x="0" y="202"/>
                        <a:pt x="28" y="230"/>
                      </a:cubicBezTo>
                      <a:lnTo>
                        <a:pt x="57" y="230"/>
                      </a:lnTo>
                      <a:cubicBezTo>
                        <a:pt x="236" y="120"/>
                        <a:pt x="426" y="60"/>
                        <a:pt x="635" y="60"/>
                      </a:cubicBezTo>
                      <a:cubicBezTo>
                        <a:pt x="706" y="60"/>
                        <a:pt x="780" y="67"/>
                        <a:pt x="856" y="82"/>
                      </a:cubicBezTo>
                      <a:cubicBezTo>
                        <a:pt x="856" y="82"/>
                        <a:pt x="884" y="82"/>
                        <a:pt x="884" y="53"/>
                      </a:cubicBezTo>
                      <a:cubicBezTo>
                        <a:pt x="884" y="53"/>
                        <a:pt x="884" y="25"/>
                        <a:pt x="856" y="25"/>
                      </a:cubicBezTo>
                      <a:cubicBezTo>
                        <a:pt x="781" y="9"/>
                        <a:pt x="705"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p:nvPr/>
              </p:nvSpPr>
              <p:spPr>
                <a:xfrm>
                  <a:off x="4296639" y="2663563"/>
                  <a:ext cx="10827" cy="18880"/>
                </a:xfrm>
                <a:custGeom>
                  <a:rect b="b" l="l" r="r" t="t"/>
                  <a:pathLst>
                    <a:path extrusionOk="0" h="558" w="320">
                      <a:moveTo>
                        <a:pt x="29" y="1"/>
                      </a:moveTo>
                      <a:cubicBezTo>
                        <a:pt x="22" y="1"/>
                        <a:pt x="15" y="10"/>
                        <a:pt x="1" y="27"/>
                      </a:cubicBezTo>
                      <a:cubicBezTo>
                        <a:pt x="1" y="27"/>
                        <a:pt x="1" y="55"/>
                        <a:pt x="29" y="55"/>
                      </a:cubicBezTo>
                      <a:cubicBezTo>
                        <a:pt x="178" y="169"/>
                        <a:pt x="262" y="346"/>
                        <a:pt x="262" y="558"/>
                      </a:cubicBezTo>
                      <a:lnTo>
                        <a:pt x="291" y="558"/>
                      </a:lnTo>
                      <a:cubicBezTo>
                        <a:pt x="291" y="558"/>
                        <a:pt x="319" y="558"/>
                        <a:pt x="319" y="522"/>
                      </a:cubicBezTo>
                      <a:cubicBezTo>
                        <a:pt x="319" y="317"/>
                        <a:pt x="206" y="140"/>
                        <a:pt x="57" y="27"/>
                      </a:cubicBezTo>
                      <a:cubicBezTo>
                        <a:pt x="43" y="10"/>
                        <a:pt x="36"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7"/>
                <p:cNvSpPr/>
                <p:nvPr/>
              </p:nvSpPr>
              <p:spPr>
                <a:xfrm>
                  <a:off x="4239659" y="2671853"/>
                  <a:ext cx="23042" cy="28557"/>
                </a:xfrm>
                <a:custGeom>
                  <a:rect b="b" l="l" r="r" t="t"/>
                  <a:pathLst>
                    <a:path extrusionOk="0" h="844" w="681">
                      <a:moveTo>
                        <a:pt x="142" y="1"/>
                      </a:moveTo>
                      <a:cubicBezTo>
                        <a:pt x="104" y="1"/>
                        <a:pt x="66" y="6"/>
                        <a:pt x="29" y="16"/>
                      </a:cubicBezTo>
                      <a:cubicBezTo>
                        <a:pt x="1" y="16"/>
                        <a:pt x="1" y="16"/>
                        <a:pt x="1" y="44"/>
                      </a:cubicBezTo>
                      <a:lnTo>
                        <a:pt x="29" y="72"/>
                      </a:lnTo>
                      <a:cubicBezTo>
                        <a:pt x="72" y="61"/>
                        <a:pt x="113" y="55"/>
                        <a:pt x="153" y="55"/>
                      </a:cubicBezTo>
                      <a:cubicBezTo>
                        <a:pt x="305" y="55"/>
                        <a:pt x="436" y="137"/>
                        <a:pt x="532" y="277"/>
                      </a:cubicBezTo>
                      <a:cubicBezTo>
                        <a:pt x="624" y="426"/>
                        <a:pt x="624" y="631"/>
                        <a:pt x="503" y="780"/>
                      </a:cubicBezTo>
                      <a:cubicBezTo>
                        <a:pt x="475" y="808"/>
                        <a:pt x="475" y="808"/>
                        <a:pt x="503" y="843"/>
                      </a:cubicBezTo>
                      <a:lnTo>
                        <a:pt x="532" y="843"/>
                      </a:lnTo>
                      <a:lnTo>
                        <a:pt x="532" y="808"/>
                      </a:lnTo>
                      <a:cubicBezTo>
                        <a:pt x="680" y="666"/>
                        <a:pt x="680" y="398"/>
                        <a:pt x="560" y="221"/>
                      </a:cubicBezTo>
                      <a:cubicBezTo>
                        <a:pt x="490" y="99"/>
                        <a:pt x="316"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7"/>
                <p:cNvSpPr/>
                <p:nvPr/>
              </p:nvSpPr>
              <p:spPr>
                <a:xfrm>
                  <a:off x="4234651" y="2704200"/>
                  <a:ext cx="6970" cy="17019"/>
                </a:xfrm>
                <a:custGeom>
                  <a:rect b="b" l="l" r="r" t="t"/>
                  <a:pathLst>
                    <a:path extrusionOk="0" h="503" w="206">
                      <a:moveTo>
                        <a:pt x="92" y="1"/>
                      </a:moveTo>
                      <a:cubicBezTo>
                        <a:pt x="29" y="64"/>
                        <a:pt x="0" y="177"/>
                        <a:pt x="0" y="269"/>
                      </a:cubicBezTo>
                      <a:cubicBezTo>
                        <a:pt x="29" y="383"/>
                        <a:pt x="92" y="475"/>
                        <a:pt x="177" y="503"/>
                      </a:cubicBezTo>
                      <a:lnTo>
                        <a:pt x="206" y="503"/>
                      </a:lnTo>
                      <a:lnTo>
                        <a:pt x="206" y="446"/>
                      </a:lnTo>
                      <a:cubicBezTo>
                        <a:pt x="121" y="418"/>
                        <a:pt x="64" y="354"/>
                        <a:pt x="64" y="269"/>
                      </a:cubicBezTo>
                      <a:cubicBezTo>
                        <a:pt x="64" y="177"/>
                        <a:pt x="92" y="93"/>
                        <a:pt x="149" y="29"/>
                      </a:cubicBezTo>
                      <a:lnTo>
                        <a:pt x="1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 name="Google Shape;599;p37"/>
                <p:cNvGrpSpPr/>
                <p:nvPr/>
              </p:nvGrpSpPr>
              <p:grpSpPr>
                <a:xfrm>
                  <a:off x="3427734" y="2323833"/>
                  <a:ext cx="175743" cy="194657"/>
                  <a:chOff x="3306034" y="1949508"/>
                  <a:chExt cx="175743" cy="194657"/>
                </a:xfrm>
              </p:grpSpPr>
              <p:sp>
                <p:nvSpPr>
                  <p:cNvPr id="600" name="Google Shape;600;p37"/>
                  <p:cNvSpPr/>
                  <p:nvPr/>
                </p:nvSpPr>
                <p:spPr>
                  <a:xfrm>
                    <a:off x="3335979" y="1979047"/>
                    <a:ext cx="113719" cy="156961"/>
                  </a:xfrm>
                  <a:custGeom>
                    <a:rect b="b" l="l" r="r" t="t"/>
                    <a:pathLst>
                      <a:path extrusionOk="0" h="4639" w="3361">
                        <a:moveTo>
                          <a:pt x="1704" y="1"/>
                        </a:moveTo>
                        <a:cubicBezTo>
                          <a:pt x="1639" y="1"/>
                          <a:pt x="1573" y="4"/>
                          <a:pt x="1507" y="12"/>
                        </a:cubicBezTo>
                        <a:cubicBezTo>
                          <a:pt x="708" y="104"/>
                          <a:pt x="92" y="748"/>
                          <a:pt x="35" y="1575"/>
                        </a:cubicBezTo>
                        <a:cubicBezTo>
                          <a:pt x="0" y="2134"/>
                          <a:pt x="269" y="2608"/>
                          <a:pt x="651" y="2934"/>
                        </a:cubicBezTo>
                        <a:cubicBezTo>
                          <a:pt x="884" y="3139"/>
                          <a:pt x="1061" y="3436"/>
                          <a:pt x="1097" y="3754"/>
                        </a:cubicBezTo>
                        <a:lnTo>
                          <a:pt x="1181" y="4405"/>
                        </a:lnTo>
                        <a:cubicBezTo>
                          <a:pt x="1181" y="4525"/>
                          <a:pt x="1302" y="4639"/>
                          <a:pt x="1450" y="4639"/>
                        </a:cubicBezTo>
                        <a:lnTo>
                          <a:pt x="1981" y="4639"/>
                        </a:lnTo>
                        <a:cubicBezTo>
                          <a:pt x="2122" y="4639"/>
                          <a:pt x="2243" y="4525"/>
                          <a:pt x="2243" y="4377"/>
                        </a:cubicBezTo>
                        <a:lnTo>
                          <a:pt x="2335" y="3754"/>
                        </a:lnTo>
                        <a:cubicBezTo>
                          <a:pt x="2363" y="3436"/>
                          <a:pt x="2511" y="3139"/>
                          <a:pt x="2745" y="2934"/>
                        </a:cubicBezTo>
                        <a:cubicBezTo>
                          <a:pt x="3127" y="2637"/>
                          <a:pt x="3360" y="2163"/>
                          <a:pt x="3360" y="1667"/>
                        </a:cubicBezTo>
                        <a:cubicBezTo>
                          <a:pt x="3334" y="729"/>
                          <a:pt x="2617" y="1"/>
                          <a:pt x="1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7"/>
                  <p:cNvSpPr/>
                  <p:nvPr/>
                </p:nvSpPr>
                <p:spPr>
                  <a:xfrm>
                    <a:off x="3371879" y="2112055"/>
                    <a:ext cx="44053" cy="32109"/>
                  </a:xfrm>
                  <a:custGeom>
                    <a:rect b="b" l="l" r="r" t="t"/>
                    <a:pathLst>
                      <a:path extrusionOk="0" h="949" w="1302">
                        <a:moveTo>
                          <a:pt x="0" y="0"/>
                        </a:moveTo>
                        <a:lnTo>
                          <a:pt x="0" y="297"/>
                        </a:lnTo>
                        <a:cubicBezTo>
                          <a:pt x="0" y="651"/>
                          <a:pt x="297" y="948"/>
                          <a:pt x="651" y="948"/>
                        </a:cubicBezTo>
                        <a:cubicBezTo>
                          <a:pt x="1005" y="920"/>
                          <a:pt x="1302" y="651"/>
                          <a:pt x="1302" y="269"/>
                        </a:cubicBezTo>
                        <a:lnTo>
                          <a:pt x="1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7"/>
                  <p:cNvSpPr/>
                  <p:nvPr/>
                </p:nvSpPr>
                <p:spPr>
                  <a:xfrm>
                    <a:off x="3363014" y="2022762"/>
                    <a:ext cx="58907" cy="95279"/>
                  </a:xfrm>
                  <a:custGeom>
                    <a:rect b="b" l="l" r="r" t="t"/>
                    <a:pathLst>
                      <a:path extrusionOk="0" h="2816" w="1741">
                        <a:moveTo>
                          <a:pt x="1210" y="163"/>
                        </a:moveTo>
                        <a:cubicBezTo>
                          <a:pt x="1238" y="198"/>
                          <a:pt x="1267" y="255"/>
                          <a:pt x="1267" y="283"/>
                        </a:cubicBezTo>
                        <a:cubicBezTo>
                          <a:pt x="1295" y="375"/>
                          <a:pt x="1295" y="432"/>
                          <a:pt x="1295" y="489"/>
                        </a:cubicBezTo>
                        <a:cubicBezTo>
                          <a:pt x="1267" y="552"/>
                          <a:pt x="1238" y="581"/>
                          <a:pt x="1182" y="581"/>
                        </a:cubicBezTo>
                        <a:cubicBezTo>
                          <a:pt x="1118" y="581"/>
                          <a:pt x="1090" y="552"/>
                          <a:pt x="1090" y="489"/>
                        </a:cubicBezTo>
                        <a:cubicBezTo>
                          <a:pt x="1062" y="460"/>
                          <a:pt x="1062" y="404"/>
                          <a:pt x="1090" y="340"/>
                        </a:cubicBezTo>
                        <a:cubicBezTo>
                          <a:pt x="1118" y="283"/>
                          <a:pt x="1147" y="227"/>
                          <a:pt x="1210" y="163"/>
                        </a:cubicBezTo>
                        <a:close/>
                        <a:moveTo>
                          <a:pt x="616" y="227"/>
                        </a:moveTo>
                        <a:cubicBezTo>
                          <a:pt x="680" y="255"/>
                          <a:pt x="708" y="340"/>
                          <a:pt x="736" y="404"/>
                        </a:cubicBezTo>
                        <a:cubicBezTo>
                          <a:pt x="736" y="489"/>
                          <a:pt x="736" y="552"/>
                          <a:pt x="680" y="609"/>
                        </a:cubicBezTo>
                        <a:cubicBezTo>
                          <a:pt x="663" y="642"/>
                          <a:pt x="625" y="656"/>
                          <a:pt x="584" y="656"/>
                        </a:cubicBezTo>
                        <a:cubicBezTo>
                          <a:pt x="556" y="656"/>
                          <a:pt x="526" y="649"/>
                          <a:pt x="503" y="637"/>
                        </a:cubicBezTo>
                        <a:cubicBezTo>
                          <a:pt x="474" y="609"/>
                          <a:pt x="474" y="581"/>
                          <a:pt x="439" y="517"/>
                        </a:cubicBezTo>
                        <a:cubicBezTo>
                          <a:pt x="439" y="432"/>
                          <a:pt x="503" y="283"/>
                          <a:pt x="616" y="227"/>
                        </a:cubicBezTo>
                        <a:close/>
                        <a:moveTo>
                          <a:pt x="995" y="0"/>
                        </a:moveTo>
                        <a:cubicBezTo>
                          <a:pt x="861" y="0"/>
                          <a:pt x="730" y="70"/>
                          <a:pt x="616" y="135"/>
                        </a:cubicBezTo>
                        <a:cubicBezTo>
                          <a:pt x="559" y="107"/>
                          <a:pt x="531" y="107"/>
                          <a:pt x="474" y="78"/>
                        </a:cubicBezTo>
                        <a:cubicBezTo>
                          <a:pt x="326" y="78"/>
                          <a:pt x="206" y="107"/>
                          <a:pt x="149" y="163"/>
                        </a:cubicBezTo>
                        <a:cubicBezTo>
                          <a:pt x="0" y="340"/>
                          <a:pt x="121" y="729"/>
                          <a:pt x="206" y="991"/>
                        </a:cubicBezTo>
                        <a:cubicBezTo>
                          <a:pt x="234" y="1047"/>
                          <a:pt x="262" y="1111"/>
                          <a:pt x="262" y="1168"/>
                        </a:cubicBezTo>
                        <a:cubicBezTo>
                          <a:pt x="382" y="1642"/>
                          <a:pt x="503" y="2109"/>
                          <a:pt x="588" y="2583"/>
                        </a:cubicBezTo>
                        <a:lnTo>
                          <a:pt x="616" y="2788"/>
                        </a:lnTo>
                        <a:cubicBezTo>
                          <a:pt x="651" y="2788"/>
                          <a:pt x="651" y="2816"/>
                          <a:pt x="651" y="2816"/>
                        </a:cubicBezTo>
                        <a:lnTo>
                          <a:pt x="680" y="2816"/>
                        </a:lnTo>
                        <a:cubicBezTo>
                          <a:pt x="680" y="2788"/>
                          <a:pt x="708" y="2788"/>
                          <a:pt x="680" y="2759"/>
                        </a:cubicBezTo>
                        <a:lnTo>
                          <a:pt x="651" y="2583"/>
                        </a:lnTo>
                        <a:cubicBezTo>
                          <a:pt x="559" y="2109"/>
                          <a:pt x="439" y="1613"/>
                          <a:pt x="326" y="1139"/>
                        </a:cubicBezTo>
                        <a:cubicBezTo>
                          <a:pt x="326" y="1111"/>
                          <a:pt x="298" y="1047"/>
                          <a:pt x="262" y="963"/>
                        </a:cubicBezTo>
                        <a:cubicBezTo>
                          <a:pt x="177" y="729"/>
                          <a:pt x="57" y="340"/>
                          <a:pt x="177" y="198"/>
                        </a:cubicBezTo>
                        <a:cubicBezTo>
                          <a:pt x="234" y="135"/>
                          <a:pt x="326" y="135"/>
                          <a:pt x="474" y="135"/>
                        </a:cubicBezTo>
                        <a:cubicBezTo>
                          <a:pt x="503" y="163"/>
                          <a:pt x="531" y="163"/>
                          <a:pt x="559" y="198"/>
                        </a:cubicBezTo>
                        <a:cubicBezTo>
                          <a:pt x="439" y="283"/>
                          <a:pt x="382" y="404"/>
                          <a:pt x="382" y="552"/>
                        </a:cubicBezTo>
                        <a:cubicBezTo>
                          <a:pt x="411" y="609"/>
                          <a:pt x="439" y="665"/>
                          <a:pt x="474" y="694"/>
                        </a:cubicBezTo>
                        <a:cubicBezTo>
                          <a:pt x="507" y="707"/>
                          <a:pt x="545" y="716"/>
                          <a:pt x="582" y="716"/>
                        </a:cubicBezTo>
                        <a:cubicBezTo>
                          <a:pt x="642" y="716"/>
                          <a:pt x="701" y="694"/>
                          <a:pt x="736" y="637"/>
                        </a:cubicBezTo>
                        <a:cubicBezTo>
                          <a:pt x="793" y="581"/>
                          <a:pt x="793" y="489"/>
                          <a:pt x="793" y="404"/>
                        </a:cubicBezTo>
                        <a:cubicBezTo>
                          <a:pt x="765" y="312"/>
                          <a:pt x="736" y="255"/>
                          <a:pt x="651" y="198"/>
                        </a:cubicBezTo>
                        <a:cubicBezTo>
                          <a:pt x="761" y="127"/>
                          <a:pt x="875" y="60"/>
                          <a:pt x="990" y="60"/>
                        </a:cubicBezTo>
                        <a:cubicBezTo>
                          <a:pt x="1023" y="60"/>
                          <a:pt x="1057" y="66"/>
                          <a:pt x="1090" y="78"/>
                        </a:cubicBezTo>
                        <a:cubicBezTo>
                          <a:pt x="1118" y="78"/>
                          <a:pt x="1147" y="107"/>
                          <a:pt x="1147" y="135"/>
                        </a:cubicBezTo>
                        <a:cubicBezTo>
                          <a:pt x="1090" y="163"/>
                          <a:pt x="1062" y="255"/>
                          <a:pt x="1033" y="312"/>
                        </a:cubicBezTo>
                        <a:cubicBezTo>
                          <a:pt x="1005" y="404"/>
                          <a:pt x="1005" y="460"/>
                          <a:pt x="1033" y="517"/>
                        </a:cubicBezTo>
                        <a:cubicBezTo>
                          <a:pt x="1033" y="581"/>
                          <a:pt x="1090" y="637"/>
                          <a:pt x="1147" y="637"/>
                        </a:cubicBezTo>
                        <a:cubicBezTo>
                          <a:pt x="1159" y="641"/>
                          <a:pt x="1171" y="643"/>
                          <a:pt x="1183" y="643"/>
                        </a:cubicBezTo>
                        <a:cubicBezTo>
                          <a:pt x="1260" y="643"/>
                          <a:pt x="1328" y="568"/>
                          <a:pt x="1359" y="489"/>
                        </a:cubicBezTo>
                        <a:cubicBezTo>
                          <a:pt x="1387" y="432"/>
                          <a:pt x="1359" y="375"/>
                          <a:pt x="1323" y="283"/>
                        </a:cubicBezTo>
                        <a:cubicBezTo>
                          <a:pt x="1295" y="227"/>
                          <a:pt x="1267" y="163"/>
                          <a:pt x="1238" y="135"/>
                        </a:cubicBezTo>
                        <a:cubicBezTo>
                          <a:pt x="1267" y="107"/>
                          <a:pt x="1295" y="78"/>
                          <a:pt x="1323" y="78"/>
                        </a:cubicBezTo>
                        <a:cubicBezTo>
                          <a:pt x="1351" y="72"/>
                          <a:pt x="1381" y="68"/>
                          <a:pt x="1410" y="68"/>
                        </a:cubicBezTo>
                        <a:cubicBezTo>
                          <a:pt x="1506" y="68"/>
                          <a:pt x="1599" y="106"/>
                          <a:pt x="1621" y="198"/>
                        </a:cubicBezTo>
                        <a:cubicBezTo>
                          <a:pt x="1677" y="255"/>
                          <a:pt x="1649" y="340"/>
                          <a:pt x="1649" y="432"/>
                        </a:cubicBezTo>
                        <a:cubicBezTo>
                          <a:pt x="1621" y="665"/>
                          <a:pt x="1564" y="906"/>
                          <a:pt x="1500" y="1111"/>
                        </a:cubicBezTo>
                        <a:cubicBezTo>
                          <a:pt x="1472" y="1288"/>
                          <a:pt x="1415" y="1465"/>
                          <a:pt x="1387" y="1613"/>
                        </a:cubicBezTo>
                        <a:lnTo>
                          <a:pt x="1182" y="2731"/>
                        </a:lnTo>
                        <a:cubicBezTo>
                          <a:pt x="1182" y="2759"/>
                          <a:pt x="1210" y="2759"/>
                          <a:pt x="1210" y="2759"/>
                        </a:cubicBezTo>
                        <a:lnTo>
                          <a:pt x="1238" y="2759"/>
                        </a:lnTo>
                        <a:lnTo>
                          <a:pt x="1444" y="1642"/>
                        </a:lnTo>
                        <a:cubicBezTo>
                          <a:pt x="1472" y="1465"/>
                          <a:pt x="1536" y="1288"/>
                          <a:pt x="1564" y="1139"/>
                        </a:cubicBezTo>
                        <a:cubicBezTo>
                          <a:pt x="1621" y="906"/>
                          <a:pt x="1677" y="665"/>
                          <a:pt x="1712" y="432"/>
                        </a:cubicBezTo>
                        <a:cubicBezTo>
                          <a:pt x="1712" y="340"/>
                          <a:pt x="1741" y="255"/>
                          <a:pt x="1677" y="163"/>
                        </a:cubicBezTo>
                        <a:cubicBezTo>
                          <a:pt x="1631" y="71"/>
                          <a:pt x="1506" y="12"/>
                          <a:pt x="1396" y="12"/>
                        </a:cubicBezTo>
                        <a:cubicBezTo>
                          <a:pt x="1370" y="12"/>
                          <a:pt x="1346" y="15"/>
                          <a:pt x="1323" y="22"/>
                        </a:cubicBezTo>
                        <a:cubicBezTo>
                          <a:pt x="1267" y="50"/>
                          <a:pt x="1238" y="50"/>
                          <a:pt x="1210" y="78"/>
                        </a:cubicBezTo>
                        <a:cubicBezTo>
                          <a:pt x="1182" y="50"/>
                          <a:pt x="1147" y="50"/>
                          <a:pt x="1118" y="22"/>
                        </a:cubicBezTo>
                        <a:cubicBezTo>
                          <a:pt x="1077" y="7"/>
                          <a:pt x="1036"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7"/>
                  <p:cNvSpPr/>
                  <p:nvPr/>
                </p:nvSpPr>
                <p:spPr>
                  <a:xfrm>
                    <a:off x="3306034" y="2019413"/>
                    <a:ext cx="19184" cy="5041"/>
                  </a:xfrm>
                  <a:custGeom>
                    <a:rect b="b" l="l" r="r" t="t"/>
                    <a:pathLst>
                      <a:path extrusionOk="0" h="149" w="567">
                        <a:moveTo>
                          <a:pt x="36" y="0"/>
                        </a:moveTo>
                        <a:lnTo>
                          <a:pt x="1" y="29"/>
                        </a:lnTo>
                        <a:cubicBezTo>
                          <a:pt x="1" y="57"/>
                          <a:pt x="1" y="57"/>
                          <a:pt x="36" y="57"/>
                        </a:cubicBezTo>
                        <a:lnTo>
                          <a:pt x="531" y="149"/>
                        </a:lnTo>
                        <a:cubicBezTo>
                          <a:pt x="567" y="149"/>
                          <a:pt x="567" y="121"/>
                          <a:pt x="567" y="121"/>
                        </a:cubicBezTo>
                        <a:cubicBezTo>
                          <a:pt x="567" y="85"/>
                          <a:pt x="567" y="85"/>
                          <a:pt x="531" y="85"/>
                        </a:cubicBezTo>
                        <a:lnTo>
                          <a:pt x="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7"/>
                  <p:cNvSpPr/>
                  <p:nvPr/>
                </p:nvSpPr>
                <p:spPr>
                  <a:xfrm>
                    <a:off x="3321125" y="1977761"/>
                    <a:ext cx="14887" cy="14617"/>
                  </a:xfrm>
                  <a:custGeom>
                    <a:rect b="b" l="l" r="r" t="t"/>
                    <a:pathLst>
                      <a:path extrusionOk="0" h="432" w="440">
                        <a:moveTo>
                          <a:pt x="29" y="0"/>
                        </a:moveTo>
                        <a:cubicBezTo>
                          <a:pt x="22" y="0"/>
                          <a:pt x="15" y="7"/>
                          <a:pt x="0" y="22"/>
                        </a:cubicBezTo>
                        <a:lnTo>
                          <a:pt x="0" y="50"/>
                        </a:lnTo>
                        <a:lnTo>
                          <a:pt x="411" y="404"/>
                        </a:lnTo>
                        <a:lnTo>
                          <a:pt x="411" y="432"/>
                        </a:lnTo>
                        <a:cubicBezTo>
                          <a:pt x="439" y="432"/>
                          <a:pt x="439" y="404"/>
                          <a:pt x="439" y="404"/>
                        </a:cubicBezTo>
                        <a:lnTo>
                          <a:pt x="439" y="375"/>
                        </a:lnTo>
                        <a:lnTo>
                          <a:pt x="57" y="22"/>
                        </a:lnTo>
                        <a:cubicBezTo>
                          <a:pt x="43" y="7"/>
                          <a:pt x="36"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7"/>
                  <p:cNvSpPr/>
                  <p:nvPr/>
                </p:nvSpPr>
                <p:spPr>
                  <a:xfrm>
                    <a:off x="3374992" y="1950455"/>
                    <a:ext cx="5041" cy="19184"/>
                  </a:xfrm>
                  <a:custGeom>
                    <a:rect b="b" l="l" r="r" t="t"/>
                    <a:pathLst>
                      <a:path extrusionOk="0" h="567" w="149">
                        <a:moveTo>
                          <a:pt x="28" y="1"/>
                        </a:moveTo>
                        <a:cubicBezTo>
                          <a:pt x="28" y="36"/>
                          <a:pt x="0" y="36"/>
                          <a:pt x="0" y="65"/>
                        </a:cubicBezTo>
                        <a:cubicBezTo>
                          <a:pt x="28" y="121"/>
                          <a:pt x="28" y="213"/>
                          <a:pt x="57" y="298"/>
                        </a:cubicBezTo>
                        <a:cubicBezTo>
                          <a:pt x="57" y="390"/>
                          <a:pt x="85" y="447"/>
                          <a:pt x="85" y="532"/>
                        </a:cubicBezTo>
                        <a:lnTo>
                          <a:pt x="120" y="567"/>
                        </a:lnTo>
                        <a:cubicBezTo>
                          <a:pt x="149" y="532"/>
                          <a:pt x="149" y="532"/>
                          <a:pt x="149" y="503"/>
                        </a:cubicBezTo>
                        <a:cubicBezTo>
                          <a:pt x="149" y="447"/>
                          <a:pt x="120" y="355"/>
                          <a:pt x="120" y="270"/>
                        </a:cubicBezTo>
                        <a:cubicBezTo>
                          <a:pt x="85" y="178"/>
                          <a:pt x="85" y="93"/>
                          <a:pt x="57" y="36"/>
                        </a:cubicBezTo>
                        <a:cubicBezTo>
                          <a:pt x="57" y="36"/>
                          <a:pt x="57" y="1"/>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3409944" y="1949508"/>
                    <a:ext cx="3857" cy="22060"/>
                  </a:xfrm>
                  <a:custGeom>
                    <a:rect b="b" l="l" r="r" t="t"/>
                    <a:pathLst>
                      <a:path extrusionOk="0" h="652" w="114">
                        <a:moveTo>
                          <a:pt x="85" y="1"/>
                        </a:moveTo>
                        <a:cubicBezTo>
                          <a:pt x="85" y="1"/>
                          <a:pt x="57" y="1"/>
                          <a:pt x="57" y="29"/>
                        </a:cubicBezTo>
                        <a:lnTo>
                          <a:pt x="0" y="623"/>
                        </a:lnTo>
                        <a:cubicBezTo>
                          <a:pt x="0" y="623"/>
                          <a:pt x="0" y="651"/>
                          <a:pt x="28" y="651"/>
                        </a:cubicBezTo>
                        <a:lnTo>
                          <a:pt x="57" y="623"/>
                        </a:lnTo>
                        <a:lnTo>
                          <a:pt x="113" y="29"/>
                        </a:lnTo>
                        <a:cubicBezTo>
                          <a:pt x="113" y="1"/>
                          <a:pt x="113" y="1"/>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7"/>
                  <p:cNvSpPr/>
                  <p:nvPr/>
                </p:nvSpPr>
                <p:spPr>
                  <a:xfrm>
                    <a:off x="3447739" y="1987573"/>
                    <a:ext cx="19895" cy="13906"/>
                  </a:xfrm>
                  <a:custGeom>
                    <a:rect b="b" l="l" r="r" t="t"/>
                    <a:pathLst>
                      <a:path extrusionOk="0" h="411" w="588">
                        <a:moveTo>
                          <a:pt x="531" y="0"/>
                        </a:moveTo>
                        <a:lnTo>
                          <a:pt x="29" y="354"/>
                        </a:lnTo>
                        <a:cubicBezTo>
                          <a:pt x="1" y="354"/>
                          <a:pt x="1" y="382"/>
                          <a:pt x="29" y="382"/>
                        </a:cubicBezTo>
                        <a:lnTo>
                          <a:pt x="29" y="411"/>
                        </a:lnTo>
                        <a:lnTo>
                          <a:pt x="57" y="411"/>
                        </a:lnTo>
                        <a:lnTo>
                          <a:pt x="560" y="57"/>
                        </a:lnTo>
                        <a:cubicBezTo>
                          <a:pt x="560" y="29"/>
                          <a:pt x="588" y="29"/>
                          <a:pt x="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7"/>
                  <p:cNvSpPr/>
                  <p:nvPr/>
                </p:nvSpPr>
                <p:spPr>
                  <a:xfrm>
                    <a:off x="3461645" y="2026349"/>
                    <a:ext cx="20132" cy="3147"/>
                  </a:xfrm>
                  <a:custGeom>
                    <a:rect b="b" l="l" r="r" t="t"/>
                    <a:pathLst>
                      <a:path extrusionOk="0" h="93" w="595">
                        <a:moveTo>
                          <a:pt x="35" y="1"/>
                        </a:moveTo>
                        <a:cubicBezTo>
                          <a:pt x="0" y="1"/>
                          <a:pt x="0" y="1"/>
                          <a:pt x="0" y="29"/>
                        </a:cubicBezTo>
                        <a:cubicBezTo>
                          <a:pt x="0" y="29"/>
                          <a:pt x="0" y="57"/>
                          <a:pt x="35" y="57"/>
                        </a:cubicBezTo>
                        <a:lnTo>
                          <a:pt x="566" y="92"/>
                        </a:lnTo>
                        <a:cubicBezTo>
                          <a:pt x="594" y="92"/>
                          <a:pt x="594" y="57"/>
                          <a:pt x="594" y="57"/>
                        </a:cubicBezTo>
                        <a:cubicBezTo>
                          <a:pt x="594" y="29"/>
                          <a:pt x="594" y="29"/>
                          <a:pt x="566" y="29"/>
                        </a:cubicBezTo>
                        <a:lnTo>
                          <a:pt x="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7"/>
                  <p:cNvSpPr/>
                  <p:nvPr/>
                </p:nvSpPr>
                <p:spPr>
                  <a:xfrm>
                    <a:off x="3346028" y="1991397"/>
                    <a:ext cx="36880" cy="56065"/>
                  </a:xfrm>
                  <a:custGeom>
                    <a:rect b="b" l="l" r="r" t="t"/>
                    <a:pathLst>
                      <a:path extrusionOk="0" h="1657" w="1090">
                        <a:moveTo>
                          <a:pt x="1033" y="1"/>
                        </a:moveTo>
                        <a:cubicBezTo>
                          <a:pt x="708" y="64"/>
                          <a:pt x="411" y="298"/>
                          <a:pt x="234" y="623"/>
                        </a:cubicBezTo>
                        <a:cubicBezTo>
                          <a:pt x="57" y="913"/>
                          <a:pt x="0" y="1302"/>
                          <a:pt x="120" y="1621"/>
                        </a:cubicBezTo>
                        <a:cubicBezTo>
                          <a:pt x="120" y="1621"/>
                          <a:pt x="120" y="1656"/>
                          <a:pt x="149" y="1656"/>
                        </a:cubicBezTo>
                        <a:cubicBezTo>
                          <a:pt x="149" y="1656"/>
                          <a:pt x="177" y="1621"/>
                          <a:pt x="149" y="1592"/>
                        </a:cubicBezTo>
                        <a:cubicBezTo>
                          <a:pt x="57" y="1302"/>
                          <a:pt x="120" y="913"/>
                          <a:pt x="269" y="652"/>
                        </a:cubicBezTo>
                        <a:cubicBezTo>
                          <a:pt x="446" y="354"/>
                          <a:pt x="736" y="121"/>
                          <a:pt x="1061" y="64"/>
                        </a:cubicBezTo>
                        <a:cubicBezTo>
                          <a:pt x="1061" y="29"/>
                          <a:pt x="1090" y="29"/>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 name="Google Shape;610;p37"/>
              <p:cNvGrpSpPr/>
              <p:nvPr/>
            </p:nvGrpSpPr>
            <p:grpSpPr>
              <a:xfrm>
                <a:off x="6350423" y="1987207"/>
                <a:ext cx="2348409" cy="2480360"/>
                <a:chOff x="2970924" y="3808142"/>
                <a:chExt cx="996524" cy="1052516"/>
              </a:xfrm>
            </p:grpSpPr>
            <p:sp>
              <p:nvSpPr>
                <p:cNvPr id="611" name="Google Shape;611;p37"/>
                <p:cNvSpPr/>
                <p:nvPr/>
              </p:nvSpPr>
              <p:spPr>
                <a:xfrm>
                  <a:off x="3598308" y="4002867"/>
                  <a:ext cx="137675" cy="167957"/>
                </a:xfrm>
                <a:custGeom>
                  <a:rect b="b" l="l" r="r" t="t"/>
                  <a:pathLst>
                    <a:path extrusionOk="0" h="4964" w="4069">
                      <a:moveTo>
                        <a:pt x="3189" y="1"/>
                      </a:moveTo>
                      <a:cubicBezTo>
                        <a:pt x="2810" y="1"/>
                        <a:pt x="2319" y="494"/>
                        <a:pt x="2095" y="713"/>
                      </a:cubicBezTo>
                      <a:cubicBezTo>
                        <a:pt x="1918" y="925"/>
                        <a:pt x="1713" y="1159"/>
                        <a:pt x="1479" y="1364"/>
                      </a:cubicBezTo>
                      <a:cubicBezTo>
                        <a:pt x="1239" y="1569"/>
                        <a:pt x="977" y="1689"/>
                        <a:pt x="708" y="1866"/>
                      </a:cubicBezTo>
                      <a:cubicBezTo>
                        <a:pt x="503" y="2043"/>
                        <a:pt x="298" y="2220"/>
                        <a:pt x="177" y="2453"/>
                      </a:cubicBezTo>
                      <a:cubicBezTo>
                        <a:pt x="64" y="2659"/>
                        <a:pt x="29" y="2871"/>
                        <a:pt x="29" y="3104"/>
                      </a:cubicBezTo>
                      <a:cubicBezTo>
                        <a:pt x="1" y="3635"/>
                        <a:pt x="149" y="4222"/>
                        <a:pt x="595" y="4547"/>
                      </a:cubicBezTo>
                      <a:cubicBezTo>
                        <a:pt x="736" y="4668"/>
                        <a:pt x="913" y="4753"/>
                        <a:pt x="1090" y="4816"/>
                      </a:cubicBezTo>
                      <a:cubicBezTo>
                        <a:pt x="1361" y="4912"/>
                        <a:pt x="1659" y="4964"/>
                        <a:pt x="1949" y="4964"/>
                      </a:cubicBezTo>
                      <a:cubicBezTo>
                        <a:pt x="2197" y="4964"/>
                        <a:pt x="2439" y="4926"/>
                        <a:pt x="2653" y="4845"/>
                      </a:cubicBezTo>
                      <a:cubicBezTo>
                        <a:pt x="2894" y="4781"/>
                        <a:pt x="3099" y="4547"/>
                        <a:pt x="3276" y="4371"/>
                      </a:cubicBezTo>
                      <a:cubicBezTo>
                        <a:pt x="3453" y="4194"/>
                        <a:pt x="3630" y="3989"/>
                        <a:pt x="3743" y="3755"/>
                      </a:cubicBezTo>
                      <a:cubicBezTo>
                        <a:pt x="3891" y="3515"/>
                        <a:pt x="3983" y="3225"/>
                        <a:pt x="4040" y="2927"/>
                      </a:cubicBezTo>
                      <a:cubicBezTo>
                        <a:pt x="4068" y="2574"/>
                        <a:pt x="4068" y="2220"/>
                        <a:pt x="4068" y="1866"/>
                      </a:cubicBezTo>
                      <a:cubicBezTo>
                        <a:pt x="4040" y="1244"/>
                        <a:pt x="3835" y="685"/>
                        <a:pt x="3509" y="183"/>
                      </a:cubicBezTo>
                      <a:cubicBezTo>
                        <a:pt x="3423" y="53"/>
                        <a:pt x="3312" y="1"/>
                        <a:pt x="3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7"/>
                <p:cNvSpPr/>
                <p:nvPr/>
              </p:nvSpPr>
              <p:spPr>
                <a:xfrm>
                  <a:off x="2972142" y="4023405"/>
                  <a:ext cx="272169" cy="460562"/>
                </a:xfrm>
                <a:custGeom>
                  <a:rect b="b" l="l" r="r" t="t"/>
                  <a:pathLst>
                    <a:path extrusionOk="0" h="13612" w="8044">
                      <a:moveTo>
                        <a:pt x="532" y="1"/>
                      </a:moveTo>
                      <a:cubicBezTo>
                        <a:pt x="504" y="1"/>
                        <a:pt x="473" y="15"/>
                        <a:pt x="439" y="50"/>
                      </a:cubicBezTo>
                      <a:cubicBezTo>
                        <a:pt x="382" y="78"/>
                        <a:pt x="382" y="142"/>
                        <a:pt x="382" y="198"/>
                      </a:cubicBezTo>
                      <a:cubicBezTo>
                        <a:pt x="354" y="347"/>
                        <a:pt x="354" y="495"/>
                        <a:pt x="382" y="672"/>
                      </a:cubicBezTo>
                      <a:cubicBezTo>
                        <a:pt x="363" y="653"/>
                        <a:pt x="345" y="646"/>
                        <a:pt x="328" y="646"/>
                      </a:cubicBezTo>
                      <a:cubicBezTo>
                        <a:pt x="287" y="646"/>
                        <a:pt x="253" y="689"/>
                        <a:pt x="234" y="729"/>
                      </a:cubicBezTo>
                      <a:cubicBezTo>
                        <a:pt x="177" y="877"/>
                        <a:pt x="205" y="990"/>
                        <a:pt x="113" y="1111"/>
                      </a:cubicBezTo>
                      <a:cubicBezTo>
                        <a:pt x="28" y="1259"/>
                        <a:pt x="0" y="1408"/>
                        <a:pt x="28" y="1556"/>
                      </a:cubicBezTo>
                      <a:cubicBezTo>
                        <a:pt x="28" y="1670"/>
                        <a:pt x="85" y="1790"/>
                        <a:pt x="142" y="1910"/>
                      </a:cubicBezTo>
                      <a:cubicBezTo>
                        <a:pt x="318" y="2292"/>
                        <a:pt x="587" y="2794"/>
                        <a:pt x="941" y="3028"/>
                      </a:cubicBezTo>
                      <a:cubicBezTo>
                        <a:pt x="1323" y="3233"/>
                        <a:pt x="1769" y="3410"/>
                        <a:pt x="2087" y="3735"/>
                      </a:cubicBezTo>
                      <a:cubicBezTo>
                        <a:pt x="2179" y="3820"/>
                        <a:pt x="2207" y="3969"/>
                        <a:pt x="2264" y="4089"/>
                      </a:cubicBezTo>
                      <a:cubicBezTo>
                        <a:pt x="2858" y="5829"/>
                        <a:pt x="3148" y="7654"/>
                        <a:pt x="3594" y="9451"/>
                      </a:cubicBezTo>
                      <a:cubicBezTo>
                        <a:pt x="3827" y="10364"/>
                        <a:pt x="4096" y="11340"/>
                        <a:pt x="4478" y="12225"/>
                      </a:cubicBezTo>
                      <a:cubicBezTo>
                        <a:pt x="4627" y="12578"/>
                        <a:pt x="5037" y="13314"/>
                        <a:pt x="5391" y="13519"/>
                      </a:cubicBezTo>
                      <a:cubicBezTo>
                        <a:pt x="5481" y="13586"/>
                        <a:pt x="5552" y="13611"/>
                        <a:pt x="5618" y="13611"/>
                      </a:cubicBezTo>
                      <a:cubicBezTo>
                        <a:pt x="5789" y="13611"/>
                        <a:pt x="5916" y="13437"/>
                        <a:pt x="6218" y="13371"/>
                      </a:cubicBezTo>
                      <a:cubicBezTo>
                        <a:pt x="6600" y="13314"/>
                        <a:pt x="6862" y="13052"/>
                        <a:pt x="7131" y="12783"/>
                      </a:cubicBezTo>
                      <a:cubicBezTo>
                        <a:pt x="7513" y="12373"/>
                        <a:pt x="8015" y="11814"/>
                        <a:pt x="8015" y="11192"/>
                      </a:cubicBezTo>
                      <a:cubicBezTo>
                        <a:pt x="8044" y="10718"/>
                        <a:pt x="7867" y="10102"/>
                        <a:pt x="7633" y="9692"/>
                      </a:cubicBezTo>
                      <a:cubicBezTo>
                        <a:pt x="7605" y="9572"/>
                        <a:pt x="7541" y="9480"/>
                        <a:pt x="7485" y="9366"/>
                      </a:cubicBezTo>
                      <a:cubicBezTo>
                        <a:pt x="6898" y="8334"/>
                        <a:pt x="6042" y="7421"/>
                        <a:pt x="5511" y="6360"/>
                      </a:cubicBezTo>
                      <a:cubicBezTo>
                        <a:pt x="5391" y="6119"/>
                        <a:pt x="5270" y="5858"/>
                        <a:pt x="5157" y="5624"/>
                      </a:cubicBezTo>
                      <a:cubicBezTo>
                        <a:pt x="4832" y="4881"/>
                        <a:pt x="4506" y="4174"/>
                        <a:pt x="4153" y="3466"/>
                      </a:cubicBezTo>
                      <a:cubicBezTo>
                        <a:pt x="4068" y="3290"/>
                        <a:pt x="4004" y="3113"/>
                        <a:pt x="3919" y="2936"/>
                      </a:cubicBezTo>
                      <a:cubicBezTo>
                        <a:pt x="3856" y="2851"/>
                        <a:pt x="3827" y="2759"/>
                        <a:pt x="3799" y="2674"/>
                      </a:cubicBezTo>
                      <a:cubicBezTo>
                        <a:pt x="3771" y="2618"/>
                        <a:pt x="3771" y="2554"/>
                        <a:pt x="3742" y="2497"/>
                      </a:cubicBezTo>
                      <a:cubicBezTo>
                        <a:pt x="3622" y="2200"/>
                        <a:pt x="3389" y="1910"/>
                        <a:pt x="3148" y="1733"/>
                      </a:cubicBezTo>
                      <a:cubicBezTo>
                        <a:pt x="2971" y="1585"/>
                        <a:pt x="2766" y="1464"/>
                        <a:pt x="2589" y="1344"/>
                      </a:cubicBezTo>
                      <a:cubicBezTo>
                        <a:pt x="2384" y="1167"/>
                        <a:pt x="2151" y="1054"/>
                        <a:pt x="1946" y="877"/>
                      </a:cubicBezTo>
                      <a:cubicBezTo>
                        <a:pt x="1677" y="672"/>
                        <a:pt x="1443" y="495"/>
                        <a:pt x="1203" y="283"/>
                      </a:cubicBezTo>
                      <a:cubicBezTo>
                        <a:pt x="1157" y="260"/>
                        <a:pt x="1093" y="219"/>
                        <a:pt x="1036" y="219"/>
                      </a:cubicBezTo>
                      <a:cubicBezTo>
                        <a:pt x="1023" y="219"/>
                        <a:pt x="1010" y="221"/>
                        <a:pt x="998" y="226"/>
                      </a:cubicBezTo>
                      <a:cubicBezTo>
                        <a:pt x="941" y="255"/>
                        <a:pt x="913" y="318"/>
                        <a:pt x="913" y="375"/>
                      </a:cubicBezTo>
                      <a:cubicBezTo>
                        <a:pt x="849" y="608"/>
                        <a:pt x="998" y="785"/>
                        <a:pt x="1174" y="934"/>
                      </a:cubicBezTo>
                      <a:cubicBezTo>
                        <a:pt x="1380" y="1139"/>
                        <a:pt x="1620" y="1288"/>
                        <a:pt x="1769" y="1521"/>
                      </a:cubicBezTo>
                      <a:cubicBezTo>
                        <a:pt x="1928" y="1758"/>
                        <a:pt x="1846" y="1846"/>
                        <a:pt x="1695" y="1846"/>
                      </a:cubicBezTo>
                      <a:cubicBezTo>
                        <a:pt x="1544" y="1846"/>
                        <a:pt x="1323" y="1758"/>
                        <a:pt x="1203" y="1641"/>
                      </a:cubicBezTo>
                      <a:cubicBezTo>
                        <a:pt x="1090" y="1521"/>
                        <a:pt x="1026" y="1344"/>
                        <a:pt x="969" y="1203"/>
                      </a:cubicBezTo>
                      <a:cubicBezTo>
                        <a:pt x="849" y="962"/>
                        <a:pt x="821" y="700"/>
                        <a:pt x="764" y="432"/>
                      </a:cubicBezTo>
                      <a:cubicBezTo>
                        <a:pt x="741" y="361"/>
                        <a:pt x="673" y="1"/>
                        <a:pt x="532" y="1"/>
                      </a:cubicBezTo>
                      <a:close/>
                    </a:path>
                  </a:pathLst>
                </a:custGeom>
                <a:solidFill>
                  <a:srgbClr val="E958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7"/>
                <p:cNvSpPr/>
                <p:nvPr/>
              </p:nvSpPr>
              <p:spPr>
                <a:xfrm>
                  <a:off x="2970924" y="4022187"/>
                  <a:ext cx="274334" cy="462727"/>
                </a:xfrm>
                <a:custGeom>
                  <a:rect b="b" l="l" r="r" t="t"/>
                  <a:pathLst>
                    <a:path extrusionOk="0" h="13676" w="8108">
                      <a:moveTo>
                        <a:pt x="567" y="57"/>
                      </a:moveTo>
                      <a:cubicBezTo>
                        <a:pt x="652" y="57"/>
                        <a:pt x="708" y="319"/>
                        <a:pt x="743" y="439"/>
                      </a:cubicBezTo>
                      <a:cubicBezTo>
                        <a:pt x="743" y="439"/>
                        <a:pt x="743" y="468"/>
                        <a:pt x="772" y="468"/>
                      </a:cubicBezTo>
                      <a:cubicBezTo>
                        <a:pt x="772" y="560"/>
                        <a:pt x="800" y="644"/>
                        <a:pt x="828" y="736"/>
                      </a:cubicBezTo>
                      <a:cubicBezTo>
                        <a:pt x="857" y="913"/>
                        <a:pt x="885" y="1090"/>
                        <a:pt x="977" y="1267"/>
                      </a:cubicBezTo>
                      <a:cubicBezTo>
                        <a:pt x="1034" y="1416"/>
                        <a:pt x="1126" y="1557"/>
                        <a:pt x="1210" y="1706"/>
                      </a:cubicBezTo>
                      <a:cubicBezTo>
                        <a:pt x="1331" y="1826"/>
                        <a:pt x="1564" y="1911"/>
                        <a:pt x="1741" y="1911"/>
                      </a:cubicBezTo>
                      <a:cubicBezTo>
                        <a:pt x="1833" y="1911"/>
                        <a:pt x="1890" y="1882"/>
                        <a:pt x="1890" y="1854"/>
                      </a:cubicBezTo>
                      <a:cubicBezTo>
                        <a:pt x="1946" y="1769"/>
                        <a:pt x="1918" y="1677"/>
                        <a:pt x="1833" y="1557"/>
                      </a:cubicBezTo>
                      <a:cubicBezTo>
                        <a:pt x="1713" y="1380"/>
                        <a:pt x="1536" y="1239"/>
                        <a:pt x="1387" y="1090"/>
                      </a:cubicBezTo>
                      <a:cubicBezTo>
                        <a:pt x="1331" y="1062"/>
                        <a:pt x="1274" y="998"/>
                        <a:pt x="1210" y="942"/>
                      </a:cubicBezTo>
                      <a:cubicBezTo>
                        <a:pt x="1034" y="765"/>
                        <a:pt x="949" y="588"/>
                        <a:pt x="977" y="411"/>
                      </a:cubicBezTo>
                      <a:cubicBezTo>
                        <a:pt x="977" y="383"/>
                        <a:pt x="1005" y="319"/>
                        <a:pt x="1034" y="291"/>
                      </a:cubicBezTo>
                      <a:cubicBezTo>
                        <a:pt x="1097" y="291"/>
                        <a:pt x="1154" y="319"/>
                        <a:pt x="1210" y="354"/>
                      </a:cubicBezTo>
                      <a:lnTo>
                        <a:pt x="1946" y="942"/>
                      </a:lnTo>
                      <a:cubicBezTo>
                        <a:pt x="2066" y="1026"/>
                        <a:pt x="2187" y="1090"/>
                        <a:pt x="2300" y="1175"/>
                      </a:cubicBezTo>
                      <a:cubicBezTo>
                        <a:pt x="2392" y="1239"/>
                        <a:pt x="2512" y="1324"/>
                        <a:pt x="2625" y="1380"/>
                      </a:cubicBezTo>
                      <a:cubicBezTo>
                        <a:pt x="2717" y="1472"/>
                        <a:pt x="2802" y="1529"/>
                        <a:pt x="2866" y="1557"/>
                      </a:cubicBezTo>
                      <a:cubicBezTo>
                        <a:pt x="2979" y="1649"/>
                        <a:pt x="3071" y="1706"/>
                        <a:pt x="3156" y="1769"/>
                      </a:cubicBezTo>
                      <a:cubicBezTo>
                        <a:pt x="3425" y="1974"/>
                        <a:pt x="3630" y="2236"/>
                        <a:pt x="3750" y="2533"/>
                      </a:cubicBezTo>
                      <a:cubicBezTo>
                        <a:pt x="3778" y="2590"/>
                        <a:pt x="3807" y="2654"/>
                        <a:pt x="3807" y="2710"/>
                      </a:cubicBezTo>
                      <a:cubicBezTo>
                        <a:pt x="3835" y="2795"/>
                        <a:pt x="3863" y="2887"/>
                        <a:pt x="3927" y="2972"/>
                      </a:cubicBezTo>
                      <a:cubicBezTo>
                        <a:pt x="4012" y="3149"/>
                        <a:pt x="4104" y="3326"/>
                        <a:pt x="4160" y="3502"/>
                      </a:cubicBezTo>
                      <a:cubicBezTo>
                        <a:pt x="4366" y="3920"/>
                        <a:pt x="4542" y="4302"/>
                        <a:pt x="4719" y="4712"/>
                      </a:cubicBezTo>
                      <a:cubicBezTo>
                        <a:pt x="4868" y="5038"/>
                        <a:pt x="5016" y="5335"/>
                        <a:pt x="5165" y="5660"/>
                      </a:cubicBezTo>
                      <a:cubicBezTo>
                        <a:pt x="5306" y="5950"/>
                        <a:pt x="5427" y="6191"/>
                        <a:pt x="5519" y="6396"/>
                      </a:cubicBezTo>
                      <a:cubicBezTo>
                        <a:pt x="5809" y="7011"/>
                        <a:pt x="6226" y="7542"/>
                        <a:pt x="6608" y="8101"/>
                      </a:cubicBezTo>
                      <a:cubicBezTo>
                        <a:pt x="6898" y="8518"/>
                        <a:pt x="7224" y="8957"/>
                        <a:pt x="7492" y="9431"/>
                      </a:cubicBezTo>
                      <a:cubicBezTo>
                        <a:pt x="7549" y="9551"/>
                        <a:pt x="7606" y="9636"/>
                        <a:pt x="7669" y="9756"/>
                      </a:cubicBezTo>
                      <a:cubicBezTo>
                        <a:pt x="7846" y="10110"/>
                        <a:pt x="8051" y="10725"/>
                        <a:pt x="8023" y="11228"/>
                      </a:cubicBezTo>
                      <a:cubicBezTo>
                        <a:pt x="8023" y="11815"/>
                        <a:pt x="7549" y="12381"/>
                        <a:pt x="7139" y="12791"/>
                      </a:cubicBezTo>
                      <a:cubicBezTo>
                        <a:pt x="6898" y="13053"/>
                        <a:pt x="6608" y="13322"/>
                        <a:pt x="6254" y="13378"/>
                      </a:cubicBezTo>
                      <a:cubicBezTo>
                        <a:pt x="6106" y="13407"/>
                        <a:pt x="5986" y="13499"/>
                        <a:pt x="5901" y="13527"/>
                      </a:cubicBezTo>
                      <a:cubicBezTo>
                        <a:pt x="5809" y="13583"/>
                        <a:pt x="5724" y="13619"/>
                        <a:pt x="5660" y="13619"/>
                      </a:cubicBezTo>
                      <a:cubicBezTo>
                        <a:pt x="5575" y="13619"/>
                        <a:pt x="5519" y="13583"/>
                        <a:pt x="5427" y="13527"/>
                      </a:cubicBezTo>
                      <a:cubicBezTo>
                        <a:pt x="5101" y="13322"/>
                        <a:pt x="4691" y="12586"/>
                        <a:pt x="4542" y="12232"/>
                      </a:cubicBezTo>
                      <a:cubicBezTo>
                        <a:pt x="4160" y="11320"/>
                        <a:pt x="3892" y="10372"/>
                        <a:pt x="3658" y="9459"/>
                      </a:cubicBezTo>
                      <a:cubicBezTo>
                        <a:pt x="3481" y="8844"/>
                        <a:pt x="3361" y="8193"/>
                        <a:pt x="3220" y="7542"/>
                      </a:cubicBezTo>
                      <a:cubicBezTo>
                        <a:pt x="2951" y="6396"/>
                        <a:pt x="2717" y="5243"/>
                        <a:pt x="2335" y="4125"/>
                      </a:cubicBezTo>
                      <a:cubicBezTo>
                        <a:pt x="2272" y="4005"/>
                        <a:pt x="2243" y="3856"/>
                        <a:pt x="2123" y="3743"/>
                      </a:cubicBezTo>
                      <a:cubicBezTo>
                        <a:pt x="1918" y="3502"/>
                        <a:pt x="1628" y="3361"/>
                        <a:pt x="1359" y="3212"/>
                      </a:cubicBezTo>
                      <a:cubicBezTo>
                        <a:pt x="1239" y="3149"/>
                        <a:pt x="1126" y="3092"/>
                        <a:pt x="1005" y="3036"/>
                      </a:cubicBezTo>
                      <a:cubicBezTo>
                        <a:pt x="623" y="2795"/>
                        <a:pt x="326" y="2208"/>
                        <a:pt x="213" y="1946"/>
                      </a:cubicBezTo>
                      <a:cubicBezTo>
                        <a:pt x="149" y="1826"/>
                        <a:pt x="93" y="1706"/>
                        <a:pt x="93" y="1592"/>
                      </a:cubicBezTo>
                      <a:cubicBezTo>
                        <a:pt x="64" y="1444"/>
                        <a:pt x="93" y="1295"/>
                        <a:pt x="178" y="1175"/>
                      </a:cubicBezTo>
                      <a:cubicBezTo>
                        <a:pt x="241" y="1090"/>
                        <a:pt x="241" y="1026"/>
                        <a:pt x="241" y="970"/>
                      </a:cubicBezTo>
                      <a:cubicBezTo>
                        <a:pt x="270" y="913"/>
                        <a:pt x="270" y="850"/>
                        <a:pt x="298" y="793"/>
                      </a:cubicBezTo>
                      <a:cubicBezTo>
                        <a:pt x="326" y="736"/>
                        <a:pt x="354" y="708"/>
                        <a:pt x="390" y="708"/>
                      </a:cubicBezTo>
                      <a:cubicBezTo>
                        <a:pt x="404" y="722"/>
                        <a:pt x="411" y="729"/>
                        <a:pt x="415" y="729"/>
                      </a:cubicBezTo>
                      <a:cubicBezTo>
                        <a:pt x="418" y="729"/>
                        <a:pt x="418" y="722"/>
                        <a:pt x="418" y="708"/>
                      </a:cubicBezTo>
                      <a:cubicBezTo>
                        <a:pt x="446" y="708"/>
                        <a:pt x="446" y="708"/>
                        <a:pt x="446" y="673"/>
                      </a:cubicBezTo>
                      <a:cubicBezTo>
                        <a:pt x="418" y="531"/>
                        <a:pt x="418" y="383"/>
                        <a:pt x="446" y="234"/>
                      </a:cubicBezTo>
                      <a:cubicBezTo>
                        <a:pt x="446" y="178"/>
                        <a:pt x="446" y="142"/>
                        <a:pt x="475" y="114"/>
                      </a:cubicBezTo>
                      <a:cubicBezTo>
                        <a:pt x="503" y="86"/>
                        <a:pt x="531" y="57"/>
                        <a:pt x="567" y="57"/>
                      </a:cubicBezTo>
                      <a:close/>
                      <a:moveTo>
                        <a:pt x="567" y="1"/>
                      </a:moveTo>
                      <a:cubicBezTo>
                        <a:pt x="531" y="1"/>
                        <a:pt x="475" y="29"/>
                        <a:pt x="446" y="57"/>
                      </a:cubicBezTo>
                      <a:cubicBezTo>
                        <a:pt x="418" y="114"/>
                        <a:pt x="390" y="178"/>
                        <a:pt x="390" y="234"/>
                      </a:cubicBezTo>
                      <a:cubicBezTo>
                        <a:pt x="354" y="383"/>
                        <a:pt x="354" y="496"/>
                        <a:pt x="390" y="644"/>
                      </a:cubicBezTo>
                      <a:cubicBezTo>
                        <a:pt x="326" y="644"/>
                        <a:pt x="270" y="708"/>
                        <a:pt x="241" y="765"/>
                      </a:cubicBezTo>
                      <a:cubicBezTo>
                        <a:pt x="213" y="821"/>
                        <a:pt x="213" y="885"/>
                        <a:pt x="178" y="942"/>
                      </a:cubicBezTo>
                      <a:cubicBezTo>
                        <a:pt x="178" y="1026"/>
                        <a:pt x="178" y="1090"/>
                        <a:pt x="121" y="1147"/>
                      </a:cubicBezTo>
                      <a:cubicBezTo>
                        <a:pt x="36" y="1267"/>
                        <a:pt x="1" y="1444"/>
                        <a:pt x="36" y="1592"/>
                      </a:cubicBezTo>
                      <a:cubicBezTo>
                        <a:pt x="36" y="1706"/>
                        <a:pt x="93" y="1854"/>
                        <a:pt x="149" y="1974"/>
                      </a:cubicBezTo>
                      <a:cubicBezTo>
                        <a:pt x="298" y="2264"/>
                        <a:pt x="595" y="2859"/>
                        <a:pt x="977" y="3064"/>
                      </a:cubicBezTo>
                      <a:cubicBezTo>
                        <a:pt x="1097" y="3149"/>
                        <a:pt x="1210" y="3212"/>
                        <a:pt x="1331" y="3269"/>
                      </a:cubicBezTo>
                      <a:cubicBezTo>
                        <a:pt x="1592" y="3418"/>
                        <a:pt x="1890" y="3566"/>
                        <a:pt x="2095" y="3771"/>
                      </a:cubicBezTo>
                      <a:cubicBezTo>
                        <a:pt x="2187" y="3892"/>
                        <a:pt x="2215" y="4005"/>
                        <a:pt x="2272" y="4125"/>
                      </a:cubicBezTo>
                      <a:cubicBezTo>
                        <a:pt x="2654" y="5243"/>
                        <a:pt x="2894" y="6424"/>
                        <a:pt x="3156" y="7542"/>
                      </a:cubicBezTo>
                      <a:cubicBezTo>
                        <a:pt x="3304" y="8193"/>
                        <a:pt x="3425" y="8844"/>
                        <a:pt x="3602" y="9487"/>
                      </a:cubicBezTo>
                      <a:cubicBezTo>
                        <a:pt x="3835" y="10400"/>
                        <a:pt x="4104" y="11348"/>
                        <a:pt x="4486" y="12261"/>
                      </a:cubicBezTo>
                      <a:cubicBezTo>
                        <a:pt x="4634" y="12586"/>
                        <a:pt x="5045" y="13350"/>
                        <a:pt x="5398" y="13583"/>
                      </a:cubicBezTo>
                      <a:cubicBezTo>
                        <a:pt x="5483" y="13647"/>
                        <a:pt x="5575" y="13675"/>
                        <a:pt x="5660" y="13675"/>
                      </a:cubicBezTo>
                      <a:cubicBezTo>
                        <a:pt x="5752" y="13675"/>
                        <a:pt x="5837" y="13647"/>
                        <a:pt x="5929" y="13583"/>
                      </a:cubicBezTo>
                      <a:cubicBezTo>
                        <a:pt x="6014" y="13527"/>
                        <a:pt x="6106" y="13470"/>
                        <a:pt x="6283" y="13442"/>
                      </a:cubicBezTo>
                      <a:cubicBezTo>
                        <a:pt x="6636" y="13378"/>
                        <a:pt x="6934" y="13117"/>
                        <a:pt x="7195" y="12819"/>
                      </a:cubicBezTo>
                      <a:cubicBezTo>
                        <a:pt x="7606" y="12409"/>
                        <a:pt x="8080" y="11850"/>
                        <a:pt x="8080" y="11228"/>
                      </a:cubicBezTo>
                      <a:cubicBezTo>
                        <a:pt x="8108" y="10697"/>
                        <a:pt x="7903" y="10082"/>
                        <a:pt x="7698" y="9728"/>
                      </a:cubicBezTo>
                      <a:cubicBezTo>
                        <a:pt x="7669" y="9608"/>
                        <a:pt x="7606" y="9516"/>
                        <a:pt x="7549" y="9402"/>
                      </a:cubicBezTo>
                      <a:cubicBezTo>
                        <a:pt x="7287" y="8928"/>
                        <a:pt x="6962" y="8490"/>
                        <a:pt x="6636" y="8044"/>
                      </a:cubicBezTo>
                      <a:cubicBezTo>
                        <a:pt x="6254" y="7514"/>
                        <a:pt x="5872" y="6983"/>
                        <a:pt x="5575" y="6396"/>
                      </a:cubicBezTo>
                      <a:cubicBezTo>
                        <a:pt x="5455" y="6155"/>
                        <a:pt x="5342" y="5922"/>
                        <a:pt x="5222" y="5625"/>
                      </a:cubicBezTo>
                      <a:cubicBezTo>
                        <a:pt x="5073" y="5335"/>
                        <a:pt x="4924" y="5009"/>
                        <a:pt x="4776" y="4684"/>
                      </a:cubicBezTo>
                      <a:cubicBezTo>
                        <a:pt x="4599" y="4302"/>
                        <a:pt x="4422" y="3892"/>
                        <a:pt x="4217" y="3474"/>
                      </a:cubicBezTo>
                      <a:cubicBezTo>
                        <a:pt x="4132" y="3297"/>
                        <a:pt x="4068" y="3120"/>
                        <a:pt x="3984" y="2944"/>
                      </a:cubicBezTo>
                      <a:cubicBezTo>
                        <a:pt x="3927" y="2887"/>
                        <a:pt x="3892" y="2795"/>
                        <a:pt x="3863" y="2710"/>
                      </a:cubicBezTo>
                      <a:cubicBezTo>
                        <a:pt x="3835" y="2654"/>
                        <a:pt x="3835" y="2562"/>
                        <a:pt x="3807" y="2505"/>
                      </a:cubicBezTo>
                      <a:cubicBezTo>
                        <a:pt x="3686" y="2208"/>
                        <a:pt x="3453" y="1946"/>
                        <a:pt x="3184" y="1734"/>
                      </a:cubicBezTo>
                      <a:cubicBezTo>
                        <a:pt x="3099" y="1649"/>
                        <a:pt x="3007" y="1592"/>
                        <a:pt x="2894" y="1529"/>
                      </a:cubicBezTo>
                      <a:cubicBezTo>
                        <a:pt x="2830" y="1472"/>
                        <a:pt x="2746" y="1416"/>
                        <a:pt x="2654" y="1352"/>
                      </a:cubicBezTo>
                      <a:cubicBezTo>
                        <a:pt x="2540" y="1267"/>
                        <a:pt x="2448" y="1203"/>
                        <a:pt x="2335" y="1118"/>
                      </a:cubicBezTo>
                      <a:cubicBezTo>
                        <a:pt x="2215" y="1062"/>
                        <a:pt x="2095" y="970"/>
                        <a:pt x="1982" y="885"/>
                      </a:cubicBezTo>
                      <a:lnTo>
                        <a:pt x="1239" y="319"/>
                      </a:lnTo>
                      <a:cubicBezTo>
                        <a:pt x="1182" y="262"/>
                        <a:pt x="1154" y="234"/>
                        <a:pt x="1062" y="234"/>
                      </a:cubicBezTo>
                      <a:lnTo>
                        <a:pt x="1034" y="234"/>
                      </a:lnTo>
                      <a:cubicBezTo>
                        <a:pt x="977" y="262"/>
                        <a:pt x="949" y="319"/>
                        <a:pt x="920" y="411"/>
                      </a:cubicBezTo>
                      <a:cubicBezTo>
                        <a:pt x="885" y="588"/>
                        <a:pt x="977" y="793"/>
                        <a:pt x="1182" y="998"/>
                      </a:cubicBezTo>
                      <a:cubicBezTo>
                        <a:pt x="1239" y="1062"/>
                        <a:pt x="1302" y="1090"/>
                        <a:pt x="1359" y="1147"/>
                      </a:cubicBezTo>
                      <a:cubicBezTo>
                        <a:pt x="1508" y="1267"/>
                        <a:pt x="1684" y="1416"/>
                        <a:pt x="1769" y="1592"/>
                      </a:cubicBezTo>
                      <a:cubicBezTo>
                        <a:pt x="1861" y="1677"/>
                        <a:pt x="1861" y="1769"/>
                        <a:pt x="1861" y="1826"/>
                      </a:cubicBezTo>
                      <a:cubicBezTo>
                        <a:pt x="1833" y="1854"/>
                        <a:pt x="1769" y="1854"/>
                        <a:pt x="1741" y="1854"/>
                      </a:cubicBezTo>
                      <a:cubicBezTo>
                        <a:pt x="1592" y="1854"/>
                        <a:pt x="1359" y="1769"/>
                        <a:pt x="1274" y="1649"/>
                      </a:cubicBezTo>
                      <a:cubicBezTo>
                        <a:pt x="1154" y="1529"/>
                        <a:pt x="1097" y="1380"/>
                        <a:pt x="1034" y="1239"/>
                      </a:cubicBezTo>
                      <a:cubicBezTo>
                        <a:pt x="949" y="1062"/>
                        <a:pt x="920" y="885"/>
                        <a:pt x="885" y="736"/>
                      </a:cubicBezTo>
                      <a:cubicBezTo>
                        <a:pt x="857" y="644"/>
                        <a:pt x="828" y="560"/>
                        <a:pt x="828" y="468"/>
                      </a:cubicBezTo>
                      <a:cubicBezTo>
                        <a:pt x="800" y="439"/>
                        <a:pt x="800" y="439"/>
                        <a:pt x="800" y="411"/>
                      </a:cubicBezTo>
                      <a:cubicBezTo>
                        <a:pt x="772" y="262"/>
                        <a:pt x="708"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7"/>
                <p:cNvSpPr/>
                <p:nvPr/>
              </p:nvSpPr>
              <p:spPr>
                <a:xfrm>
                  <a:off x="2984086" y="4043030"/>
                  <a:ext cx="21824" cy="48858"/>
                </a:xfrm>
                <a:custGeom>
                  <a:rect b="b" l="l" r="r" t="t"/>
                  <a:pathLst>
                    <a:path extrusionOk="0" h="1444" w="645">
                      <a:moveTo>
                        <a:pt x="29" y="0"/>
                      </a:moveTo>
                      <a:cubicBezTo>
                        <a:pt x="1" y="0"/>
                        <a:pt x="1" y="28"/>
                        <a:pt x="1" y="57"/>
                      </a:cubicBezTo>
                      <a:lnTo>
                        <a:pt x="114" y="531"/>
                      </a:lnTo>
                      <a:cubicBezTo>
                        <a:pt x="234" y="884"/>
                        <a:pt x="354" y="1210"/>
                        <a:pt x="616" y="1415"/>
                      </a:cubicBezTo>
                      <a:lnTo>
                        <a:pt x="616" y="1443"/>
                      </a:lnTo>
                      <a:lnTo>
                        <a:pt x="645" y="1415"/>
                      </a:lnTo>
                      <a:lnTo>
                        <a:pt x="645" y="1387"/>
                      </a:lnTo>
                      <a:cubicBezTo>
                        <a:pt x="383" y="1182"/>
                        <a:pt x="291" y="856"/>
                        <a:pt x="178" y="502"/>
                      </a:cubicBezTo>
                      <a:lnTo>
                        <a:pt x="57" y="28"/>
                      </a:ln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2975966" y="4060015"/>
                  <a:ext cx="22060" cy="44798"/>
                </a:xfrm>
                <a:custGeom>
                  <a:rect b="b" l="l" r="r" t="t"/>
                  <a:pathLst>
                    <a:path extrusionOk="0" h="1324" w="652">
                      <a:moveTo>
                        <a:pt x="29" y="0"/>
                      </a:moveTo>
                      <a:cubicBezTo>
                        <a:pt x="0" y="0"/>
                        <a:pt x="0" y="0"/>
                        <a:pt x="0" y="29"/>
                      </a:cubicBezTo>
                      <a:cubicBezTo>
                        <a:pt x="92" y="439"/>
                        <a:pt x="269" y="856"/>
                        <a:pt x="531" y="1210"/>
                      </a:cubicBezTo>
                      <a:cubicBezTo>
                        <a:pt x="559" y="1267"/>
                        <a:pt x="594" y="1295"/>
                        <a:pt x="623" y="1323"/>
                      </a:cubicBezTo>
                      <a:cubicBezTo>
                        <a:pt x="651" y="1323"/>
                        <a:pt x="651" y="1323"/>
                        <a:pt x="651" y="1295"/>
                      </a:cubicBezTo>
                      <a:lnTo>
                        <a:pt x="651" y="1267"/>
                      </a:lnTo>
                      <a:cubicBezTo>
                        <a:pt x="623" y="1238"/>
                        <a:pt x="594" y="1210"/>
                        <a:pt x="594" y="1182"/>
                      </a:cubicBezTo>
                      <a:cubicBezTo>
                        <a:pt x="326" y="856"/>
                        <a:pt x="149" y="439"/>
                        <a:pt x="64" y="29"/>
                      </a:cubicBezTo>
                      <a:cubicBezTo>
                        <a:pt x="64"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7"/>
                <p:cNvSpPr/>
                <p:nvPr/>
              </p:nvSpPr>
              <p:spPr>
                <a:xfrm>
                  <a:off x="3098756" y="4110769"/>
                  <a:ext cx="1929" cy="13196"/>
                </a:xfrm>
                <a:custGeom>
                  <a:rect b="b" l="l" r="r" t="t"/>
                  <a:pathLst>
                    <a:path extrusionOk="0" h="390" w="57">
                      <a:moveTo>
                        <a:pt x="57" y="0"/>
                      </a:moveTo>
                      <a:lnTo>
                        <a:pt x="0" y="389"/>
                      </a:lnTo>
                      <a:cubicBezTo>
                        <a:pt x="29" y="269"/>
                        <a:pt x="57" y="149"/>
                        <a:pt x="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7"/>
                <p:cNvSpPr/>
                <p:nvPr/>
              </p:nvSpPr>
              <p:spPr>
                <a:xfrm>
                  <a:off x="3097809" y="4109788"/>
                  <a:ext cx="3857" cy="15124"/>
                </a:xfrm>
                <a:custGeom>
                  <a:rect b="b" l="l" r="r" t="t"/>
                  <a:pathLst>
                    <a:path extrusionOk="0" h="447" w="114">
                      <a:moveTo>
                        <a:pt x="85" y="1"/>
                      </a:moveTo>
                      <a:cubicBezTo>
                        <a:pt x="57" y="1"/>
                        <a:pt x="57" y="29"/>
                        <a:pt x="57" y="29"/>
                      </a:cubicBezTo>
                      <a:cubicBezTo>
                        <a:pt x="57" y="149"/>
                        <a:pt x="28" y="298"/>
                        <a:pt x="0" y="418"/>
                      </a:cubicBezTo>
                      <a:cubicBezTo>
                        <a:pt x="0" y="418"/>
                        <a:pt x="0" y="447"/>
                        <a:pt x="28" y="447"/>
                      </a:cubicBezTo>
                      <a:cubicBezTo>
                        <a:pt x="28" y="447"/>
                        <a:pt x="57" y="447"/>
                        <a:pt x="57" y="418"/>
                      </a:cubicBezTo>
                      <a:cubicBezTo>
                        <a:pt x="85" y="298"/>
                        <a:pt x="113" y="178"/>
                        <a:pt x="113" y="29"/>
                      </a:cubicBezTo>
                      <a:lnTo>
                        <a:pt x="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3508542" y="4013085"/>
                  <a:ext cx="133851" cy="156318"/>
                </a:xfrm>
                <a:custGeom>
                  <a:rect b="b" l="l" r="r" t="t"/>
                  <a:pathLst>
                    <a:path extrusionOk="0" h="4620" w="3956">
                      <a:moveTo>
                        <a:pt x="298" y="1"/>
                      </a:moveTo>
                      <a:lnTo>
                        <a:pt x="298" y="1"/>
                      </a:lnTo>
                      <a:cubicBezTo>
                        <a:pt x="326" y="1005"/>
                        <a:pt x="270" y="1946"/>
                        <a:pt x="206" y="2802"/>
                      </a:cubicBezTo>
                      <a:cubicBezTo>
                        <a:pt x="178" y="3213"/>
                        <a:pt x="149" y="3510"/>
                        <a:pt x="1" y="3863"/>
                      </a:cubicBezTo>
                      <a:cubicBezTo>
                        <a:pt x="680" y="4161"/>
                        <a:pt x="1154" y="4514"/>
                        <a:pt x="1861" y="4571"/>
                      </a:cubicBezTo>
                      <a:cubicBezTo>
                        <a:pt x="2087" y="4601"/>
                        <a:pt x="2339" y="4620"/>
                        <a:pt x="2597" y="4620"/>
                      </a:cubicBezTo>
                      <a:cubicBezTo>
                        <a:pt x="3074" y="4620"/>
                        <a:pt x="3570" y="4554"/>
                        <a:pt x="3955" y="4366"/>
                      </a:cubicBezTo>
                      <a:cubicBezTo>
                        <a:pt x="3481" y="3099"/>
                        <a:pt x="3602" y="1798"/>
                        <a:pt x="3566" y="531"/>
                      </a:cubicBezTo>
                      <a:cubicBezTo>
                        <a:pt x="3566" y="355"/>
                        <a:pt x="3566" y="178"/>
                        <a:pt x="3538" y="29"/>
                      </a:cubicBezTo>
                      <a:lnTo>
                        <a:pt x="298" y="1"/>
                      </a:lnTo>
                      <a:close/>
                    </a:path>
                  </a:pathLst>
                </a:custGeom>
                <a:solidFill>
                  <a:srgbClr val="FF4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p:nvPr/>
              </p:nvSpPr>
              <p:spPr>
                <a:xfrm>
                  <a:off x="3314189" y="4099874"/>
                  <a:ext cx="514664" cy="610519"/>
                </a:xfrm>
                <a:custGeom>
                  <a:rect b="b" l="l" r="r" t="t"/>
                  <a:pathLst>
                    <a:path extrusionOk="0" h="18044" w="15211">
                      <a:moveTo>
                        <a:pt x="7102" y="0"/>
                      </a:moveTo>
                      <a:cubicBezTo>
                        <a:pt x="6984" y="0"/>
                        <a:pt x="6867" y="1"/>
                        <a:pt x="6749" y="4"/>
                      </a:cubicBezTo>
                      <a:cubicBezTo>
                        <a:pt x="5306" y="32"/>
                        <a:pt x="2059" y="824"/>
                        <a:pt x="1146" y="1978"/>
                      </a:cubicBezTo>
                      <a:cubicBezTo>
                        <a:pt x="0" y="3506"/>
                        <a:pt x="616" y="5748"/>
                        <a:pt x="1825" y="7043"/>
                      </a:cubicBezTo>
                      <a:cubicBezTo>
                        <a:pt x="1592" y="8281"/>
                        <a:pt x="1387" y="9491"/>
                        <a:pt x="1267" y="10729"/>
                      </a:cubicBezTo>
                      <a:cubicBezTo>
                        <a:pt x="1146" y="11818"/>
                        <a:pt x="1295" y="12971"/>
                        <a:pt x="913" y="14004"/>
                      </a:cubicBezTo>
                      <a:cubicBezTo>
                        <a:pt x="821" y="14181"/>
                        <a:pt x="736" y="14358"/>
                        <a:pt x="708" y="14563"/>
                      </a:cubicBezTo>
                      <a:cubicBezTo>
                        <a:pt x="679" y="14768"/>
                        <a:pt x="679" y="14945"/>
                        <a:pt x="708" y="15150"/>
                      </a:cubicBezTo>
                      <a:cubicBezTo>
                        <a:pt x="856" y="16155"/>
                        <a:pt x="1323" y="17187"/>
                        <a:pt x="2208" y="17654"/>
                      </a:cubicBezTo>
                      <a:cubicBezTo>
                        <a:pt x="2858" y="18043"/>
                        <a:pt x="3622" y="18043"/>
                        <a:pt x="4358" y="18043"/>
                      </a:cubicBezTo>
                      <a:cubicBezTo>
                        <a:pt x="7280" y="18008"/>
                        <a:pt x="10194" y="17718"/>
                        <a:pt x="13088" y="17393"/>
                      </a:cubicBezTo>
                      <a:cubicBezTo>
                        <a:pt x="13265" y="17393"/>
                        <a:pt x="13442" y="17364"/>
                        <a:pt x="13590" y="17336"/>
                      </a:cubicBezTo>
                      <a:cubicBezTo>
                        <a:pt x="13767" y="17301"/>
                        <a:pt x="13944" y="17272"/>
                        <a:pt x="14085" y="17187"/>
                      </a:cubicBezTo>
                      <a:cubicBezTo>
                        <a:pt x="14616" y="16982"/>
                        <a:pt x="15033" y="16452"/>
                        <a:pt x="15090" y="15886"/>
                      </a:cubicBezTo>
                      <a:cubicBezTo>
                        <a:pt x="15210" y="15037"/>
                        <a:pt x="14736" y="14266"/>
                        <a:pt x="14588" y="13445"/>
                      </a:cubicBezTo>
                      <a:cubicBezTo>
                        <a:pt x="14503" y="13056"/>
                        <a:pt x="14503" y="12646"/>
                        <a:pt x="14326" y="12292"/>
                      </a:cubicBezTo>
                      <a:cubicBezTo>
                        <a:pt x="14234" y="12115"/>
                        <a:pt x="14121" y="11967"/>
                        <a:pt x="14029" y="11818"/>
                      </a:cubicBezTo>
                      <a:cubicBezTo>
                        <a:pt x="13732" y="11231"/>
                        <a:pt x="13972" y="10700"/>
                        <a:pt x="13944" y="10113"/>
                      </a:cubicBezTo>
                      <a:cubicBezTo>
                        <a:pt x="13944" y="9554"/>
                        <a:pt x="13880" y="8988"/>
                        <a:pt x="13880" y="8401"/>
                      </a:cubicBezTo>
                      <a:cubicBezTo>
                        <a:pt x="13880" y="8047"/>
                        <a:pt x="13880" y="7665"/>
                        <a:pt x="13944" y="7283"/>
                      </a:cubicBezTo>
                      <a:cubicBezTo>
                        <a:pt x="14000" y="6901"/>
                        <a:pt x="14149" y="6512"/>
                        <a:pt x="14206" y="6130"/>
                      </a:cubicBezTo>
                      <a:cubicBezTo>
                        <a:pt x="14588" y="4213"/>
                        <a:pt x="13526" y="1829"/>
                        <a:pt x="11730" y="945"/>
                      </a:cubicBezTo>
                      <a:cubicBezTo>
                        <a:pt x="10333" y="233"/>
                        <a:pt x="8702" y="0"/>
                        <a:pt x="71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3063804" y="4101904"/>
                  <a:ext cx="450750" cy="394009"/>
                </a:xfrm>
                <a:custGeom>
                  <a:rect b="b" l="l" r="r" t="t"/>
                  <a:pathLst>
                    <a:path extrusionOk="0" h="11645" w="13322">
                      <a:moveTo>
                        <a:pt x="13322" y="0"/>
                      </a:moveTo>
                      <a:lnTo>
                        <a:pt x="13322" y="0"/>
                      </a:lnTo>
                      <a:cubicBezTo>
                        <a:pt x="13088" y="29"/>
                        <a:pt x="12855" y="57"/>
                        <a:pt x="12614" y="85"/>
                      </a:cubicBezTo>
                      <a:cubicBezTo>
                        <a:pt x="11114" y="326"/>
                        <a:pt x="9699" y="941"/>
                        <a:pt x="8490" y="1889"/>
                      </a:cubicBezTo>
                      <a:cubicBezTo>
                        <a:pt x="7690" y="2505"/>
                        <a:pt x="6983" y="3240"/>
                        <a:pt x="6339" y="4012"/>
                      </a:cubicBezTo>
                      <a:cubicBezTo>
                        <a:pt x="5717" y="4747"/>
                        <a:pt x="5158" y="5745"/>
                        <a:pt x="4422" y="6339"/>
                      </a:cubicBezTo>
                      <a:cubicBezTo>
                        <a:pt x="4040" y="5780"/>
                        <a:pt x="3715" y="5186"/>
                        <a:pt x="3417" y="4599"/>
                      </a:cubicBezTo>
                      <a:cubicBezTo>
                        <a:pt x="3361" y="4450"/>
                        <a:pt x="3269" y="4273"/>
                        <a:pt x="3156" y="4153"/>
                      </a:cubicBezTo>
                      <a:cubicBezTo>
                        <a:pt x="3092" y="4040"/>
                        <a:pt x="2979" y="3976"/>
                        <a:pt x="2915" y="3863"/>
                      </a:cubicBezTo>
                      <a:cubicBezTo>
                        <a:pt x="2802" y="3714"/>
                        <a:pt x="2802" y="3509"/>
                        <a:pt x="2710" y="3332"/>
                      </a:cubicBezTo>
                      <a:cubicBezTo>
                        <a:pt x="2653" y="3156"/>
                        <a:pt x="2533" y="2979"/>
                        <a:pt x="2328" y="2979"/>
                      </a:cubicBezTo>
                      <a:cubicBezTo>
                        <a:pt x="1741" y="3538"/>
                        <a:pt x="765" y="3594"/>
                        <a:pt x="121" y="4096"/>
                      </a:cubicBezTo>
                      <a:cubicBezTo>
                        <a:pt x="57" y="4125"/>
                        <a:pt x="29" y="4153"/>
                        <a:pt x="29" y="4217"/>
                      </a:cubicBezTo>
                      <a:cubicBezTo>
                        <a:pt x="1" y="4245"/>
                        <a:pt x="1" y="4273"/>
                        <a:pt x="29" y="4330"/>
                      </a:cubicBezTo>
                      <a:cubicBezTo>
                        <a:pt x="149" y="4981"/>
                        <a:pt x="234" y="5660"/>
                        <a:pt x="354" y="6339"/>
                      </a:cubicBezTo>
                      <a:cubicBezTo>
                        <a:pt x="503" y="6983"/>
                        <a:pt x="531" y="7690"/>
                        <a:pt x="736" y="8313"/>
                      </a:cubicBezTo>
                      <a:cubicBezTo>
                        <a:pt x="941" y="9225"/>
                        <a:pt x="1267" y="10138"/>
                        <a:pt x="1918" y="10789"/>
                      </a:cubicBezTo>
                      <a:cubicBezTo>
                        <a:pt x="2179" y="11051"/>
                        <a:pt x="2682" y="11291"/>
                        <a:pt x="3035" y="11440"/>
                      </a:cubicBezTo>
                      <a:cubicBezTo>
                        <a:pt x="3509" y="11617"/>
                        <a:pt x="4040" y="11645"/>
                        <a:pt x="4542" y="11645"/>
                      </a:cubicBezTo>
                      <a:cubicBezTo>
                        <a:pt x="5603" y="11617"/>
                        <a:pt x="6629" y="11263"/>
                        <a:pt x="7429" y="10584"/>
                      </a:cubicBezTo>
                      <a:cubicBezTo>
                        <a:pt x="7754" y="10315"/>
                        <a:pt x="8044" y="9989"/>
                        <a:pt x="8341" y="9699"/>
                      </a:cubicBezTo>
                      <a:cubicBezTo>
                        <a:pt x="8872" y="9105"/>
                        <a:pt x="9402" y="8610"/>
                        <a:pt x="9756" y="7902"/>
                      </a:cubicBezTo>
                      <a:cubicBezTo>
                        <a:pt x="9990" y="7457"/>
                        <a:pt x="10258" y="6983"/>
                        <a:pt x="10520" y="6544"/>
                      </a:cubicBezTo>
                      <a:cubicBezTo>
                        <a:pt x="10665" y="6254"/>
                        <a:pt x="11513" y="4390"/>
                        <a:pt x="11967" y="4390"/>
                      </a:cubicBezTo>
                      <a:cubicBezTo>
                        <a:pt x="11978" y="4390"/>
                        <a:pt x="11988" y="4391"/>
                        <a:pt x="11999" y="4394"/>
                      </a:cubicBezTo>
                      <a:cubicBezTo>
                        <a:pt x="12204" y="4422"/>
                        <a:pt x="12409" y="4450"/>
                        <a:pt x="12642" y="4478"/>
                      </a:cubicBezTo>
                      <a:cubicBezTo>
                        <a:pt x="12642" y="3920"/>
                        <a:pt x="12678" y="3361"/>
                        <a:pt x="12706" y="2802"/>
                      </a:cubicBezTo>
                      <a:cubicBezTo>
                        <a:pt x="12734" y="2505"/>
                        <a:pt x="12734" y="2208"/>
                        <a:pt x="12734" y="1918"/>
                      </a:cubicBezTo>
                      <a:cubicBezTo>
                        <a:pt x="12734" y="1712"/>
                        <a:pt x="12642" y="1415"/>
                        <a:pt x="12678" y="1210"/>
                      </a:cubicBezTo>
                      <a:cubicBezTo>
                        <a:pt x="12791" y="764"/>
                        <a:pt x="13031" y="354"/>
                        <a:pt x="133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3615294" y="4107893"/>
                  <a:ext cx="352155" cy="391031"/>
                </a:xfrm>
                <a:custGeom>
                  <a:rect b="b" l="l" r="r" t="t"/>
                  <a:pathLst>
                    <a:path extrusionOk="0" h="11557" w="10408">
                      <a:moveTo>
                        <a:pt x="1" y="0"/>
                      </a:moveTo>
                      <a:lnTo>
                        <a:pt x="1" y="4301"/>
                      </a:lnTo>
                      <a:cubicBezTo>
                        <a:pt x="206" y="4273"/>
                        <a:pt x="447" y="4245"/>
                        <a:pt x="652" y="4217"/>
                      </a:cubicBezTo>
                      <a:cubicBezTo>
                        <a:pt x="652" y="4216"/>
                        <a:pt x="652" y="4216"/>
                        <a:pt x="653" y="4216"/>
                      </a:cubicBezTo>
                      <a:cubicBezTo>
                        <a:pt x="781" y="4216"/>
                        <a:pt x="3242" y="8463"/>
                        <a:pt x="3538" y="8872"/>
                      </a:cubicBezTo>
                      <a:cubicBezTo>
                        <a:pt x="4422" y="10025"/>
                        <a:pt x="5483" y="11227"/>
                        <a:pt x="7019" y="11496"/>
                      </a:cubicBezTo>
                      <a:cubicBezTo>
                        <a:pt x="7216" y="11535"/>
                        <a:pt x="7428" y="11556"/>
                        <a:pt x="7646" y="11556"/>
                      </a:cubicBezTo>
                      <a:cubicBezTo>
                        <a:pt x="8572" y="11556"/>
                        <a:pt x="9590" y="11180"/>
                        <a:pt x="9877" y="10230"/>
                      </a:cubicBezTo>
                      <a:cubicBezTo>
                        <a:pt x="10407" y="8341"/>
                        <a:pt x="8370" y="5957"/>
                        <a:pt x="7280" y="4627"/>
                      </a:cubicBezTo>
                      <a:cubicBezTo>
                        <a:pt x="5894" y="2915"/>
                        <a:pt x="3715" y="439"/>
                        <a:pt x="1387" y="177"/>
                      </a:cubicBezTo>
                      <a:cubicBezTo>
                        <a:pt x="708" y="85"/>
                        <a:pt x="680" y="85"/>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3438908" y="3866644"/>
                  <a:ext cx="165419" cy="192860"/>
                </a:xfrm>
                <a:custGeom>
                  <a:rect b="b" l="l" r="r" t="t"/>
                  <a:pathLst>
                    <a:path extrusionOk="0" h="5700" w="4889">
                      <a:moveTo>
                        <a:pt x="2467" y="1"/>
                      </a:moveTo>
                      <a:cubicBezTo>
                        <a:pt x="2339" y="1"/>
                        <a:pt x="2212" y="17"/>
                        <a:pt x="2087" y="56"/>
                      </a:cubicBezTo>
                      <a:cubicBezTo>
                        <a:pt x="1910" y="84"/>
                        <a:pt x="1733" y="176"/>
                        <a:pt x="1556" y="289"/>
                      </a:cubicBezTo>
                      <a:cubicBezTo>
                        <a:pt x="1443" y="353"/>
                        <a:pt x="1295" y="410"/>
                        <a:pt x="1174" y="530"/>
                      </a:cubicBezTo>
                      <a:cubicBezTo>
                        <a:pt x="884" y="792"/>
                        <a:pt x="672" y="1237"/>
                        <a:pt x="616" y="1619"/>
                      </a:cubicBezTo>
                      <a:cubicBezTo>
                        <a:pt x="531" y="1909"/>
                        <a:pt x="467" y="2235"/>
                        <a:pt x="439" y="2560"/>
                      </a:cubicBezTo>
                      <a:cubicBezTo>
                        <a:pt x="354" y="2794"/>
                        <a:pt x="234" y="3034"/>
                        <a:pt x="57" y="3239"/>
                      </a:cubicBezTo>
                      <a:cubicBezTo>
                        <a:pt x="0" y="3324"/>
                        <a:pt x="0" y="3445"/>
                        <a:pt x="85" y="3473"/>
                      </a:cubicBezTo>
                      <a:cubicBezTo>
                        <a:pt x="177" y="3501"/>
                        <a:pt x="262" y="3536"/>
                        <a:pt x="382" y="3536"/>
                      </a:cubicBezTo>
                      <a:cubicBezTo>
                        <a:pt x="354" y="3742"/>
                        <a:pt x="354" y="3947"/>
                        <a:pt x="382" y="4152"/>
                      </a:cubicBezTo>
                      <a:cubicBezTo>
                        <a:pt x="382" y="4626"/>
                        <a:pt x="467" y="5185"/>
                        <a:pt x="884" y="5482"/>
                      </a:cubicBezTo>
                      <a:cubicBezTo>
                        <a:pt x="1104" y="5635"/>
                        <a:pt x="1402" y="5699"/>
                        <a:pt x="1727" y="5699"/>
                      </a:cubicBezTo>
                      <a:cubicBezTo>
                        <a:pt x="2452" y="5699"/>
                        <a:pt x="3313" y="5383"/>
                        <a:pt x="3742" y="5036"/>
                      </a:cubicBezTo>
                      <a:cubicBezTo>
                        <a:pt x="4273" y="4598"/>
                        <a:pt x="4627" y="3947"/>
                        <a:pt x="4775" y="3268"/>
                      </a:cubicBezTo>
                      <a:cubicBezTo>
                        <a:pt x="4888" y="2652"/>
                        <a:pt x="4860" y="1973"/>
                        <a:pt x="4598" y="1414"/>
                      </a:cubicBezTo>
                      <a:cubicBezTo>
                        <a:pt x="4301" y="820"/>
                        <a:pt x="3856" y="438"/>
                        <a:pt x="3268" y="176"/>
                      </a:cubicBezTo>
                      <a:cubicBezTo>
                        <a:pt x="3009" y="75"/>
                        <a:pt x="2737" y="1"/>
                        <a:pt x="2467" y="1"/>
                      </a:cubicBezTo>
                      <a:close/>
                    </a:path>
                  </a:pathLst>
                </a:custGeom>
                <a:solidFill>
                  <a:srgbClr val="E958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a:off x="3437690" y="3865392"/>
                  <a:ext cx="167585" cy="194653"/>
                </a:xfrm>
                <a:custGeom>
                  <a:rect b="b" l="l" r="r" t="t"/>
                  <a:pathLst>
                    <a:path extrusionOk="0" h="5753" w="4953">
                      <a:moveTo>
                        <a:pt x="2512" y="65"/>
                      </a:moveTo>
                      <a:cubicBezTo>
                        <a:pt x="2746" y="65"/>
                        <a:pt x="3043" y="121"/>
                        <a:pt x="3304" y="241"/>
                      </a:cubicBezTo>
                      <a:cubicBezTo>
                        <a:pt x="3927" y="532"/>
                        <a:pt x="4337" y="921"/>
                        <a:pt x="4599" y="1451"/>
                      </a:cubicBezTo>
                      <a:cubicBezTo>
                        <a:pt x="4840" y="1982"/>
                        <a:pt x="4896" y="2626"/>
                        <a:pt x="4776" y="3276"/>
                      </a:cubicBezTo>
                      <a:cubicBezTo>
                        <a:pt x="4634" y="4012"/>
                        <a:pt x="4245" y="4635"/>
                        <a:pt x="3750" y="5073"/>
                      </a:cubicBezTo>
                      <a:cubicBezTo>
                        <a:pt x="3361" y="5370"/>
                        <a:pt x="2512" y="5696"/>
                        <a:pt x="1769" y="5696"/>
                      </a:cubicBezTo>
                      <a:cubicBezTo>
                        <a:pt x="1416" y="5696"/>
                        <a:pt x="1126" y="5632"/>
                        <a:pt x="949" y="5484"/>
                      </a:cubicBezTo>
                      <a:cubicBezTo>
                        <a:pt x="531" y="5194"/>
                        <a:pt x="446" y="4599"/>
                        <a:pt x="446" y="4189"/>
                      </a:cubicBezTo>
                      <a:cubicBezTo>
                        <a:pt x="446" y="3984"/>
                        <a:pt x="418" y="3779"/>
                        <a:pt x="446" y="3573"/>
                      </a:cubicBezTo>
                      <a:lnTo>
                        <a:pt x="418" y="3538"/>
                      </a:lnTo>
                      <a:cubicBezTo>
                        <a:pt x="326" y="3538"/>
                        <a:pt x="241" y="3510"/>
                        <a:pt x="149" y="3482"/>
                      </a:cubicBezTo>
                      <a:cubicBezTo>
                        <a:pt x="121" y="3453"/>
                        <a:pt x="93" y="3453"/>
                        <a:pt x="93" y="3397"/>
                      </a:cubicBezTo>
                      <a:cubicBezTo>
                        <a:pt x="64" y="3361"/>
                        <a:pt x="93" y="3333"/>
                        <a:pt x="121" y="3305"/>
                      </a:cubicBezTo>
                      <a:cubicBezTo>
                        <a:pt x="270" y="3128"/>
                        <a:pt x="390" y="2923"/>
                        <a:pt x="503" y="2597"/>
                      </a:cubicBezTo>
                      <a:cubicBezTo>
                        <a:pt x="531" y="2272"/>
                        <a:pt x="595" y="1982"/>
                        <a:pt x="680" y="1656"/>
                      </a:cubicBezTo>
                      <a:cubicBezTo>
                        <a:pt x="743" y="1303"/>
                        <a:pt x="949" y="857"/>
                        <a:pt x="1239" y="595"/>
                      </a:cubicBezTo>
                      <a:cubicBezTo>
                        <a:pt x="1331" y="475"/>
                        <a:pt x="1479" y="418"/>
                        <a:pt x="1628" y="326"/>
                      </a:cubicBezTo>
                      <a:cubicBezTo>
                        <a:pt x="1769" y="241"/>
                        <a:pt x="1946" y="149"/>
                        <a:pt x="2123" y="121"/>
                      </a:cubicBezTo>
                      <a:cubicBezTo>
                        <a:pt x="2243" y="65"/>
                        <a:pt x="2364" y="65"/>
                        <a:pt x="2512" y="65"/>
                      </a:cubicBezTo>
                      <a:close/>
                      <a:moveTo>
                        <a:pt x="2527" y="1"/>
                      </a:moveTo>
                      <a:cubicBezTo>
                        <a:pt x="2387" y="1"/>
                        <a:pt x="2251" y="21"/>
                        <a:pt x="2123" y="65"/>
                      </a:cubicBezTo>
                      <a:cubicBezTo>
                        <a:pt x="1918" y="93"/>
                        <a:pt x="1741" y="213"/>
                        <a:pt x="1592" y="298"/>
                      </a:cubicBezTo>
                      <a:cubicBezTo>
                        <a:pt x="1451" y="355"/>
                        <a:pt x="1302" y="447"/>
                        <a:pt x="1182" y="532"/>
                      </a:cubicBezTo>
                      <a:cubicBezTo>
                        <a:pt x="885" y="800"/>
                        <a:pt x="680" y="1303"/>
                        <a:pt x="623" y="1656"/>
                      </a:cubicBezTo>
                      <a:cubicBezTo>
                        <a:pt x="531" y="1946"/>
                        <a:pt x="475" y="2272"/>
                        <a:pt x="446" y="2569"/>
                      </a:cubicBezTo>
                      <a:cubicBezTo>
                        <a:pt x="326" y="2894"/>
                        <a:pt x="213" y="3100"/>
                        <a:pt x="64" y="3248"/>
                      </a:cubicBezTo>
                      <a:cubicBezTo>
                        <a:pt x="36" y="3305"/>
                        <a:pt x="1" y="3361"/>
                        <a:pt x="36" y="3425"/>
                      </a:cubicBezTo>
                      <a:cubicBezTo>
                        <a:pt x="36" y="3482"/>
                        <a:pt x="64" y="3510"/>
                        <a:pt x="121" y="3538"/>
                      </a:cubicBezTo>
                      <a:cubicBezTo>
                        <a:pt x="213" y="3573"/>
                        <a:pt x="298" y="3602"/>
                        <a:pt x="390" y="3602"/>
                      </a:cubicBezTo>
                      <a:cubicBezTo>
                        <a:pt x="354" y="3807"/>
                        <a:pt x="390" y="3984"/>
                        <a:pt x="390" y="4189"/>
                      </a:cubicBezTo>
                      <a:cubicBezTo>
                        <a:pt x="390" y="4599"/>
                        <a:pt x="475" y="5222"/>
                        <a:pt x="885" y="5519"/>
                      </a:cubicBezTo>
                      <a:cubicBezTo>
                        <a:pt x="1126" y="5696"/>
                        <a:pt x="1387" y="5752"/>
                        <a:pt x="1769" y="5752"/>
                      </a:cubicBezTo>
                      <a:cubicBezTo>
                        <a:pt x="2512" y="5752"/>
                        <a:pt x="3396" y="5427"/>
                        <a:pt x="3778" y="5102"/>
                      </a:cubicBezTo>
                      <a:cubicBezTo>
                        <a:pt x="4309" y="4691"/>
                        <a:pt x="4691" y="4040"/>
                        <a:pt x="4840" y="3305"/>
                      </a:cubicBezTo>
                      <a:cubicBezTo>
                        <a:pt x="4953" y="2626"/>
                        <a:pt x="4896" y="1982"/>
                        <a:pt x="4663" y="1451"/>
                      </a:cubicBezTo>
                      <a:cubicBezTo>
                        <a:pt x="4394" y="885"/>
                        <a:pt x="3955" y="475"/>
                        <a:pt x="3304" y="178"/>
                      </a:cubicBezTo>
                      <a:cubicBezTo>
                        <a:pt x="3042" y="65"/>
                        <a:pt x="2777" y="1"/>
                        <a:pt x="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7"/>
                <p:cNvSpPr/>
                <p:nvPr/>
              </p:nvSpPr>
              <p:spPr>
                <a:xfrm>
                  <a:off x="3451833" y="3999212"/>
                  <a:ext cx="8865" cy="1624"/>
                </a:xfrm>
                <a:custGeom>
                  <a:rect b="b" l="l" r="r" t="t"/>
                  <a:pathLst>
                    <a:path extrusionOk="0" h="48" w="262">
                      <a:moveTo>
                        <a:pt x="0" y="1"/>
                      </a:moveTo>
                      <a:lnTo>
                        <a:pt x="0" y="1"/>
                      </a:lnTo>
                      <a:cubicBezTo>
                        <a:pt x="33" y="34"/>
                        <a:pt x="88" y="47"/>
                        <a:pt x="145" y="47"/>
                      </a:cubicBezTo>
                      <a:cubicBezTo>
                        <a:pt x="185" y="47"/>
                        <a:pt x="227" y="41"/>
                        <a:pt x="262" y="29"/>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7"/>
                <p:cNvSpPr/>
                <p:nvPr/>
              </p:nvSpPr>
              <p:spPr>
                <a:xfrm>
                  <a:off x="3449667" y="3998265"/>
                  <a:ext cx="13196" cy="3857"/>
                </a:xfrm>
                <a:custGeom>
                  <a:rect b="b" l="l" r="r" t="t"/>
                  <a:pathLst>
                    <a:path extrusionOk="0" h="114" w="390">
                      <a:moveTo>
                        <a:pt x="36" y="0"/>
                      </a:moveTo>
                      <a:cubicBezTo>
                        <a:pt x="0" y="29"/>
                        <a:pt x="36" y="29"/>
                        <a:pt x="36" y="57"/>
                      </a:cubicBezTo>
                      <a:cubicBezTo>
                        <a:pt x="92" y="85"/>
                        <a:pt x="177" y="113"/>
                        <a:pt x="269" y="113"/>
                      </a:cubicBezTo>
                      <a:cubicBezTo>
                        <a:pt x="298" y="113"/>
                        <a:pt x="326" y="113"/>
                        <a:pt x="354" y="85"/>
                      </a:cubicBezTo>
                      <a:cubicBezTo>
                        <a:pt x="354" y="85"/>
                        <a:pt x="389" y="85"/>
                        <a:pt x="354" y="57"/>
                      </a:cubicBezTo>
                      <a:cubicBezTo>
                        <a:pt x="354" y="57"/>
                        <a:pt x="354" y="44"/>
                        <a:pt x="346" y="44"/>
                      </a:cubicBezTo>
                      <a:cubicBezTo>
                        <a:pt x="342" y="44"/>
                        <a:pt x="335" y="47"/>
                        <a:pt x="326" y="57"/>
                      </a:cubicBezTo>
                      <a:cubicBezTo>
                        <a:pt x="241" y="57"/>
                        <a:pt x="149" y="57"/>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7"/>
                <p:cNvSpPr/>
                <p:nvPr/>
              </p:nvSpPr>
              <p:spPr>
                <a:xfrm>
                  <a:off x="3451833" y="3852196"/>
                  <a:ext cx="279105" cy="301842"/>
                </a:xfrm>
                <a:custGeom>
                  <a:rect b="b" l="l" r="r" t="t"/>
                  <a:pathLst>
                    <a:path extrusionOk="0" h="8921" w="8249">
                      <a:moveTo>
                        <a:pt x="3292" y="1"/>
                      </a:moveTo>
                      <a:cubicBezTo>
                        <a:pt x="2650" y="1"/>
                        <a:pt x="1995" y="68"/>
                        <a:pt x="1415" y="334"/>
                      </a:cubicBezTo>
                      <a:cubicBezTo>
                        <a:pt x="736" y="603"/>
                        <a:pt x="177" y="1190"/>
                        <a:pt x="0" y="1869"/>
                      </a:cubicBezTo>
                      <a:cubicBezTo>
                        <a:pt x="0" y="1926"/>
                        <a:pt x="28" y="1983"/>
                        <a:pt x="85" y="1983"/>
                      </a:cubicBezTo>
                      <a:cubicBezTo>
                        <a:pt x="205" y="2018"/>
                        <a:pt x="382" y="2103"/>
                        <a:pt x="410" y="2103"/>
                      </a:cubicBezTo>
                      <a:cubicBezTo>
                        <a:pt x="587" y="2280"/>
                        <a:pt x="502" y="2372"/>
                        <a:pt x="559" y="2549"/>
                      </a:cubicBezTo>
                      <a:cubicBezTo>
                        <a:pt x="559" y="2605"/>
                        <a:pt x="587" y="2662"/>
                        <a:pt x="616" y="2725"/>
                      </a:cubicBezTo>
                      <a:cubicBezTo>
                        <a:pt x="764" y="2987"/>
                        <a:pt x="941" y="3164"/>
                        <a:pt x="969" y="3461"/>
                      </a:cubicBezTo>
                      <a:cubicBezTo>
                        <a:pt x="998" y="3815"/>
                        <a:pt x="821" y="4048"/>
                        <a:pt x="644" y="4346"/>
                      </a:cubicBezTo>
                      <a:cubicBezTo>
                        <a:pt x="439" y="4756"/>
                        <a:pt x="439" y="5230"/>
                        <a:pt x="736" y="5612"/>
                      </a:cubicBezTo>
                      <a:cubicBezTo>
                        <a:pt x="884" y="5845"/>
                        <a:pt x="1090" y="6022"/>
                        <a:pt x="1295" y="6227"/>
                      </a:cubicBezTo>
                      <a:cubicBezTo>
                        <a:pt x="1472" y="6440"/>
                        <a:pt x="1620" y="6673"/>
                        <a:pt x="1620" y="6970"/>
                      </a:cubicBezTo>
                      <a:cubicBezTo>
                        <a:pt x="1648" y="7112"/>
                        <a:pt x="1592" y="7288"/>
                        <a:pt x="1592" y="7465"/>
                      </a:cubicBezTo>
                      <a:cubicBezTo>
                        <a:pt x="1592" y="7883"/>
                        <a:pt x="1946" y="8236"/>
                        <a:pt x="2328" y="8442"/>
                      </a:cubicBezTo>
                      <a:cubicBezTo>
                        <a:pt x="2829" y="8745"/>
                        <a:pt x="3408" y="8920"/>
                        <a:pt x="3986" y="8920"/>
                      </a:cubicBezTo>
                      <a:cubicBezTo>
                        <a:pt x="4192" y="8920"/>
                        <a:pt x="4397" y="8898"/>
                        <a:pt x="4598" y="8852"/>
                      </a:cubicBezTo>
                      <a:cubicBezTo>
                        <a:pt x="5334" y="8675"/>
                        <a:pt x="5950" y="8173"/>
                        <a:pt x="6657" y="7854"/>
                      </a:cubicBezTo>
                      <a:cubicBezTo>
                        <a:pt x="7103" y="7642"/>
                        <a:pt x="7633" y="7437"/>
                        <a:pt x="7930" y="7027"/>
                      </a:cubicBezTo>
                      <a:cubicBezTo>
                        <a:pt x="8192" y="6645"/>
                        <a:pt x="8249" y="6050"/>
                        <a:pt x="8192" y="5584"/>
                      </a:cubicBezTo>
                      <a:cubicBezTo>
                        <a:pt x="8072" y="4933"/>
                        <a:pt x="7754" y="4346"/>
                        <a:pt x="7336" y="3843"/>
                      </a:cubicBezTo>
                      <a:cubicBezTo>
                        <a:pt x="6926" y="3313"/>
                        <a:pt x="6395" y="2839"/>
                        <a:pt x="6162" y="2223"/>
                      </a:cubicBezTo>
                      <a:cubicBezTo>
                        <a:pt x="5893" y="1629"/>
                        <a:pt x="5836" y="922"/>
                        <a:pt x="5362" y="483"/>
                      </a:cubicBezTo>
                      <a:cubicBezTo>
                        <a:pt x="4952" y="73"/>
                        <a:pt x="4301" y="9"/>
                        <a:pt x="3714" y="9"/>
                      </a:cubicBezTo>
                      <a:cubicBezTo>
                        <a:pt x="3575" y="4"/>
                        <a:pt x="3434" y="1"/>
                        <a:pt x="3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3558585" y="3808142"/>
                  <a:ext cx="77990" cy="56572"/>
                </a:xfrm>
                <a:custGeom>
                  <a:rect b="b" l="l" r="r" t="t"/>
                  <a:pathLst>
                    <a:path extrusionOk="0" h="1672" w="2305">
                      <a:moveTo>
                        <a:pt x="1029" y="1"/>
                      </a:moveTo>
                      <a:cubicBezTo>
                        <a:pt x="874" y="1"/>
                        <a:pt x="724" y="26"/>
                        <a:pt x="587" y="101"/>
                      </a:cubicBezTo>
                      <a:cubicBezTo>
                        <a:pt x="29" y="490"/>
                        <a:pt x="0" y="1516"/>
                        <a:pt x="736" y="1665"/>
                      </a:cubicBezTo>
                      <a:cubicBezTo>
                        <a:pt x="769" y="1669"/>
                        <a:pt x="803" y="1672"/>
                        <a:pt x="838" y="1672"/>
                      </a:cubicBezTo>
                      <a:cubicBezTo>
                        <a:pt x="1474" y="1672"/>
                        <a:pt x="2305" y="897"/>
                        <a:pt x="1882" y="313"/>
                      </a:cubicBezTo>
                      <a:cubicBezTo>
                        <a:pt x="1733" y="101"/>
                        <a:pt x="1500" y="45"/>
                        <a:pt x="1267" y="16"/>
                      </a:cubicBezTo>
                      <a:cubicBezTo>
                        <a:pt x="1186" y="7"/>
                        <a:pt x="1107" y="1"/>
                        <a:pt x="10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3363014" y="4317336"/>
                  <a:ext cx="32820" cy="96734"/>
                </a:xfrm>
                <a:custGeom>
                  <a:rect b="b" l="l" r="r" t="t"/>
                  <a:pathLst>
                    <a:path extrusionOk="0" h="2859" w="970">
                      <a:moveTo>
                        <a:pt x="941" y="0"/>
                      </a:moveTo>
                      <a:cubicBezTo>
                        <a:pt x="941" y="0"/>
                        <a:pt x="913" y="0"/>
                        <a:pt x="913" y="29"/>
                      </a:cubicBezTo>
                      <a:cubicBezTo>
                        <a:pt x="885" y="121"/>
                        <a:pt x="828" y="177"/>
                        <a:pt x="793" y="262"/>
                      </a:cubicBezTo>
                      <a:cubicBezTo>
                        <a:pt x="651" y="559"/>
                        <a:pt x="531" y="828"/>
                        <a:pt x="439" y="1182"/>
                      </a:cubicBezTo>
                      <a:cubicBezTo>
                        <a:pt x="382" y="1564"/>
                        <a:pt x="298" y="1769"/>
                        <a:pt x="234" y="1974"/>
                      </a:cubicBezTo>
                      <a:cubicBezTo>
                        <a:pt x="149" y="2208"/>
                        <a:pt x="85" y="2420"/>
                        <a:pt x="0" y="2830"/>
                      </a:cubicBezTo>
                      <a:cubicBezTo>
                        <a:pt x="0" y="2830"/>
                        <a:pt x="0" y="2858"/>
                        <a:pt x="29" y="2858"/>
                      </a:cubicBezTo>
                      <a:lnTo>
                        <a:pt x="57" y="2830"/>
                      </a:lnTo>
                      <a:cubicBezTo>
                        <a:pt x="149" y="2448"/>
                        <a:pt x="206" y="2208"/>
                        <a:pt x="298" y="2002"/>
                      </a:cubicBezTo>
                      <a:cubicBezTo>
                        <a:pt x="354" y="1797"/>
                        <a:pt x="439" y="1564"/>
                        <a:pt x="503" y="1182"/>
                      </a:cubicBezTo>
                      <a:cubicBezTo>
                        <a:pt x="588" y="856"/>
                        <a:pt x="708" y="588"/>
                        <a:pt x="856" y="297"/>
                      </a:cubicBezTo>
                      <a:cubicBezTo>
                        <a:pt x="885" y="205"/>
                        <a:pt x="913" y="121"/>
                        <a:pt x="970" y="57"/>
                      </a:cubicBezTo>
                      <a:cubicBezTo>
                        <a:pt x="970" y="29"/>
                        <a:pt x="970" y="29"/>
                        <a:pt x="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3758927" y="4344134"/>
                  <a:ext cx="27068" cy="119708"/>
                </a:xfrm>
                <a:custGeom>
                  <a:rect b="b" l="l" r="r" t="t"/>
                  <a:pathLst>
                    <a:path extrusionOk="0" h="3538" w="800">
                      <a:moveTo>
                        <a:pt x="29" y="1"/>
                      </a:moveTo>
                      <a:cubicBezTo>
                        <a:pt x="0" y="36"/>
                        <a:pt x="0" y="36"/>
                        <a:pt x="0" y="64"/>
                      </a:cubicBezTo>
                      <a:cubicBezTo>
                        <a:pt x="57" y="326"/>
                        <a:pt x="149" y="595"/>
                        <a:pt x="206" y="857"/>
                      </a:cubicBezTo>
                      <a:cubicBezTo>
                        <a:pt x="446" y="1741"/>
                        <a:pt x="680" y="2654"/>
                        <a:pt x="736" y="3510"/>
                      </a:cubicBezTo>
                      <a:cubicBezTo>
                        <a:pt x="736" y="3538"/>
                        <a:pt x="736" y="3538"/>
                        <a:pt x="764" y="3538"/>
                      </a:cubicBezTo>
                      <a:lnTo>
                        <a:pt x="800" y="3510"/>
                      </a:lnTo>
                      <a:cubicBezTo>
                        <a:pt x="736" y="2625"/>
                        <a:pt x="503" y="1713"/>
                        <a:pt x="269" y="857"/>
                      </a:cubicBezTo>
                      <a:cubicBezTo>
                        <a:pt x="206" y="567"/>
                        <a:pt x="121" y="298"/>
                        <a:pt x="57" y="36"/>
                      </a:cubicBezTo>
                      <a:cubicBezTo>
                        <a:pt x="57" y="36"/>
                        <a:pt x="57"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3582507" y="4119295"/>
                  <a:ext cx="118524" cy="78362"/>
                </a:xfrm>
                <a:custGeom>
                  <a:rect b="b" l="l" r="r" t="t"/>
                  <a:pathLst>
                    <a:path extrusionOk="0" h="2316" w="3503">
                      <a:moveTo>
                        <a:pt x="2713" y="1"/>
                      </a:moveTo>
                      <a:cubicBezTo>
                        <a:pt x="2630" y="1"/>
                        <a:pt x="2549" y="15"/>
                        <a:pt x="2477" y="45"/>
                      </a:cubicBezTo>
                      <a:cubicBezTo>
                        <a:pt x="2088" y="222"/>
                        <a:pt x="1946" y="724"/>
                        <a:pt x="1621" y="986"/>
                      </a:cubicBezTo>
                      <a:cubicBezTo>
                        <a:pt x="1444" y="1106"/>
                        <a:pt x="1239" y="1163"/>
                        <a:pt x="998" y="1227"/>
                      </a:cubicBezTo>
                      <a:cubicBezTo>
                        <a:pt x="736" y="1283"/>
                        <a:pt x="354" y="1340"/>
                        <a:pt x="142" y="1552"/>
                      </a:cubicBezTo>
                      <a:cubicBezTo>
                        <a:pt x="1" y="1694"/>
                        <a:pt x="1" y="2019"/>
                        <a:pt x="178" y="2196"/>
                      </a:cubicBezTo>
                      <a:cubicBezTo>
                        <a:pt x="272" y="2277"/>
                        <a:pt x="412" y="2316"/>
                        <a:pt x="556" y="2316"/>
                      </a:cubicBezTo>
                      <a:cubicBezTo>
                        <a:pt x="626" y="2316"/>
                        <a:pt x="697" y="2306"/>
                        <a:pt x="765" y="2288"/>
                      </a:cubicBezTo>
                      <a:cubicBezTo>
                        <a:pt x="970" y="2260"/>
                        <a:pt x="1175" y="2196"/>
                        <a:pt x="1416" y="2196"/>
                      </a:cubicBezTo>
                      <a:cubicBezTo>
                        <a:pt x="1500" y="2196"/>
                        <a:pt x="1649" y="2224"/>
                        <a:pt x="1769" y="2224"/>
                      </a:cubicBezTo>
                      <a:cubicBezTo>
                        <a:pt x="1911" y="2224"/>
                        <a:pt x="2088" y="2224"/>
                        <a:pt x="2208" y="2139"/>
                      </a:cubicBezTo>
                      <a:cubicBezTo>
                        <a:pt x="2328" y="2047"/>
                        <a:pt x="2385" y="1934"/>
                        <a:pt x="2441" y="1814"/>
                      </a:cubicBezTo>
                      <a:cubicBezTo>
                        <a:pt x="2618" y="1580"/>
                        <a:pt x="2859" y="1432"/>
                        <a:pt x="3092" y="1255"/>
                      </a:cubicBezTo>
                      <a:cubicBezTo>
                        <a:pt x="3297" y="1078"/>
                        <a:pt x="3502" y="809"/>
                        <a:pt x="3446" y="519"/>
                      </a:cubicBezTo>
                      <a:cubicBezTo>
                        <a:pt x="3401" y="215"/>
                        <a:pt x="3038" y="1"/>
                        <a:pt x="27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3463777" y="4049425"/>
                  <a:ext cx="230315" cy="142005"/>
                </a:xfrm>
                <a:custGeom>
                  <a:rect b="b" l="l" r="r" t="t"/>
                  <a:pathLst>
                    <a:path extrusionOk="0" h="4197" w="6807">
                      <a:moveTo>
                        <a:pt x="3225" y="1"/>
                      </a:moveTo>
                      <a:cubicBezTo>
                        <a:pt x="2550" y="1"/>
                        <a:pt x="1875" y="64"/>
                        <a:pt x="1210" y="193"/>
                      </a:cubicBezTo>
                      <a:cubicBezTo>
                        <a:pt x="970" y="221"/>
                        <a:pt x="737" y="285"/>
                        <a:pt x="531" y="434"/>
                      </a:cubicBezTo>
                      <a:cubicBezTo>
                        <a:pt x="178" y="639"/>
                        <a:pt x="1" y="1077"/>
                        <a:pt x="29" y="1495"/>
                      </a:cubicBezTo>
                      <a:cubicBezTo>
                        <a:pt x="29" y="1905"/>
                        <a:pt x="206" y="2287"/>
                        <a:pt x="439" y="2641"/>
                      </a:cubicBezTo>
                      <a:cubicBezTo>
                        <a:pt x="1171" y="3667"/>
                        <a:pt x="2335" y="4196"/>
                        <a:pt x="3548" y="4196"/>
                      </a:cubicBezTo>
                      <a:cubicBezTo>
                        <a:pt x="3907" y="4196"/>
                        <a:pt x="4270" y="4150"/>
                        <a:pt x="4627" y="4056"/>
                      </a:cubicBezTo>
                      <a:cubicBezTo>
                        <a:pt x="5809" y="3730"/>
                        <a:pt x="6806" y="2287"/>
                        <a:pt x="6750" y="1077"/>
                      </a:cubicBezTo>
                      <a:cubicBezTo>
                        <a:pt x="6750" y="901"/>
                        <a:pt x="6721" y="695"/>
                        <a:pt x="6573" y="575"/>
                      </a:cubicBezTo>
                      <a:cubicBezTo>
                        <a:pt x="6481" y="519"/>
                        <a:pt x="6368" y="462"/>
                        <a:pt x="6276" y="434"/>
                      </a:cubicBezTo>
                      <a:cubicBezTo>
                        <a:pt x="5281" y="148"/>
                        <a:pt x="4253" y="1"/>
                        <a:pt x="32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3473589" y="4131815"/>
                  <a:ext cx="91964" cy="62764"/>
                </a:xfrm>
                <a:custGeom>
                  <a:rect b="b" l="l" r="r" t="t"/>
                  <a:pathLst>
                    <a:path extrusionOk="0" h="1855" w="2718">
                      <a:moveTo>
                        <a:pt x="36" y="1"/>
                      </a:moveTo>
                      <a:cubicBezTo>
                        <a:pt x="36" y="1"/>
                        <a:pt x="1" y="1"/>
                        <a:pt x="36" y="29"/>
                      </a:cubicBezTo>
                      <a:cubicBezTo>
                        <a:pt x="355" y="1267"/>
                        <a:pt x="1656" y="1798"/>
                        <a:pt x="2654" y="1854"/>
                      </a:cubicBezTo>
                      <a:lnTo>
                        <a:pt x="2689" y="1854"/>
                      </a:lnTo>
                      <a:cubicBezTo>
                        <a:pt x="2689" y="1854"/>
                        <a:pt x="2689" y="1826"/>
                        <a:pt x="2717" y="1826"/>
                      </a:cubicBezTo>
                      <a:cubicBezTo>
                        <a:pt x="2717" y="1798"/>
                        <a:pt x="2689" y="1798"/>
                        <a:pt x="2689" y="1798"/>
                      </a:cubicBezTo>
                      <a:cubicBezTo>
                        <a:pt x="1685" y="1741"/>
                        <a:pt x="390" y="1239"/>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3189470" y="4315408"/>
                  <a:ext cx="24936" cy="84791"/>
                </a:xfrm>
                <a:custGeom>
                  <a:rect b="b" l="l" r="r" t="t"/>
                  <a:pathLst>
                    <a:path extrusionOk="0" h="2506" w="737">
                      <a:moveTo>
                        <a:pt x="708" y="1"/>
                      </a:moveTo>
                      <a:cubicBezTo>
                        <a:pt x="680" y="1"/>
                        <a:pt x="680" y="29"/>
                        <a:pt x="680" y="29"/>
                      </a:cubicBezTo>
                      <a:cubicBezTo>
                        <a:pt x="616" y="178"/>
                        <a:pt x="616" y="319"/>
                        <a:pt x="616" y="468"/>
                      </a:cubicBezTo>
                      <a:lnTo>
                        <a:pt x="616" y="560"/>
                      </a:lnTo>
                      <a:cubicBezTo>
                        <a:pt x="616" y="645"/>
                        <a:pt x="616" y="736"/>
                        <a:pt x="588" y="821"/>
                      </a:cubicBezTo>
                      <a:cubicBezTo>
                        <a:pt x="559" y="970"/>
                        <a:pt x="475" y="1119"/>
                        <a:pt x="383" y="1239"/>
                      </a:cubicBezTo>
                      <a:cubicBezTo>
                        <a:pt x="354" y="1295"/>
                        <a:pt x="326" y="1324"/>
                        <a:pt x="326" y="1352"/>
                      </a:cubicBezTo>
                      <a:cubicBezTo>
                        <a:pt x="121" y="1706"/>
                        <a:pt x="1" y="2088"/>
                        <a:pt x="1" y="2477"/>
                      </a:cubicBezTo>
                      <a:lnTo>
                        <a:pt x="29" y="2505"/>
                      </a:lnTo>
                      <a:cubicBezTo>
                        <a:pt x="57" y="2505"/>
                        <a:pt x="57" y="2477"/>
                        <a:pt x="57" y="2477"/>
                      </a:cubicBezTo>
                      <a:cubicBezTo>
                        <a:pt x="57" y="2088"/>
                        <a:pt x="177" y="1706"/>
                        <a:pt x="354" y="1380"/>
                      </a:cubicBezTo>
                      <a:cubicBezTo>
                        <a:pt x="383" y="1352"/>
                        <a:pt x="411" y="1324"/>
                        <a:pt x="439" y="1267"/>
                      </a:cubicBezTo>
                      <a:cubicBezTo>
                        <a:pt x="531" y="1147"/>
                        <a:pt x="616" y="998"/>
                        <a:pt x="651" y="821"/>
                      </a:cubicBezTo>
                      <a:cubicBezTo>
                        <a:pt x="680" y="736"/>
                        <a:pt x="680" y="645"/>
                        <a:pt x="680" y="560"/>
                      </a:cubicBezTo>
                      <a:lnTo>
                        <a:pt x="680" y="468"/>
                      </a:lnTo>
                      <a:cubicBezTo>
                        <a:pt x="680" y="319"/>
                        <a:pt x="680" y="178"/>
                        <a:pt x="736" y="57"/>
                      </a:cubicBezTo>
                      <a:cubicBezTo>
                        <a:pt x="736" y="29"/>
                        <a:pt x="708" y="29"/>
                        <a:pt x="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3070740" y="4229499"/>
                  <a:ext cx="92911" cy="46929"/>
                </a:xfrm>
                <a:custGeom>
                  <a:rect b="b" l="l" r="r" t="t"/>
                  <a:pathLst>
                    <a:path extrusionOk="0" h="1387" w="2746">
                      <a:moveTo>
                        <a:pt x="2746" y="0"/>
                      </a:moveTo>
                      <a:cubicBezTo>
                        <a:pt x="2710" y="0"/>
                        <a:pt x="2710" y="0"/>
                        <a:pt x="2682" y="28"/>
                      </a:cubicBezTo>
                      <a:cubicBezTo>
                        <a:pt x="2569" y="269"/>
                        <a:pt x="2272" y="382"/>
                        <a:pt x="1974" y="502"/>
                      </a:cubicBezTo>
                      <a:cubicBezTo>
                        <a:pt x="1649" y="623"/>
                        <a:pt x="1331" y="771"/>
                        <a:pt x="1005" y="913"/>
                      </a:cubicBezTo>
                      <a:cubicBezTo>
                        <a:pt x="680" y="1061"/>
                        <a:pt x="326" y="1210"/>
                        <a:pt x="1" y="1330"/>
                      </a:cubicBezTo>
                      <a:lnTo>
                        <a:pt x="1" y="1387"/>
                      </a:lnTo>
                      <a:lnTo>
                        <a:pt x="29" y="1387"/>
                      </a:lnTo>
                      <a:cubicBezTo>
                        <a:pt x="354" y="1266"/>
                        <a:pt x="680" y="1125"/>
                        <a:pt x="1005" y="976"/>
                      </a:cubicBezTo>
                      <a:cubicBezTo>
                        <a:pt x="1331" y="828"/>
                        <a:pt x="1684" y="679"/>
                        <a:pt x="2003" y="559"/>
                      </a:cubicBezTo>
                      <a:cubicBezTo>
                        <a:pt x="2300" y="446"/>
                        <a:pt x="2597" y="297"/>
                        <a:pt x="2746" y="64"/>
                      </a:cubicBezTo>
                      <a:lnTo>
                        <a:pt x="27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3193530" y="4372150"/>
                  <a:ext cx="9846" cy="34004"/>
                </a:xfrm>
                <a:custGeom>
                  <a:rect b="b" l="l" r="r" t="t"/>
                  <a:pathLst>
                    <a:path extrusionOk="0" h="1005" w="291">
                      <a:moveTo>
                        <a:pt x="29" y="0"/>
                      </a:moveTo>
                      <a:cubicBezTo>
                        <a:pt x="1" y="0"/>
                        <a:pt x="1" y="29"/>
                        <a:pt x="1" y="29"/>
                      </a:cubicBezTo>
                      <a:cubicBezTo>
                        <a:pt x="86" y="354"/>
                        <a:pt x="206" y="651"/>
                        <a:pt x="234" y="977"/>
                      </a:cubicBezTo>
                      <a:cubicBezTo>
                        <a:pt x="234" y="977"/>
                        <a:pt x="234" y="1005"/>
                        <a:pt x="263" y="1005"/>
                      </a:cubicBezTo>
                      <a:cubicBezTo>
                        <a:pt x="291" y="1005"/>
                        <a:pt x="291" y="977"/>
                        <a:pt x="291" y="977"/>
                      </a:cubicBezTo>
                      <a:cubicBezTo>
                        <a:pt x="263" y="651"/>
                        <a:pt x="142" y="326"/>
                        <a:pt x="57" y="29"/>
                      </a:cubicBez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3168424" y="4472913"/>
                  <a:ext cx="17019" cy="7951"/>
                </a:xfrm>
                <a:custGeom>
                  <a:rect b="b" l="l" r="r" t="t"/>
                  <a:pathLst>
                    <a:path extrusionOk="0" h="235" w="503">
                      <a:moveTo>
                        <a:pt x="64" y="1"/>
                      </a:moveTo>
                      <a:cubicBezTo>
                        <a:pt x="35" y="1"/>
                        <a:pt x="35" y="1"/>
                        <a:pt x="0" y="29"/>
                      </a:cubicBezTo>
                      <a:lnTo>
                        <a:pt x="35" y="57"/>
                      </a:lnTo>
                      <a:lnTo>
                        <a:pt x="474" y="234"/>
                      </a:lnTo>
                      <a:lnTo>
                        <a:pt x="502" y="206"/>
                      </a:lnTo>
                      <a:cubicBezTo>
                        <a:pt x="502" y="178"/>
                        <a:pt x="502" y="178"/>
                        <a:pt x="474" y="178"/>
                      </a:cubicBezTo>
                      <a:lnTo>
                        <a:pt x="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3070740" y="4236435"/>
                  <a:ext cx="9135" cy="37117"/>
                </a:xfrm>
                <a:custGeom>
                  <a:rect b="b" l="l" r="r" t="t"/>
                  <a:pathLst>
                    <a:path extrusionOk="0" h="1097" w="270">
                      <a:moveTo>
                        <a:pt x="29" y="0"/>
                      </a:moveTo>
                      <a:cubicBezTo>
                        <a:pt x="1" y="0"/>
                        <a:pt x="1" y="36"/>
                        <a:pt x="1" y="36"/>
                      </a:cubicBezTo>
                      <a:cubicBezTo>
                        <a:pt x="93" y="389"/>
                        <a:pt x="178" y="708"/>
                        <a:pt x="206" y="1061"/>
                      </a:cubicBezTo>
                      <a:lnTo>
                        <a:pt x="234" y="1097"/>
                      </a:lnTo>
                      <a:cubicBezTo>
                        <a:pt x="270" y="1097"/>
                        <a:pt x="270" y="1061"/>
                        <a:pt x="270" y="1061"/>
                      </a:cubicBezTo>
                      <a:cubicBezTo>
                        <a:pt x="234" y="708"/>
                        <a:pt x="149" y="354"/>
                        <a:pt x="57" y="36"/>
                      </a:cubicBez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3079842" y="4231630"/>
                  <a:ext cx="10793" cy="37861"/>
                </a:xfrm>
                <a:custGeom>
                  <a:rect b="b" l="l" r="r" t="t"/>
                  <a:pathLst>
                    <a:path extrusionOk="0" h="1119" w="319">
                      <a:moveTo>
                        <a:pt x="29" y="1"/>
                      </a:moveTo>
                      <a:cubicBezTo>
                        <a:pt x="1" y="1"/>
                        <a:pt x="1" y="1"/>
                        <a:pt x="1" y="29"/>
                      </a:cubicBezTo>
                      <a:cubicBezTo>
                        <a:pt x="114" y="383"/>
                        <a:pt x="206" y="736"/>
                        <a:pt x="262" y="1090"/>
                      </a:cubicBezTo>
                      <a:cubicBezTo>
                        <a:pt x="262" y="1118"/>
                        <a:pt x="262" y="1118"/>
                        <a:pt x="291" y="1118"/>
                      </a:cubicBezTo>
                      <a:cubicBezTo>
                        <a:pt x="291" y="1118"/>
                        <a:pt x="319" y="1118"/>
                        <a:pt x="319" y="1090"/>
                      </a:cubicBezTo>
                      <a:cubicBezTo>
                        <a:pt x="262" y="736"/>
                        <a:pt x="177" y="354"/>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3088707" y="4227130"/>
                  <a:ext cx="11978" cy="38301"/>
                </a:xfrm>
                <a:custGeom>
                  <a:rect b="b" l="l" r="r" t="t"/>
                  <a:pathLst>
                    <a:path extrusionOk="0" h="1132" w="354">
                      <a:moveTo>
                        <a:pt x="36" y="1"/>
                      </a:moveTo>
                      <a:cubicBezTo>
                        <a:pt x="32" y="1"/>
                        <a:pt x="29" y="4"/>
                        <a:pt x="29" y="13"/>
                      </a:cubicBezTo>
                      <a:cubicBezTo>
                        <a:pt x="0" y="13"/>
                        <a:pt x="0" y="13"/>
                        <a:pt x="0" y="42"/>
                      </a:cubicBezTo>
                      <a:cubicBezTo>
                        <a:pt x="29" y="134"/>
                        <a:pt x="57" y="247"/>
                        <a:pt x="92" y="339"/>
                      </a:cubicBezTo>
                      <a:cubicBezTo>
                        <a:pt x="121" y="395"/>
                        <a:pt x="121" y="452"/>
                        <a:pt x="149" y="516"/>
                      </a:cubicBezTo>
                      <a:cubicBezTo>
                        <a:pt x="149" y="572"/>
                        <a:pt x="177" y="664"/>
                        <a:pt x="177" y="721"/>
                      </a:cubicBezTo>
                      <a:cubicBezTo>
                        <a:pt x="205" y="841"/>
                        <a:pt x="269" y="983"/>
                        <a:pt x="297" y="1103"/>
                      </a:cubicBezTo>
                      <a:lnTo>
                        <a:pt x="326" y="1131"/>
                      </a:lnTo>
                      <a:cubicBezTo>
                        <a:pt x="354" y="1103"/>
                        <a:pt x="354" y="1103"/>
                        <a:pt x="354" y="1075"/>
                      </a:cubicBezTo>
                      <a:cubicBezTo>
                        <a:pt x="326" y="954"/>
                        <a:pt x="269" y="841"/>
                        <a:pt x="234" y="693"/>
                      </a:cubicBezTo>
                      <a:cubicBezTo>
                        <a:pt x="234" y="629"/>
                        <a:pt x="205" y="572"/>
                        <a:pt x="205" y="516"/>
                      </a:cubicBezTo>
                      <a:cubicBezTo>
                        <a:pt x="177" y="452"/>
                        <a:pt x="177" y="395"/>
                        <a:pt x="149" y="339"/>
                      </a:cubicBezTo>
                      <a:cubicBezTo>
                        <a:pt x="121" y="219"/>
                        <a:pt x="92" y="134"/>
                        <a:pt x="57" y="13"/>
                      </a:cubicBezTo>
                      <a:cubicBezTo>
                        <a:pt x="57" y="13"/>
                        <a:pt x="44"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3095643" y="4223510"/>
                  <a:ext cx="14143" cy="38098"/>
                </a:xfrm>
                <a:custGeom>
                  <a:rect b="b" l="l" r="r" t="t"/>
                  <a:pathLst>
                    <a:path extrusionOk="0" h="1126" w="418">
                      <a:moveTo>
                        <a:pt x="29" y="0"/>
                      </a:moveTo>
                      <a:cubicBezTo>
                        <a:pt x="29" y="0"/>
                        <a:pt x="0" y="0"/>
                        <a:pt x="0" y="28"/>
                      </a:cubicBezTo>
                      <a:cubicBezTo>
                        <a:pt x="0" y="64"/>
                        <a:pt x="29" y="120"/>
                        <a:pt x="29" y="149"/>
                      </a:cubicBezTo>
                      <a:cubicBezTo>
                        <a:pt x="121" y="326"/>
                        <a:pt x="177" y="502"/>
                        <a:pt x="241" y="679"/>
                      </a:cubicBezTo>
                      <a:cubicBezTo>
                        <a:pt x="269" y="828"/>
                        <a:pt x="298" y="976"/>
                        <a:pt x="354" y="1090"/>
                      </a:cubicBezTo>
                      <a:cubicBezTo>
                        <a:pt x="354" y="1125"/>
                        <a:pt x="382" y="1125"/>
                        <a:pt x="382" y="1125"/>
                      </a:cubicBezTo>
                      <a:lnTo>
                        <a:pt x="418" y="1125"/>
                      </a:lnTo>
                      <a:lnTo>
                        <a:pt x="418" y="1061"/>
                      </a:lnTo>
                      <a:cubicBezTo>
                        <a:pt x="354" y="948"/>
                        <a:pt x="326" y="800"/>
                        <a:pt x="298" y="679"/>
                      </a:cubicBezTo>
                      <a:cubicBezTo>
                        <a:pt x="241" y="474"/>
                        <a:pt x="177" y="297"/>
                        <a:pt x="92" y="120"/>
                      </a:cubicBezTo>
                      <a:cubicBezTo>
                        <a:pt x="64" y="92"/>
                        <a:pt x="64" y="64"/>
                        <a:pt x="64" y="28"/>
                      </a:cubicBezTo>
                      <a:cubicBezTo>
                        <a:pt x="64" y="28"/>
                        <a:pt x="64"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3110734" y="4218062"/>
                  <a:ext cx="13906" cy="36339"/>
                </a:xfrm>
                <a:custGeom>
                  <a:rect b="b" l="l" r="r" t="t"/>
                  <a:pathLst>
                    <a:path extrusionOk="0" h="1074" w="411">
                      <a:moveTo>
                        <a:pt x="27" y="0"/>
                      </a:moveTo>
                      <a:cubicBezTo>
                        <a:pt x="19" y="0"/>
                        <a:pt x="10" y="3"/>
                        <a:pt x="0" y="13"/>
                      </a:cubicBezTo>
                      <a:lnTo>
                        <a:pt x="0" y="48"/>
                      </a:lnTo>
                      <a:lnTo>
                        <a:pt x="354" y="1045"/>
                      </a:lnTo>
                      <a:lnTo>
                        <a:pt x="354" y="1074"/>
                      </a:lnTo>
                      <a:lnTo>
                        <a:pt x="382" y="1074"/>
                      </a:lnTo>
                      <a:cubicBezTo>
                        <a:pt x="382" y="1074"/>
                        <a:pt x="410" y="1045"/>
                        <a:pt x="382" y="1045"/>
                      </a:cubicBezTo>
                      <a:lnTo>
                        <a:pt x="57" y="13"/>
                      </a:lnTo>
                      <a:cubicBezTo>
                        <a:pt x="57" y="13"/>
                        <a:pt x="44"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3116689" y="4215592"/>
                  <a:ext cx="17053" cy="35933"/>
                </a:xfrm>
                <a:custGeom>
                  <a:rect b="b" l="l" r="r" t="t"/>
                  <a:pathLst>
                    <a:path extrusionOk="0" h="1062" w="504">
                      <a:moveTo>
                        <a:pt x="1" y="1"/>
                      </a:moveTo>
                      <a:lnTo>
                        <a:pt x="1" y="29"/>
                      </a:lnTo>
                      <a:cubicBezTo>
                        <a:pt x="114" y="206"/>
                        <a:pt x="206" y="354"/>
                        <a:pt x="263" y="531"/>
                      </a:cubicBezTo>
                      <a:cubicBezTo>
                        <a:pt x="291" y="588"/>
                        <a:pt x="291" y="652"/>
                        <a:pt x="326" y="708"/>
                      </a:cubicBezTo>
                      <a:cubicBezTo>
                        <a:pt x="355" y="828"/>
                        <a:pt x="383" y="942"/>
                        <a:pt x="440" y="1034"/>
                      </a:cubicBezTo>
                      <a:cubicBezTo>
                        <a:pt x="440" y="1062"/>
                        <a:pt x="468" y="1062"/>
                        <a:pt x="468" y="1062"/>
                      </a:cubicBezTo>
                      <a:cubicBezTo>
                        <a:pt x="503" y="1062"/>
                        <a:pt x="503" y="1034"/>
                        <a:pt x="503" y="1005"/>
                      </a:cubicBezTo>
                      <a:cubicBezTo>
                        <a:pt x="440" y="913"/>
                        <a:pt x="411" y="793"/>
                        <a:pt x="383" y="708"/>
                      </a:cubicBezTo>
                      <a:cubicBezTo>
                        <a:pt x="355" y="652"/>
                        <a:pt x="355" y="588"/>
                        <a:pt x="326" y="531"/>
                      </a:cubicBezTo>
                      <a:cubicBezTo>
                        <a:pt x="263" y="326"/>
                        <a:pt x="178" y="178"/>
                        <a:pt x="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3127720" y="4209603"/>
                  <a:ext cx="21824" cy="34038"/>
                </a:xfrm>
                <a:custGeom>
                  <a:rect b="b" l="l" r="r" t="t"/>
                  <a:pathLst>
                    <a:path extrusionOk="0" h="1006" w="645">
                      <a:moveTo>
                        <a:pt x="29" y="1"/>
                      </a:moveTo>
                      <a:cubicBezTo>
                        <a:pt x="29" y="1"/>
                        <a:pt x="0" y="29"/>
                        <a:pt x="29" y="29"/>
                      </a:cubicBezTo>
                      <a:cubicBezTo>
                        <a:pt x="57" y="121"/>
                        <a:pt x="114" y="178"/>
                        <a:pt x="177" y="234"/>
                      </a:cubicBezTo>
                      <a:cubicBezTo>
                        <a:pt x="234" y="298"/>
                        <a:pt x="262" y="355"/>
                        <a:pt x="290" y="411"/>
                      </a:cubicBezTo>
                      <a:cubicBezTo>
                        <a:pt x="319" y="475"/>
                        <a:pt x="354" y="503"/>
                        <a:pt x="354" y="531"/>
                      </a:cubicBezTo>
                      <a:cubicBezTo>
                        <a:pt x="382" y="560"/>
                        <a:pt x="382" y="588"/>
                        <a:pt x="411" y="616"/>
                      </a:cubicBezTo>
                      <a:cubicBezTo>
                        <a:pt x="411" y="652"/>
                        <a:pt x="439" y="680"/>
                        <a:pt x="467" y="708"/>
                      </a:cubicBezTo>
                      <a:cubicBezTo>
                        <a:pt x="496" y="793"/>
                        <a:pt x="531" y="857"/>
                        <a:pt x="559" y="913"/>
                      </a:cubicBezTo>
                      <a:cubicBezTo>
                        <a:pt x="559" y="942"/>
                        <a:pt x="559" y="1005"/>
                        <a:pt x="616" y="1005"/>
                      </a:cubicBezTo>
                      <a:cubicBezTo>
                        <a:pt x="616" y="1005"/>
                        <a:pt x="644" y="1005"/>
                        <a:pt x="644" y="970"/>
                      </a:cubicBezTo>
                      <a:cubicBezTo>
                        <a:pt x="644" y="970"/>
                        <a:pt x="644" y="942"/>
                        <a:pt x="616" y="942"/>
                      </a:cubicBezTo>
                      <a:lnTo>
                        <a:pt x="616" y="913"/>
                      </a:lnTo>
                      <a:cubicBezTo>
                        <a:pt x="588" y="829"/>
                        <a:pt x="559" y="765"/>
                        <a:pt x="496" y="680"/>
                      </a:cubicBezTo>
                      <a:cubicBezTo>
                        <a:pt x="496" y="652"/>
                        <a:pt x="467" y="616"/>
                        <a:pt x="467" y="588"/>
                      </a:cubicBezTo>
                      <a:cubicBezTo>
                        <a:pt x="439" y="560"/>
                        <a:pt x="439" y="531"/>
                        <a:pt x="411" y="503"/>
                      </a:cubicBezTo>
                      <a:cubicBezTo>
                        <a:pt x="411" y="475"/>
                        <a:pt x="382" y="439"/>
                        <a:pt x="354" y="383"/>
                      </a:cubicBezTo>
                      <a:cubicBezTo>
                        <a:pt x="319" y="326"/>
                        <a:pt x="262" y="263"/>
                        <a:pt x="206" y="206"/>
                      </a:cubicBezTo>
                      <a:cubicBezTo>
                        <a:pt x="142" y="149"/>
                        <a:pt x="114" y="86"/>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3135603" y="4204596"/>
                  <a:ext cx="20876" cy="34985"/>
                </a:xfrm>
                <a:custGeom>
                  <a:rect b="b" l="l" r="r" t="t"/>
                  <a:pathLst>
                    <a:path extrusionOk="0" h="1034" w="617">
                      <a:moveTo>
                        <a:pt x="29" y="0"/>
                      </a:moveTo>
                      <a:cubicBezTo>
                        <a:pt x="1" y="29"/>
                        <a:pt x="29" y="57"/>
                        <a:pt x="29" y="57"/>
                      </a:cubicBezTo>
                      <a:cubicBezTo>
                        <a:pt x="86" y="149"/>
                        <a:pt x="149" y="234"/>
                        <a:pt x="206" y="326"/>
                      </a:cubicBezTo>
                      <a:cubicBezTo>
                        <a:pt x="355" y="531"/>
                        <a:pt x="503" y="736"/>
                        <a:pt x="560" y="1005"/>
                      </a:cubicBezTo>
                      <a:lnTo>
                        <a:pt x="588" y="1033"/>
                      </a:lnTo>
                      <a:cubicBezTo>
                        <a:pt x="616" y="1005"/>
                        <a:pt x="616" y="1005"/>
                        <a:pt x="616" y="977"/>
                      </a:cubicBezTo>
                      <a:cubicBezTo>
                        <a:pt x="560" y="736"/>
                        <a:pt x="411" y="503"/>
                        <a:pt x="263" y="269"/>
                      </a:cubicBezTo>
                      <a:cubicBezTo>
                        <a:pt x="206" y="205"/>
                        <a:pt x="149" y="121"/>
                        <a:pt x="86" y="29"/>
                      </a:cubicBezTo>
                      <a:cubicBezTo>
                        <a:pt x="86" y="29"/>
                        <a:pt x="86" y="0"/>
                        <a:pt x="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3887706" y="4455928"/>
                  <a:ext cx="25884" cy="13906"/>
                </a:xfrm>
                <a:custGeom>
                  <a:rect b="b" l="l" r="r" t="t"/>
                  <a:pathLst>
                    <a:path extrusionOk="0" h="411" w="765">
                      <a:moveTo>
                        <a:pt x="736" y="0"/>
                      </a:moveTo>
                      <a:cubicBezTo>
                        <a:pt x="736" y="0"/>
                        <a:pt x="708" y="0"/>
                        <a:pt x="708" y="29"/>
                      </a:cubicBezTo>
                      <a:cubicBezTo>
                        <a:pt x="581" y="204"/>
                        <a:pt x="366" y="338"/>
                        <a:pt x="161" y="338"/>
                      </a:cubicBezTo>
                      <a:cubicBezTo>
                        <a:pt x="126" y="338"/>
                        <a:pt x="91" y="334"/>
                        <a:pt x="57" y="326"/>
                      </a:cubicBezTo>
                      <a:cubicBezTo>
                        <a:pt x="29" y="326"/>
                        <a:pt x="0" y="354"/>
                        <a:pt x="0" y="354"/>
                      </a:cubicBezTo>
                      <a:cubicBezTo>
                        <a:pt x="0" y="382"/>
                        <a:pt x="29" y="382"/>
                        <a:pt x="29" y="382"/>
                      </a:cubicBezTo>
                      <a:cubicBezTo>
                        <a:pt x="57" y="382"/>
                        <a:pt x="85" y="411"/>
                        <a:pt x="142" y="411"/>
                      </a:cubicBezTo>
                      <a:cubicBezTo>
                        <a:pt x="382" y="411"/>
                        <a:pt x="616" y="269"/>
                        <a:pt x="764" y="57"/>
                      </a:cubicBezTo>
                      <a:cubicBezTo>
                        <a:pt x="764" y="29"/>
                        <a:pt x="764" y="29"/>
                        <a:pt x="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3562408" y="3847459"/>
                  <a:ext cx="53899" cy="11030"/>
                </a:xfrm>
                <a:custGeom>
                  <a:rect b="b" l="l" r="r" t="t"/>
                  <a:pathLst>
                    <a:path extrusionOk="0" h="326" w="1593">
                      <a:moveTo>
                        <a:pt x="92" y="0"/>
                      </a:moveTo>
                      <a:cubicBezTo>
                        <a:pt x="64" y="0"/>
                        <a:pt x="29" y="36"/>
                        <a:pt x="29" y="64"/>
                      </a:cubicBezTo>
                      <a:cubicBezTo>
                        <a:pt x="0" y="92"/>
                        <a:pt x="29" y="121"/>
                        <a:pt x="64" y="121"/>
                      </a:cubicBezTo>
                      <a:cubicBezTo>
                        <a:pt x="382" y="213"/>
                        <a:pt x="736" y="326"/>
                        <a:pt x="1125" y="326"/>
                      </a:cubicBezTo>
                      <a:cubicBezTo>
                        <a:pt x="1267" y="326"/>
                        <a:pt x="1415" y="297"/>
                        <a:pt x="1564" y="269"/>
                      </a:cubicBezTo>
                      <a:cubicBezTo>
                        <a:pt x="1592" y="269"/>
                        <a:pt x="1592" y="213"/>
                        <a:pt x="1592" y="177"/>
                      </a:cubicBezTo>
                      <a:cubicBezTo>
                        <a:pt x="1592" y="149"/>
                        <a:pt x="1564" y="149"/>
                        <a:pt x="1507" y="149"/>
                      </a:cubicBezTo>
                      <a:cubicBezTo>
                        <a:pt x="1383" y="180"/>
                        <a:pt x="1256" y="193"/>
                        <a:pt x="1127" y="193"/>
                      </a:cubicBezTo>
                      <a:cubicBezTo>
                        <a:pt x="764" y="193"/>
                        <a:pt x="395" y="89"/>
                        <a:pt x="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3306034" y="4282858"/>
                  <a:ext cx="553676" cy="577800"/>
                </a:xfrm>
                <a:custGeom>
                  <a:rect b="b" l="l" r="r" t="t"/>
                  <a:pathLst>
                    <a:path extrusionOk="0" h="17077" w="16364">
                      <a:moveTo>
                        <a:pt x="8076" y="0"/>
                      </a:moveTo>
                      <a:cubicBezTo>
                        <a:pt x="6531" y="0"/>
                        <a:pt x="5025" y="643"/>
                        <a:pt x="4012" y="1904"/>
                      </a:cubicBezTo>
                      <a:cubicBezTo>
                        <a:pt x="2335" y="3906"/>
                        <a:pt x="3220" y="6941"/>
                        <a:pt x="1239" y="9006"/>
                      </a:cubicBezTo>
                      <a:cubicBezTo>
                        <a:pt x="977" y="9240"/>
                        <a:pt x="708" y="9480"/>
                        <a:pt x="531" y="9770"/>
                      </a:cubicBezTo>
                      <a:cubicBezTo>
                        <a:pt x="213" y="10244"/>
                        <a:pt x="93" y="10832"/>
                        <a:pt x="64" y="11426"/>
                      </a:cubicBezTo>
                      <a:cubicBezTo>
                        <a:pt x="1" y="12487"/>
                        <a:pt x="64" y="13548"/>
                        <a:pt x="298" y="14581"/>
                      </a:cubicBezTo>
                      <a:cubicBezTo>
                        <a:pt x="680" y="16434"/>
                        <a:pt x="2335" y="16463"/>
                        <a:pt x="4012" y="16732"/>
                      </a:cubicBezTo>
                      <a:cubicBezTo>
                        <a:pt x="5249" y="16904"/>
                        <a:pt x="6492" y="17077"/>
                        <a:pt x="7731" y="17077"/>
                      </a:cubicBezTo>
                      <a:cubicBezTo>
                        <a:pt x="7965" y="17077"/>
                        <a:pt x="8199" y="17070"/>
                        <a:pt x="8433" y="17057"/>
                      </a:cubicBezTo>
                      <a:cubicBezTo>
                        <a:pt x="10230" y="16937"/>
                        <a:pt x="11971" y="16378"/>
                        <a:pt x="13683" y="15819"/>
                      </a:cubicBezTo>
                      <a:cubicBezTo>
                        <a:pt x="13767" y="15784"/>
                        <a:pt x="13888" y="15755"/>
                        <a:pt x="13973" y="15727"/>
                      </a:cubicBezTo>
                      <a:cubicBezTo>
                        <a:pt x="14390" y="15578"/>
                        <a:pt x="14772" y="15430"/>
                        <a:pt x="15097" y="15168"/>
                      </a:cubicBezTo>
                      <a:cubicBezTo>
                        <a:pt x="16364" y="14192"/>
                        <a:pt x="16364" y="11688"/>
                        <a:pt x="15685" y="10365"/>
                      </a:cubicBezTo>
                      <a:cubicBezTo>
                        <a:pt x="15479" y="9947"/>
                        <a:pt x="15126" y="9593"/>
                        <a:pt x="14829" y="9211"/>
                      </a:cubicBezTo>
                      <a:cubicBezTo>
                        <a:pt x="13654" y="7648"/>
                        <a:pt x="13711" y="5879"/>
                        <a:pt x="13442" y="4083"/>
                      </a:cubicBezTo>
                      <a:cubicBezTo>
                        <a:pt x="13209" y="2491"/>
                        <a:pt x="11942" y="1253"/>
                        <a:pt x="10556" y="574"/>
                      </a:cubicBezTo>
                      <a:cubicBezTo>
                        <a:pt x="9766" y="190"/>
                        <a:pt x="8915" y="0"/>
                        <a:pt x="8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3583450" y="4300352"/>
                  <a:ext cx="20878" cy="548655"/>
                </a:xfrm>
                <a:custGeom>
                  <a:rect b="b" l="l" r="r" t="t"/>
                  <a:pathLst>
                    <a:path extrusionOk="0" h="19370" w="617">
                      <a:moveTo>
                        <a:pt x="29" y="0"/>
                      </a:moveTo>
                      <a:cubicBezTo>
                        <a:pt x="1" y="0"/>
                        <a:pt x="1" y="28"/>
                        <a:pt x="1" y="28"/>
                      </a:cubicBezTo>
                      <a:lnTo>
                        <a:pt x="560" y="19334"/>
                      </a:lnTo>
                      <a:lnTo>
                        <a:pt x="588" y="19370"/>
                      </a:lnTo>
                      <a:cubicBezTo>
                        <a:pt x="616" y="19334"/>
                        <a:pt x="616" y="19334"/>
                        <a:pt x="616" y="19306"/>
                      </a:cubicBezTo>
                      <a:lnTo>
                        <a:pt x="58" y="28"/>
                      </a:lnTo>
                      <a:cubicBezTo>
                        <a:pt x="58" y="28"/>
                        <a:pt x="58"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3328061" y="4302246"/>
                  <a:ext cx="509623" cy="548668"/>
                </a:xfrm>
                <a:custGeom>
                  <a:rect b="b" l="l" r="r" t="t"/>
                  <a:pathLst>
                    <a:path extrusionOk="0" h="16216" w="15062">
                      <a:moveTo>
                        <a:pt x="7429" y="64"/>
                      </a:moveTo>
                      <a:cubicBezTo>
                        <a:pt x="8193" y="64"/>
                        <a:pt x="8992" y="241"/>
                        <a:pt x="9671" y="595"/>
                      </a:cubicBezTo>
                      <a:cubicBezTo>
                        <a:pt x="11143" y="1331"/>
                        <a:pt x="12147" y="2569"/>
                        <a:pt x="12324" y="3892"/>
                      </a:cubicBezTo>
                      <a:cubicBezTo>
                        <a:pt x="12381" y="4245"/>
                        <a:pt x="12409" y="4599"/>
                        <a:pt x="12437" y="4953"/>
                      </a:cubicBezTo>
                      <a:cubicBezTo>
                        <a:pt x="12586" y="6311"/>
                        <a:pt x="12734" y="7577"/>
                        <a:pt x="13590" y="8759"/>
                      </a:cubicBezTo>
                      <a:cubicBezTo>
                        <a:pt x="13675" y="8879"/>
                        <a:pt x="13767" y="8992"/>
                        <a:pt x="13852" y="9112"/>
                      </a:cubicBezTo>
                      <a:cubicBezTo>
                        <a:pt x="14029" y="9346"/>
                        <a:pt x="14241" y="9586"/>
                        <a:pt x="14383" y="9848"/>
                      </a:cubicBezTo>
                      <a:cubicBezTo>
                        <a:pt x="14977" y="11030"/>
                        <a:pt x="15005" y="13414"/>
                        <a:pt x="13852" y="14362"/>
                      </a:cubicBezTo>
                      <a:cubicBezTo>
                        <a:pt x="13534" y="14595"/>
                        <a:pt x="13180" y="14744"/>
                        <a:pt x="12826" y="14857"/>
                      </a:cubicBezTo>
                      <a:cubicBezTo>
                        <a:pt x="12734" y="14892"/>
                        <a:pt x="12650" y="14921"/>
                        <a:pt x="12558" y="14949"/>
                      </a:cubicBezTo>
                      <a:cubicBezTo>
                        <a:pt x="11022" y="15479"/>
                        <a:pt x="9402" y="16010"/>
                        <a:pt x="7754" y="16130"/>
                      </a:cubicBezTo>
                      <a:cubicBezTo>
                        <a:pt x="7549" y="16159"/>
                        <a:pt x="7308" y="16159"/>
                        <a:pt x="7075" y="16159"/>
                      </a:cubicBezTo>
                      <a:cubicBezTo>
                        <a:pt x="5957" y="16159"/>
                        <a:pt x="4804" y="15982"/>
                        <a:pt x="3715" y="15805"/>
                      </a:cubicBezTo>
                      <a:cubicBezTo>
                        <a:pt x="3566" y="15805"/>
                        <a:pt x="3418" y="15777"/>
                        <a:pt x="3276" y="15741"/>
                      </a:cubicBezTo>
                      <a:cubicBezTo>
                        <a:pt x="1861" y="15564"/>
                        <a:pt x="651" y="15387"/>
                        <a:pt x="326" y="13796"/>
                      </a:cubicBezTo>
                      <a:cubicBezTo>
                        <a:pt x="121" y="12826"/>
                        <a:pt x="57" y="11822"/>
                        <a:pt x="121" y="10853"/>
                      </a:cubicBezTo>
                      <a:cubicBezTo>
                        <a:pt x="149" y="10322"/>
                        <a:pt x="234" y="9763"/>
                        <a:pt x="531" y="9289"/>
                      </a:cubicBezTo>
                      <a:cubicBezTo>
                        <a:pt x="651" y="9084"/>
                        <a:pt x="828" y="8936"/>
                        <a:pt x="977" y="8759"/>
                      </a:cubicBezTo>
                      <a:cubicBezTo>
                        <a:pt x="1033" y="8702"/>
                        <a:pt x="1118" y="8638"/>
                        <a:pt x="1182" y="8554"/>
                      </a:cubicBezTo>
                      <a:cubicBezTo>
                        <a:pt x="2123" y="7521"/>
                        <a:pt x="2356" y="6226"/>
                        <a:pt x="2597" y="4988"/>
                      </a:cubicBezTo>
                      <a:cubicBezTo>
                        <a:pt x="2802" y="3835"/>
                        <a:pt x="3007" y="2746"/>
                        <a:pt x="3715" y="1833"/>
                      </a:cubicBezTo>
                      <a:cubicBezTo>
                        <a:pt x="4599" y="708"/>
                        <a:pt x="5957" y="64"/>
                        <a:pt x="7429" y="64"/>
                      </a:cubicBezTo>
                      <a:close/>
                      <a:moveTo>
                        <a:pt x="7429" y="1"/>
                      </a:moveTo>
                      <a:cubicBezTo>
                        <a:pt x="5957" y="1"/>
                        <a:pt x="4571" y="651"/>
                        <a:pt x="3658" y="1805"/>
                      </a:cubicBezTo>
                      <a:cubicBezTo>
                        <a:pt x="2951" y="2717"/>
                        <a:pt x="2745" y="3863"/>
                        <a:pt x="2533" y="4953"/>
                      </a:cubicBezTo>
                      <a:cubicBezTo>
                        <a:pt x="2300" y="6226"/>
                        <a:pt x="2066" y="7492"/>
                        <a:pt x="1118" y="8525"/>
                      </a:cubicBezTo>
                      <a:cubicBezTo>
                        <a:pt x="1062" y="8582"/>
                        <a:pt x="1005" y="8667"/>
                        <a:pt x="942" y="8730"/>
                      </a:cubicBezTo>
                      <a:cubicBezTo>
                        <a:pt x="765" y="8879"/>
                        <a:pt x="623" y="9056"/>
                        <a:pt x="475" y="9261"/>
                      </a:cubicBezTo>
                      <a:cubicBezTo>
                        <a:pt x="177" y="9728"/>
                        <a:pt x="93" y="10322"/>
                        <a:pt x="57" y="10824"/>
                      </a:cubicBezTo>
                      <a:cubicBezTo>
                        <a:pt x="1" y="11822"/>
                        <a:pt x="57" y="12855"/>
                        <a:pt x="269" y="13831"/>
                      </a:cubicBezTo>
                      <a:cubicBezTo>
                        <a:pt x="588" y="15451"/>
                        <a:pt x="1889" y="15628"/>
                        <a:pt x="3276" y="15805"/>
                      </a:cubicBezTo>
                      <a:cubicBezTo>
                        <a:pt x="3418" y="15833"/>
                        <a:pt x="3538" y="15861"/>
                        <a:pt x="3686" y="15861"/>
                      </a:cubicBezTo>
                      <a:cubicBezTo>
                        <a:pt x="4804" y="16038"/>
                        <a:pt x="5929" y="16215"/>
                        <a:pt x="7075" y="16215"/>
                      </a:cubicBezTo>
                      <a:cubicBezTo>
                        <a:pt x="7308" y="16215"/>
                        <a:pt x="7549" y="16215"/>
                        <a:pt x="7754" y="16187"/>
                      </a:cubicBezTo>
                      <a:cubicBezTo>
                        <a:pt x="9431" y="16067"/>
                        <a:pt x="11022" y="15536"/>
                        <a:pt x="12586" y="15005"/>
                      </a:cubicBezTo>
                      <a:cubicBezTo>
                        <a:pt x="12678" y="14977"/>
                        <a:pt x="12763" y="14949"/>
                        <a:pt x="12855" y="14921"/>
                      </a:cubicBezTo>
                      <a:cubicBezTo>
                        <a:pt x="13208" y="14800"/>
                        <a:pt x="13562" y="14652"/>
                        <a:pt x="13888" y="14390"/>
                      </a:cubicBezTo>
                      <a:cubicBezTo>
                        <a:pt x="15062" y="13442"/>
                        <a:pt x="15034" y="11001"/>
                        <a:pt x="14446" y="9820"/>
                      </a:cubicBezTo>
                      <a:cubicBezTo>
                        <a:pt x="14298" y="9551"/>
                        <a:pt x="14093" y="9289"/>
                        <a:pt x="13916" y="9056"/>
                      </a:cubicBezTo>
                      <a:cubicBezTo>
                        <a:pt x="13824" y="8964"/>
                        <a:pt x="13711" y="8844"/>
                        <a:pt x="13647" y="8730"/>
                      </a:cubicBezTo>
                      <a:cubicBezTo>
                        <a:pt x="12763" y="7577"/>
                        <a:pt x="12650" y="6283"/>
                        <a:pt x="12501" y="4953"/>
                      </a:cubicBezTo>
                      <a:cubicBezTo>
                        <a:pt x="12473" y="4599"/>
                        <a:pt x="12437" y="4245"/>
                        <a:pt x="12381" y="3892"/>
                      </a:cubicBezTo>
                      <a:cubicBezTo>
                        <a:pt x="12204" y="2540"/>
                        <a:pt x="11199" y="1302"/>
                        <a:pt x="9700" y="567"/>
                      </a:cubicBezTo>
                      <a:cubicBezTo>
                        <a:pt x="8992" y="213"/>
                        <a:pt x="8228" y="1"/>
                        <a:pt x="7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3734024" y="4439890"/>
                  <a:ext cx="7951" cy="38098"/>
                </a:xfrm>
                <a:custGeom>
                  <a:rect b="b" l="l" r="r" t="t"/>
                  <a:pathLst>
                    <a:path extrusionOk="0" h="1126" w="235">
                      <a:moveTo>
                        <a:pt x="29" y="0"/>
                      </a:moveTo>
                      <a:cubicBezTo>
                        <a:pt x="1" y="0"/>
                        <a:pt x="1" y="36"/>
                        <a:pt x="1" y="36"/>
                      </a:cubicBezTo>
                      <a:cubicBezTo>
                        <a:pt x="121" y="390"/>
                        <a:pt x="178" y="743"/>
                        <a:pt x="149" y="1097"/>
                      </a:cubicBezTo>
                      <a:lnTo>
                        <a:pt x="178" y="1125"/>
                      </a:lnTo>
                      <a:cubicBezTo>
                        <a:pt x="206" y="1125"/>
                        <a:pt x="206" y="1097"/>
                        <a:pt x="206" y="1097"/>
                      </a:cubicBezTo>
                      <a:cubicBezTo>
                        <a:pt x="234" y="708"/>
                        <a:pt x="178" y="354"/>
                        <a:pt x="57" y="36"/>
                      </a:cubicBezTo>
                      <a:cubicBezTo>
                        <a:pt x="57" y="0"/>
                        <a:pt x="29"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3740960" y="4494940"/>
                  <a:ext cx="31873" cy="91727"/>
                </a:xfrm>
                <a:custGeom>
                  <a:rect b="b" l="l" r="r" t="t"/>
                  <a:pathLst>
                    <a:path extrusionOk="0" h="2711" w="942">
                      <a:moveTo>
                        <a:pt x="57" y="1"/>
                      </a:moveTo>
                      <a:lnTo>
                        <a:pt x="29" y="29"/>
                      </a:lnTo>
                      <a:cubicBezTo>
                        <a:pt x="1" y="970"/>
                        <a:pt x="298" y="1946"/>
                        <a:pt x="913" y="2682"/>
                      </a:cubicBezTo>
                      <a:lnTo>
                        <a:pt x="913" y="2710"/>
                      </a:lnTo>
                      <a:lnTo>
                        <a:pt x="942" y="2710"/>
                      </a:lnTo>
                      <a:lnTo>
                        <a:pt x="942" y="2653"/>
                      </a:lnTo>
                      <a:cubicBezTo>
                        <a:pt x="355" y="1911"/>
                        <a:pt x="57" y="970"/>
                        <a:pt x="93" y="29"/>
                      </a:cubicBezTo>
                      <a:cubicBezTo>
                        <a:pt x="93" y="29"/>
                        <a:pt x="93" y="1"/>
                        <a:pt x="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3433866" y="4522720"/>
                  <a:ext cx="9846" cy="38064"/>
                </a:xfrm>
                <a:custGeom>
                  <a:rect b="b" l="l" r="r" t="t"/>
                  <a:pathLst>
                    <a:path extrusionOk="0" h="1125" w="291">
                      <a:moveTo>
                        <a:pt x="262" y="0"/>
                      </a:moveTo>
                      <a:cubicBezTo>
                        <a:pt x="234" y="0"/>
                        <a:pt x="234" y="0"/>
                        <a:pt x="234" y="28"/>
                      </a:cubicBezTo>
                      <a:cubicBezTo>
                        <a:pt x="206" y="382"/>
                        <a:pt x="149" y="736"/>
                        <a:pt x="0" y="1061"/>
                      </a:cubicBezTo>
                      <a:lnTo>
                        <a:pt x="0" y="1125"/>
                      </a:lnTo>
                      <a:lnTo>
                        <a:pt x="29" y="1125"/>
                      </a:lnTo>
                      <a:cubicBezTo>
                        <a:pt x="29" y="1125"/>
                        <a:pt x="29" y="1090"/>
                        <a:pt x="57" y="1090"/>
                      </a:cubicBezTo>
                      <a:cubicBezTo>
                        <a:pt x="206" y="771"/>
                        <a:pt x="262" y="382"/>
                        <a:pt x="291" y="28"/>
                      </a:cubicBezTo>
                      <a:cubicBezTo>
                        <a:pt x="291" y="0"/>
                        <a:pt x="291"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3446791" y="4559567"/>
                  <a:ext cx="5075" cy="21113"/>
                </a:xfrm>
                <a:custGeom>
                  <a:rect b="b" l="l" r="r" t="t"/>
                  <a:pathLst>
                    <a:path extrusionOk="0" h="624" w="150">
                      <a:moveTo>
                        <a:pt x="121" y="1"/>
                      </a:moveTo>
                      <a:cubicBezTo>
                        <a:pt x="121" y="1"/>
                        <a:pt x="85" y="1"/>
                        <a:pt x="85" y="36"/>
                      </a:cubicBezTo>
                      <a:lnTo>
                        <a:pt x="1" y="595"/>
                      </a:lnTo>
                      <a:cubicBezTo>
                        <a:pt x="1" y="623"/>
                        <a:pt x="29" y="623"/>
                        <a:pt x="29" y="623"/>
                      </a:cubicBezTo>
                      <a:lnTo>
                        <a:pt x="57" y="623"/>
                      </a:lnTo>
                      <a:lnTo>
                        <a:pt x="149" y="36"/>
                      </a:lnTo>
                      <a:cubicBezTo>
                        <a:pt x="149" y="36"/>
                        <a:pt x="149" y="1"/>
                        <a:pt x="1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 name="Google Shape;654;p37"/>
            <p:cNvGrpSpPr/>
            <p:nvPr/>
          </p:nvGrpSpPr>
          <p:grpSpPr>
            <a:xfrm>
              <a:off x="8567590" y="4153050"/>
              <a:ext cx="360758" cy="258297"/>
              <a:chOff x="4992850" y="4345375"/>
              <a:chExt cx="607336" cy="638400"/>
            </a:xfrm>
          </p:grpSpPr>
          <p:sp>
            <p:nvSpPr>
              <p:cNvPr id="655" name="Google Shape;655;p37"/>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57" name="Google Shape;657;p37"/>
          <p:cNvCxnSpPr/>
          <p:nvPr/>
        </p:nvCxnSpPr>
        <p:spPr>
          <a:xfrm>
            <a:off x="780725" y="3365350"/>
            <a:ext cx="3869700" cy="0"/>
          </a:xfrm>
          <a:prstGeom prst="straightConnector1">
            <a:avLst/>
          </a:prstGeom>
          <a:noFill/>
          <a:ln cap="flat" cmpd="sng" w="28575">
            <a:solidFill>
              <a:schemeClr val="accent4"/>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0" name="Shape 1350"/>
        <p:cNvGrpSpPr/>
        <p:nvPr/>
      </p:nvGrpSpPr>
      <p:grpSpPr>
        <a:xfrm>
          <a:off x="0" y="0"/>
          <a:ext cx="0" cy="0"/>
          <a:chOff x="0" y="0"/>
          <a:chExt cx="0" cy="0"/>
        </a:xfrm>
      </p:grpSpPr>
      <p:sp>
        <p:nvSpPr>
          <p:cNvPr id="1351" name="Google Shape;1351;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Grouping and priority of operations</a:t>
            </a:r>
            <a:endParaRPr/>
          </a:p>
        </p:txBody>
      </p:sp>
      <p:sp>
        <p:nvSpPr>
          <p:cNvPr id="1352" name="Google Shape;1352;p46"/>
          <p:cNvSpPr txBox="1"/>
          <p:nvPr>
            <p:ph idx="1" type="subTitle"/>
          </p:nvPr>
        </p:nvSpPr>
        <p:spPr>
          <a:xfrm>
            <a:off x="1618875" y="1926977"/>
            <a:ext cx="23730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353" name="Google Shape;1353;p46"/>
          <p:cNvSpPr txBox="1"/>
          <p:nvPr>
            <p:ph idx="2" type="subTitle"/>
          </p:nvPr>
        </p:nvSpPr>
        <p:spPr>
          <a:xfrm>
            <a:off x="5152013" y="1926977"/>
            <a:ext cx="23730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354" name="Google Shape;1354;p46"/>
          <p:cNvSpPr txBox="1"/>
          <p:nvPr>
            <p:ph idx="3" type="subTitle"/>
          </p:nvPr>
        </p:nvSpPr>
        <p:spPr>
          <a:xfrm>
            <a:off x="1618875" y="3569852"/>
            <a:ext cx="23730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355" name="Google Shape;1355;p46"/>
          <p:cNvSpPr txBox="1"/>
          <p:nvPr>
            <p:ph idx="4" type="subTitle"/>
          </p:nvPr>
        </p:nvSpPr>
        <p:spPr>
          <a:xfrm>
            <a:off x="5152013" y="3569852"/>
            <a:ext cx="23730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356" name="Google Shape;1356;p46"/>
          <p:cNvSpPr txBox="1"/>
          <p:nvPr>
            <p:ph idx="5" type="subTitle"/>
          </p:nvPr>
        </p:nvSpPr>
        <p:spPr>
          <a:xfrm>
            <a:off x="1618875" y="1489700"/>
            <a:ext cx="23730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Priority</a:t>
            </a:r>
            <a:endParaRPr/>
          </a:p>
        </p:txBody>
      </p:sp>
      <p:sp>
        <p:nvSpPr>
          <p:cNvPr id="1357" name="Google Shape;1357;p46"/>
          <p:cNvSpPr txBox="1"/>
          <p:nvPr>
            <p:ph idx="6" type="subTitle"/>
          </p:nvPr>
        </p:nvSpPr>
        <p:spPr>
          <a:xfrm>
            <a:off x="1618875" y="3132675"/>
            <a:ext cx="23730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Modification</a:t>
            </a:r>
            <a:endParaRPr/>
          </a:p>
        </p:txBody>
      </p:sp>
      <p:sp>
        <p:nvSpPr>
          <p:cNvPr id="1358" name="Google Shape;1358;p46"/>
          <p:cNvSpPr txBox="1"/>
          <p:nvPr>
            <p:ph idx="7" type="subTitle"/>
          </p:nvPr>
        </p:nvSpPr>
        <p:spPr>
          <a:xfrm>
            <a:off x="5152008" y="1489700"/>
            <a:ext cx="23730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Resolution</a:t>
            </a:r>
            <a:endParaRPr/>
          </a:p>
        </p:txBody>
      </p:sp>
      <p:sp>
        <p:nvSpPr>
          <p:cNvPr id="1359" name="Google Shape;1359;p46"/>
          <p:cNvSpPr txBox="1"/>
          <p:nvPr>
            <p:ph idx="8" type="subTitle"/>
          </p:nvPr>
        </p:nvSpPr>
        <p:spPr>
          <a:xfrm>
            <a:off x="5152008" y="3132675"/>
            <a:ext cx="23730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Nested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3" name="Shape 1363"/>
        <p:cNvGrpSpPr/>
        <p:nvPr/>
      </p:nvGrpSpPr>
      <p:grpSpPr>
        <a:xfrm>
          <a:off x="0" y="0"/>
          <a:ext cx="0" cy="0"/>
          <a:chOff x="0" y="0"/>
          <a:chExt cx="0" cy="0"/>
        </a:xfrm>
      </p:grpSpPr>
      <p:sp>
        <p:nvSpPr>
          <p:cNvPr id="1364" name="Google Shape;1364;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r>
              <a:rPr lang="en"/>
              <a:t>onth calendar</a:t>
            </a:r>
            <a:endParaRPr/>
          </a:p>
        </p:txBody>
      </p:sp>
      <p:graphicFrame>
        <p:nvGraphicFramePr>
          <p:cNvPr id="1365" name="Google Shape;1365;p47"/>
          <p:cNvGraphicFramePr/>
          <p:nvPr/>
        </p:nvGraphicFramePr>
        <p:xfrm>
          <a:off x="713225" y="1254125"/>
          <a:ext cx="3000000" cy="3000000"/>
        </p:xfrm>
        <a:graphic>
          <a:graphicData uri="http://schemas.openxmlformats.org/drawingml/2006/table">
            <a:tbl>
              <a:tblPr>
                <a:noFill/>
                <a:tableStyleId>{6F553EB8-7603-4EB4-A0DD-EC1DFA387314}</a:tableStyleId>
              </a:tblPr>
              <a:tblGrid>
                <a:gridCol w="461750"/>
                <a:gridCol w="1083600"/>
                <a:gridCol w="461750"/>
                <a:gridCol w="1083600"/>
                <a:gridCol w="454375"/>
                <a:gridCol w="1091000"/>
                <a:gridCol w="461750"/>
                <a:gridCol w="1083600"/>
                <a:gridCol w="432125"/>
                <a:gridCol w="1113225"/>
              </a:tblGrid>
              <a:tr h="277225">
                <a:tc gridSpan="10">
                  <a:txBody>
                    <a:bodyPr/>
                    <a:lstStyle/>
                    <a:p>
                      <a:pPr indent="0" lvl="0" marL="0" rtl="0" algn="ctr">
                        <a:spcBef>
                          <a:spcPts val="0"/>
                        </a:spcBef>
                        <a:spcAft>
                          <a:spcPts val="0"/>
                        </a:spcAft>
                        <a:buNone/>
                      </a:pPr>
                      <a:r>
                        <a:rPr b="1" lang="en" sz="1800">
                          <a:solidFill>
                            <a:schemeClr val="dk1"/>
                          </a:solidFill>
                          <a:latin typeface="Poppins"/>
                          <a:ea typeface="Poppins"/>
                          <a:cs typeface="Poppins"/>
                          <a:sym typeface="Poppins"/>
                        </a:rPr>
                        <a:t>Month</a:t>
                      </a:r>
                      <a:endParaRPr b="1" sz="1800">
                        <a:solidFill>
                          <a:schemeClr val="dk1"/>
                        </a:solidFill>
                        <a:latin typeface="Poppins"/>
                        <a:ea typeface="Poppins"/>
                        <a:cs typeface="Poppins"/>
                        <a:sym typeface="Poppins"/>
                      </a:endParaRPr>
                    </a:p>
                  </a:txBody>
                  <a:tcPr marT="91425" marB="91425" marR="91425" marL="91425" anchor="b">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hMerge="1"/>
                <a:tc hMerge="1"/>
                <a:tc hMerge="1"/>
                <a:tc hMerge="1"/>
                <a:tc hMerge="1"/>
                <a:tc hMerge="1"/>
                <a:tc hMerge="1"/>
                <a:tc hMerge="1"/>
                <a:tc hMerge="1"/>
              </a:tr>
              <a:tr h="100000">
                <a:tc>
                  <a:txBody>
                    <a:bodyPr/>
                    <a:lstStyle/>
                    <a:p>
                      <a:pPr indent="0" lvl="0" marL="0" rtl="0" algn="l">
                        <a:spcBef>
                          <a:spcPts val="0"/>
                        </a:spcBef>
                        <a:spcAft>
                          <a:spcPts val="0"/>
                        </a:spcAft>
                        <a:buNone/>
                      </a:pPr>
                      <a:r>
                        <a:rPr b="1" lang="en">
                          <a:solidFill>
                            <a:schemeClr val="lt2"/>
                          </a:solidFill>
                          <a:latin typeface="Poppins"/>
                          <a:ea typeface="Poppins"/>
                          <a:cs typeface="Poppins"/>
                          <a:sym typeface="Poppins"/>
                        </a:rPr>
                        <a:t>01</a:t>
                      </a:r>
                      <a:endParaRPr b="1">
                        <a:solidFill>
                          <a:schemeClr val="lt2"/>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08</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15</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Exercise</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22</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29</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Exercise</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239250">
                <a:tc>
                  <a:txBody>
                    <a:bodyPr/>
                    <a:lstStyle/>
                    <a:p>
                      <a:pPr indent="0" lvl="0" marL="0" rtl="0" algn="l">
                        <a:spcBef>
                          <a:spcPts val="0"/>
                        </a:spcBef>
                        <a:spcAft>
                          <a:spcPts val="0"/>
                        </a:spcAft>
                        <a:buNone/>
                      </a:pPr>
                      <a:r>
                        <a:rPr b="1" lang="en">
                          <a:solidFill>
                            <a:schemeClr val="lt2"/>
                          </a:solidFill>
                          <a:latin typeface="Poppins"/>
                          <a:ea typeface="Poppins"/>
                          <a:cs typeface="Poppins"/>
                          <a:sym typeface="Poppins"/>
                        </a:rPr>
                        <a:t>02</a:t>
                      </a:r>
                      <a:endParaRPr b="1">
                        <a:solidFill>
                          <a:schemeClr val="lt2"/>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Project</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09</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Project</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16</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23</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rPr lang="en">
                          <a:solidFill>
                            <a:schemeClr val="dk1"/>
                          </a:solidFill>
                          <a:latin typeface="Lato"/>
                          <a:ea typeface="Lato"/>
                          <a:cs typeface="Lato"/>
                          <a:sym typeface="Lato"/>
                        </a:rPr>
                        <a:t>Study</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30</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239250">
                <a:tc>
                  <a:txBody>
                    <a:bodyPr/>
                    <a:lstStyle/>
                    <a:p>
                      <a:pPr indent="0" lvl="0" marL="0" rtl="0" algn="l">
                        <a:spcBef>
                          <a:spcPts val="0"/>
                        </a:spcBef>
                        <a:spcAft>
                          <a:spcPts val="0"/>
                        </a:spcAft>
                        <a:buNone/>
                      </a:pPr>
                      <a:r>
                        <a:rPr b="1" lang="en">
                          <a:solidFill>
                            <a:schemeClr val="lt2"/>
                          </a:solidFill>
                          <a:latin typeface="Poppins"/>
                          <a:ea typeface="Poppins"/>
                          <a:cs typeface="Poppins"/>
                          <a:sym typeface="Poppins"/>
                        </a:rPr>
                        <a:t>03</a:t>
                      </a:r>
                      <a:endParaRPr b="1">
                        <a:solidFill>
                          <a:schemeClr val="lt2"/>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Study</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10</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rPr lang="en">
                          <a:solidFill>
                            <a:schemeClr val="dk1"/>
                          </a:solidFill>
                          <a:latin typeface="Lato"/>
                          <a:ea typeface="Lato"/>
                          <a:cs typeface="Lato"/>
                          <a:sym typeface="Lato"/>
                        </a:rPr>
                        <a:t>Study</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17</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rPr lang="en">
                          <a:solidFill>
                            <a:schemeClr val="dk1"/>
                          </a:solidFill>
                          <a:latin typeface="Lato"/>
                          <a:ea typeface="Lato"/>
                          <a:cs typeface="Lato"/>
                          <a:sym typeface="Lato"/>
                        </a:rPr>
                        <a:t>Exam</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24</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31</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Project</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239250">
                <a:tc>
                  <a:txBody>
                    <a:bodyPr/>
                    <a:lstStyle/>
                    <a:p>
                      <a:pPr indent="0" lvl="0" marL="0" rtl="0" algn="l">
                        <a:spcBef>
                          <a:spcPts val="0"/>
                        </a:spcBef>
                        <a:spcAft>
                          <a:spcPts val="0"/>
                        </a:spcAft>
                        <a:buNone/>
                      </a:pPr>
                      <a:r>
                        <a:rPr b="1" lang="en">
                          <a:solidFill>
                            <a:schemeClr val="lt2"/>
                          </a:solidFill>
                          <a:latin typeface="Poppins"/>
                          <a:ea typeface="Poppins"/>
                          <a:cs typeface="Poppins"/>
                          <a:sym typeface="Poppins"/>
                        </a:rPr>
                        <a:t>04</a:t>
                      </a:r>
                      <a:endParaRPr b="1">
                        <a:solidFill>
                          <a:schemeClr val="lt2"/>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11</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18</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25</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239250">
                <a:tc>
                  <a:txBody>
                    <a:bodyPr/>
                    <a:lstStyle/>
                    <a:p>
                      <a:pPr indent="0" lvl="0" marL="0" rtl="0" algn="l">
                        <a:spcBef>
                          <a:spcPts val="0"/>
                        </a:spcBef>
                        <a:spcAft>
                          <a:spcPts val="0"/>
                        </a:spcAft>
                        <a:buNone/>
                      </a:pPr>
                      <a:r>
                        <a:rPr b="1" lang="en">
                          <a:solidFill>
                            <a:schemeClr val="lt2"/>
                          </a:solidFill>
                          <a:latin typeface="Poppins"/>
                          <a:ea typeface="Poppins"/>
                          <a:cs typeface="Poppins"/>
                          <a:sym typeface="Poppins"/>
                        </a:rPr>
                        <a:t>05</a:t>
                      </a:r>
                      <a:endParaRPr b="1">
                        <a:solidFill>
                          <a:schemeClr val="lt2"/>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rPr lang="en">
                          <a:solidFill>
                            <a:schemeClr val="dk1"/>
                          </a:solidFill>
                          <a:latin typeface="Lato"/>
                          <a:ea typeface="Lato"/>
                          <a:cs typeface="Lato"/>
                          <a:sym typeface="Lato"/>
                        </a:rPr>
                        <a:t>Meeting</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12</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19</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26</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Exercise</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239250">
                <a:tc>
                  <a:txBody>
                    <a:bodyPr/>
                    <a:lstStyle/>
                    <a:p>
                      <a:pPr indent="0" lvl="0" marL="0" rtl="0" algn="l">
                        <a:spcBef>
                          <a:spcPts val="0"/>
                        </a:spcBef>
                        <a:spcAft>
                          <a:spcPts val="0"/>
                        </a:spcAft>
                        <a:buNone/>
                      </a:pPr>
                      <a:r>
                        <a:rPr b="1" lang="en">
                          <a:solidFill>
                            <a:schemeClr val="lt2"/>
                          </a:solidFill>
                          <a:latin typeface="Poppins"/>
                          <a:ea typeface="Poppins"/>
                          <a:cs typeface="Poppins"/>
                          <a:sym typeface="Poppins"/>
                        </a:rPr>
                        <a:t>06</a:t>
                      </a:r>
                      <a:endParaRPr b="1">
                        <a:solidFill>
                          <a:schemeClr val="lt2"/>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13</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rPr lang="en">
                          <a:solidFill>
                            <a:schemeClr val="dk1"/>
                          </a:solidFill>
                          <a:latin typeface="Lato"/>
                          <a:ea typeface="Lato"/>
                          <a:cs typeface="Lato"/>
                          <a:sym typeface="Lato"/>
                        </a:rPr>
                        <a:t>Exercise</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20</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Clr>
                          <a:srgbClr val="000000"/>
                        </a:buClr>
                        <a:buSzPts val="1100"/>
                        <a:buFont typeface="Arial"/>
                        <a:buNone/>
                      </a:pPr>
                      <a:r>
                        <a:rPr lang="en">
                          <a:solidFill>
                            <a:schemeClr val="dk1"/>
                          </a:solidFill>
                          <a:latin typeface="Lato"/>
                          <a:ea typeface="Lato"/>
                          <a:cs typeface="Lato"/>
                          <a:sym typeface="Lato"/>
                        </a:rPr>
                        <a:t>Project</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27</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239250">
                <a:tc>
                  <a:txBody>
                    <a:bodyPr/>
                    <a:lstStyle/>
                    <a:p>
                      <a:pPr indent="0" lvl="0" marL="0" rtl="0" algn="l">
                        <a:spcBef>
                          <a:spcPts val="0"/>
                        </a:spcBef>
                        <a:spcAft>
                          <a:spcPts val="0"/>
                        </a:spcAft>
                        <a:buNone/>
                      </a:pPr>
                      <a:r>
                        <a:rPr b="1" lang="en">
                          <a:solidFill>
                            <a:schemeClr val="lt2"/>
                          </a:solidFill>
                          <a:latin typeface="Poppins"/>
                          <a:ea typeface="Poppins"/>
                          <a:cs typeface="Poppins"/>
                          <a:sym typeface="Poppins"/>
                        </a:rPr>
                        <a:t>07</a:t>
                      </a:r>
                      <a:endParaRPr b="1">
                        <a:solidFill>
                          <a:schemeClr val="lt2"/>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Project</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14</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21</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accent1"/>
                          </a:solidFill>
                          <a:latin typeface="Poppins"/>
                          <a:ea typeface="Poppins"/>
                          <a:cs typeface="Poppins"/>
                          <a:sym typeface="Poppins"/>
                        </a:rPr>
                        <a:t>28</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Project</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accent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9" name="Shape 1369"/>
        <p:cNvGrpSpPr/>
        <p:nvPr/>
      </p:nvGrpSpPr>
      <p:grpSpPr>
        <a:xfrm>
          <a:off x="0" y="0"/>
          <a:ext cx="0" cy="0"/>
          <a:chOff x="0" y="0"/>
          <a:chExt cx="0" cy="0"/>
        </a:xfrm>
      </p:grpSpPr>
      <p:sp>
        <p:nvSpPr>
          <p:cNvPr id="1370" name="Google Shape;1370;p48"/>
          <p:cNvSpPr txBox="1"/>
          <p:nvPr>
            <p:ph idx="2" type="subTitle"/>
          </p:nvPr>
        </p:nvSpPr>
        <p:spPr>
          <a:xfrm>
            <a:off x="3579000" y="2080877"/>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371" name="Google Shape;1371;p48"/>
          <p:cNvSpPr txBox="1"/>
          <p:nvPr>
            <p:ph idx="5" type="subTitle"/>
          </p:nvPr>
        </p:nvSpPr>
        <p:spPr>
          <a:xfrm>
            <a:off x="6048848" y="2080877"/>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372" name="Google Shape;1372;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Function syntax and arguments</a:t>
            </a:r>
            <a:endParaRPr/>
          </a:p>
        </p:txBody>
      </p:sp>
      <p:sp>
        <p:nvSpPr>
          <p:cNvPr id="1373" name="Google Shape;1373;p48"/>
          <p:cNvSpPr txBox="1"/>
          <p:nvPr>
            <p:ph idx="1" type="subTitle"/>
          </p:nvPr>
        </p:nvSpPr>
        <p:spPr>
          <a:xfrm>
            <a:off x="1109152" y="2080877"/>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374" name="Google Shape;1374;p48"/>
          <p:cNvSpPr txBox="1"/>
          <p:nvPr>
            <p:ph idx="3" type="subTitle"/>
          </p:nvPr>
        </p:nvSpPr>
        <p:spPr>
          <a:xfrm>
            <a:off x="1109152" y="3511102"/>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a:t>
            </a:r>
            <a:endParaRPr/>
          </a:p>
        </p:txBody>
      </p:sp>
      <p:sp>
        <p:nvSpPr>
          <p:cNvPr id="1375" name="Google Shape;1375;p48"/>
          <p:cNvSpPr txBox="1"/>
          <p:nvPr>
            <p:ph idx="4" type="subTitle"/>
          </p:nvPr>
        </p:nvSpPr>
        <p:spPr>
          <a:xfrm>
            <a:off x="3579000" y="3511102"/>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1376" name="Google Shape;1376;p48"/>
          <p:cNvSpPr txBox="1"/>
          <p:nvPr>
            <p:ph idx="6" type="subTitle"/>
          </p:nvPr>
        </p:nvSpPr>
        <p:spPr>
          <a:xfrm>
            <a:off x="6048848" y="3511102"/>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377" name="Google Shape;1377;p48"/>
          <p:cNvSpPr txBox="1"/>
          <p:nvPr>
            <p:ph idx="7" type="subTitle"/>
          </p:nvPr>
        </p:nvSpPr>
        <p:spPr>
          <a:xfrm>
            <a:off x="1113052" y="1656599"/>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Statement</a:t>
            </a:r>
            <a:endParaRPr/>
          </a:p>
        </p:txBody>
      </p:sp>
      <p:sp>
        <p:nvSpPr>
          <p:cNvPr id="1378" name="Google Shape;1378;p48"/>
          <p:cNvSpPr txBox="1"/>
          <p:nvPr>
            <p:ph idx="8" type="subTitle"/>
          </p:nvPr>
        </p:nvSpPr>
        <p:spPr>
          <a:xfrm>
            <a:off x="3582900" y="1656599"/>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Positional</a:t>
            </a:r>
            <a:endParaRPr/>
          </a:p>
        </p:txBody>
      </p:sp>
      <p:sp>
        <p:nvSpPr>
          <p:cNvPr id="1379" name="Google Shape;1379;p48"/>
          <p:cNvSpPr txBox="1"/>
          <p:nvPr>
            <p:ph idx="9" type="subTitle"/>
          </p:nvPr>
        </p:nvSpPr>
        <p:spPr>
          <a:xfrm>
            <a:off x="6052748" y="1656599"/>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Named</a:t>
            </a:r>
            <a:endParaRPr/>
          </a:p>
        </p:txBody>
      </p:sp>
      <p:sp>
        <p:nvSpPr>
          <p:cNvPr id="1380" name="Google Shape;1380;p48"/>
          <p:cNvSpPr txBox="1"/>
          <p:nvPr>
            <p:ph idx="13" type="subTitle"/>
          </p:nvPr>
        </p:nvSpPr>
        <p:spPr>
          <a:xfrm>
            <a:off x="1113052" y="3086800"/>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Default</a:t>
            </a:r>
            <a:endParaRPr/>
          </a:p>
        </p:txBody>
      </p:sp>
      <p:sp>
        <p:nvSpPr>
          <p:cNvPr id="1381" name="Google Shape;1381;p48"/>
          <p:cNvSpPr txBox="1"/>
          <p:nvPr>
            <p:ph idx="14" type="subTitle"/>
          </p:nvPr>
        </p:nvSpPr>
        <p:spPr>
          <a:xfrm>
            <a:off x="3582900" y="3086800"/>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Unpacked</a:t>
            </a:r>
            <a:endParaRPr/>
          </a:p>
        </p:txBody>
      </p:sp>
      <p:sp>
        <p:nvSpPr>
          <p:cNvPr id="1382" name="Google Shape;1382;p48"/>
          <p:cNvSpPr txBox="1"/>
          <p:nvPr>
            <p:ph idx="15" type="subTitle"/>
          </p:nvPr>
        </p:nvSpPr>
        <p:spPr>
          <a:xfrm>
            <a:off x="6052748" y="3086800"/>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Arbitrary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sp>
        <p:nvSpPr>
          <p:cNvPr id="1387" name="Google Shape;1387;p49"/>
          <p:cNvSpPr txBox="1"/>
          <p:nvPr>
            <p:ph type="title"/>
          </p:nvPr>
        </p:nvSpPr>
        <p:spPr>
          <a:xfrm>
            <a:off x="713225" y="1111925"/>
            <a:ext cx="4572900" cy="17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a:t>
            </a:r>
            <a:r>
              <a:rPr lang="en"/>
              <a:t>wesome words</a:t>
            </a:r>
            <a:endParaRPr/>
          </a:p>
        </p:txBody>
      </p:sp>
      <p:grpSp>
        <p:nvGrpSpPr>
          <p:cNvPr id="1388" name="Google Shape;1388;p49"/>
          <p:cNvGrpSpPr/>
          <p:nvPr/>
        </p:nvGrpSpPr>
        <p:grpSpPr>
          <a:xfrm>
            <a:off x="3793280" y="843383"/>
            <a:ext cx="4955121" cy="3760735"/>
            <a:chOff x="3793280" y="843383"/>
            <a:chExt cx="4955121" cy="3760735"/>
          </a:xfrm>
        </p:grpSpPr>
        <p:sp>
          <p:nvSpPr>
            <p:cNvPr id="1389" name="Google Shape;1389;p49"/>
            <p:cNvSpPr/>
            <p:nvPr/>
          </p:nvSpPr>
          <p:spPr>
            <a:xfrm>
              <a:off x="6353631" y="1846814"/>
              <a:ext cx="2394769" cy="1973794"/>
            </a:xfrm>
            <a:custGeom>
              <a:rect b="b" l="l" r="r" t="t"/>
              <a:pathLst>
                <a:path extrusionOk="0" h="35085" w="42568">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9"/>
            <p:cNvSpPr/>
            <p:nvPr/>
          </p:nvSpPr>
          <p:spPr>
            <a:xfrm>
              <a:off x="6193364" y="1417471"/>
              <a:ext cx="815928" cy="1020576"/>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 name="Google Shape;1391;p49"/>
            <p:cNvGrpSpPr/>
            <p:nvPr/>
          </p:nvGrpSpPr>
          <p:grpSpPr>
            <a:xfrm>
              <a:off x="5350673" y="843383"/>
              <a:ext cx="2350000" cy="1348751"/>
              <a:chOff x="6516473" y="1820321"/>
              <a:chExt cx="2350000" cy="1348751"/>
            </a:xfrm>
          </p:grpSpPr>
          <p:grpSp>
            <p:nvGrpSpPr>
              <p:cNvPr id="1392" name="Google Shape;1392;p49"/>
              <p:cNvGrpSpPr/>
              <p:nvPr/>
            </p:nvGrpSpPr>
            <p:grpSpPr>
              <a:xfrm>
                <a:off x="6516473" y="1820321"/>
                <a:ext cx="1504917" cy="1021126"/>
                <a:chOff x="5128378" y="1759883"/>
                <a:chExt cx="525423" cy="356526"/>
              </a:xfrm>
            </p:grpSpPr>
            <p:sp>
              <p:nvSpPr>
                <p:cNvPr id="1393" name="Google Shape;1393;p49"/>
                <p:cNvSpPr/>
                <p:nvPr/>
              </p:nvSpPr>
              <p:spPr>
                <a:xfrm>
                  <a:off x="5128378" y="1759883"/>
                  <a:ext cx="525423" cy="356526"/>
                </a:xfrm>
                <a:custGeom>
                  <a:rect b="b" l="l" r="r" t="t"/>
                  <a:pathLst>
                    <a:path extrusionOk="0" h="10259" w="15119">
                      <a:moveTo>
                        <a:pt x="114" y="1"/>
                      </a:moveTo>
                      <a:cubicBezTo>
                        <a:pt x="58" y="1"/>
                        <a:pt x="1" y="58"/>
                        <a:pt x="1" y="150"/>
                      </a:cubicBezTo>
                      <a:lnTo>
                        <a:pt x="1" y="10139"/>
                      </a:lnTo>
                      <a:cubicBezTo>
                        <a:pt x="1" y="10195"/>
                        <a:pt x="58" y="10259"/>
                        <a:pt x="114" y="10259"/>
                      </a:cubicBezTo>
                      <a:lnTo>
                        <a:pt x="15006" y="10259"/>
                      </a:lnTo>
                      <a:cubicBezTo>
                        <a:pt x="15062" y="10259"/>
                        <a:pt x="15119" y="10195"/>
                        <a:pt x="15119" y="10139"/>
                      </a:cubicBezTo>
                      <a:lnTo>
                        <a:pt x="15119" y="150"/>
                      </a:lnTo>
                      <a:cubicBezTo>
                        <a:pt x="15119" y="58"/>
                        <a:pt x="15062" y="1"/>
                        <a:pt x="150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9"/>
                <p:cNvSpPr/>
                <p:nvPr/>
              </p:nvSpPr>
              <p:spPr>
                <a:xfrm>
                  <a:off x="5472603" y="1829458"/>
                  <a:ext cx="117776" cy="6186"/>
                </a:xfrm>
                <a:custGeom>
                  <a:rect b="b" l="l" r="r" t="t"/>
                  <a:pathLst>
                    <a:path extrusionOk="0" h="178" w="3389">
                      <a:moveTo>
                        <a:pt x="0" y="1"/>
                      </a:moveTo>
                      <a:lnTo>
                        <a:pt x="0" y="178"/>
                      </a:lnTo>
                      <a:lnTo>
                        <a:pt x="3389" y="178"/>
                      </a:lnTo>
                      <a:lnTo>
                        <a:pt x="33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9"/>
                <p:cNvSpPr/>
                <p:nvPr/>
              </p:nvSpPr>
              <p:spPr>
                <a:xfrm>
                  <a:off x="5405948" y="1829458"/>
                  <a:ext cx="47263" cy="6186"/>
                </a:xfrm>
                <a:custGeom>
                  <a:rect b="b" l="l" r="r" t="t"/>
                  <a:pathLst>
                    <a:path extrusionOk="0" h="178" w="1360">
                      <a:moveTo>
                        <a:pt x="1" y="1"/>
                      </a:moveTo>
                      <a:lnTo>
                        <a:pt x="1" y="178"/>
                      </a:lnTo>
                      <a:lnTo>
                        <a:pt x="1359" y="178"/>
                      </a:lnTo>
                      <a:lnTo>
                        <a:pt x="1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9"/>
                <p:cNvSpPr/>
                <p:nvPr/>
              </p:nvSpPr>
              <p:spPr>
                <a:xfrm>
                  <a:off x="5362924" y="1829458"/>
                  <a:ext cx="30791" cy="6186"/>
                </a:xfrm>
                <a:custGeom>
                  <a:rect b="b" l="l" r="r" t="t"/>
                  <a:pathLst>
                    <a:path extrusionOk="0" h="178" w="886">
                      <a:moveTo>
                        <a:pt x="1" y="1"/>
                      </a:moveTo>
                      <a:lnTo>
                        <a:pt x="1" y="178"/>
                      </a:lnTo>
                      <a:lnTo>
                        <a:pt x="885" y="178"/>
                      </a:lnTo>
                      <a:lnTo>
                        <a:pt x="8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9"/>
                <p:cNvSpPr/>
                <p:nvPr/>
              </p:nvSpPr>
              <p:spPr>
                <a:xfrm>
                  <a:off x="5341308" y="1829458"/>
                  <a:ext cx="12337" cy="6186"/>
                </a:xfrm>
                <a:custGeom>
                  <a:rect b="b" l="l" r="r" t="t"/>
                  <a:pathLst>
                    <a:path extrusionOk="0" h="178" w="355">
                      <a:moveTo>
                        <a:pt x="0" y="1"/>
                      </a:moveTo>
                      <a:lnTo>
                        <a:pt x="0" y="178"/>
                      </a:lnTo>
                      <a:lnTo>
                        <a:pt x="354" y="178"/>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9"/>
                <p:cNvSpPr/>
                <p:nvPr/>
              </p:nvSpPr>
              <p:spPr>
                <a:xfrm>
                  <a:off x="5198960" y="1829458"/>
                  <a:ext cx="126152" cy="6186"/>
                </a:xfrm>
                <a:custGeom>
                  <a:rect b="b" l="l" r="r" t="t"/>
                  <a:pathLst>
                    <a:path extrusionOk="0" h="178" w="3630">
                      <a:moveTo>
                        <a:pt x="0" y="1"/>
                      </a:moveTo>
                      <a:lnTo>
                        <a:pt x="0" y="178"/>
                      </a:lnTo>
                      <a:lnTo>
                        <a:pt x="3629" y="178"/>
                      </a:lnTo>
                      <a:lnTo>
                        <a:pt x="36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9"/>
                <p:cNvSpPr/>
                <p:nvPr/>
              </p:nvSpPr>
              <p:spPr>
                <a:xfrm>
                  <a:off x="5513403" y="1858233"/>
                  <a:ext cx="102555" cy="7159"/>
                </a:xfrm>
                <a:custGeom>
                  <a:rect b="b" l="l" r="r" t="t"/>
                  <a:pathLst>
                    <a:path extrusionOk="0" h="206" w="2951">
                      <a:moveTo>
                        <a:pt x="0" y="1"/>
                      </a:moveTo>
                      <a:lnTo>
                        <a:pt x="0" y="206"/>
                      </a:lnTo>
                      <a:lnTo>
                        <a:pt x="2950" y="206"/>
                      </a:lnTo>
                      <a:lnTo>
                        <a:pt x="2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9"/>
                <p:cNvSpPr/>
                <p:nvPr/>
              </p:nvSpPr>
              <p:spPr>
                <a:xfrm>
                  <a:off x="5355799" y="1858233"/>
                  <a:ext cx="133033" cy="7159"/>
                </a:xfrm>
                <a:custGeom>
                  <a:rect b="b" l="l" r="r" t="t"/>
                  <a:pathLst>
                    <a:path extrusionOk="0" h="206" w="3828">
                      <a:moveTo>
                        <a:pt x="1" y="1"/>
                      </a:moveTo>
                      <a:lnTo>
                        <a:pt x="1" y="206"/>
                      </a:lnTo>
                      <a:lnTo>
                        <a:pt x="3828" y="206"/>
                      </a:lnTo>
                      <a:lnTo>
                        <a:pt x="38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9"/>
                <p:cNvSpPr/>
                <p:nvPr/>
              </p:nvSpPr>
              <p:spPr>
                <a:xfrm>
                  <a:off x="5318927" y="1858233"/>
                  <a:ext cx="14283" cy="7159"/>
                </a:xfrm>
                <a:custGeom>
                  <a:rect b="b" l="l" r="r" t="t"/>
                  <a:pathLst>
                    <a:path extrusionOk="0" h="206" w="411">
                      <a:moveTo>
                        <a:pt x="1" y="1"/>
                      </a:moveTo>
                      <a:lnTo>
                        <a:pt x="1" y="206"/>
                      </a:lnTo>
                      <a:lnTo>
                        <a:pt x="411" y="206"/>
                      </a:lnTo>
                      <a:lnTo>
                        <a:pt x="4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9"/>
                <p:cNvSpPr/>
                <p:nvPr/>
              </p:nvSpPr>
              <p:spPr>
                <a:xfrm>
                  <a:off x="5223531" y="1858233"/>
                  <a:ext cx="67663" cy="7159"/>
                </a:xfrm>
                <a:custGeom>
                  <a:rect b="b" l="l" r="r" t="t"/>
                  <a:pathLst>
                    <a:path extrusionOk="0" h="206" w="1947">
                      <a:moveTo>
                        <a:pt x="1" y="1"/>
                      </a:moveTo>
                      <a:lnTo>
                        <a:pt x="1" y="206"/>
                      </a:lnTo>
                      <a:lnTo>
                        <a:pt x="1946" y="206"/>
                      </a:lnTo>
                      <a:lnTo>
                        <a:pt x="19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9"/>
                <p:cNvSpPr/>
                <p:nvPr/>
              </p:nvSpPr>
              <p:spPr>
                <a:xfrm>
                  <a:off x="5163061" y="1858233"/>
                  <a:ext cx="40104" cy="7159"/>
                </a:xfrm>
                <a:custGeom>
                  <a:rect b="b" l="l" r="r" t="t"/>
                  <a:pathLst>
                    <a:path extrusionOk="0" h="206" w="1154">
                      <a:moveTo>
                        <a:pt x="0" y="1"/>
                      </a:moveTo>
                      <a:lnTo>
                        <a:pt x="0" y="206"/>
                      </a:lnTo>
                      <a:lnTo>
                        <a:pt x="1154" y="206"/>
                      </a:lnTo>
                      <a:lnTo>
                        <a:pt x="11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9"/>
                <p:cNvSpPr/>
                <p:nvPr/>
              </p:nvSpPr>
              <p:spPr>
                <a:xfrm>
                  <a:off x="5472603" y="1941083"/>
                  <a:ext cx="117776" cy="6186"/>
                </a:xfrm>
                <a:custGeom>
                  <a:rect b="b" l="l" r="r" t="t"/>
                  <a:pathLst>
                    <a:path extrusionOk="0" h="178" w="3389">
                      <a:moveTo>
                        <a:pt x="0" y="1"/>
                      </a:moveTo>
                      <a:lnTo>
                        <a:pt x="0" y="178"/>
                      </a:lnTo>
                      <a:lnTo>
                        <a:pt x="3389" y="178"/>
                      </a:lnTo>
                      <a:lnTo>
                        <a:pt x="33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9"/>
                <p:cNvSpPr/>
                <p:nvPr/>
              </p:nvSpPr>
              <p:spPr>
                <a:xfrm>
                  <a:off x="5405948" y="1941083"/>
                  <a:ext cx="47263" cy="6186"/>
                </a:xfrm>
                <a:custGeom>
                  <a:rect b="b" l="l" r="r" t="t"/>
                  <a:pathLst>
                    <a:path extrusionOk="0" h="178" w="1360">
                      <a:moveTo>
                        <a:pt x="1" y="1"/>
                      </a:moveTo>
                      <a:lnTo>
                        <a:pt x="1" y="178"/>
                      </a:lnTo>
                      <a:lnTo>
                        <a:pt x="1359" y="178"/>
                      </a:lnTo>
                      <a:lnTo>
                        <a:pt x="1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9"/>
                <p:cNvSpPr/>
                <p:nvPr/>
              </p:nvSpPr>
              <p:spPr>
                <a:xfrm>
                  <a:off x="5362924" y="1941083"/>
                  <a:ext cx="30791" cy="6186"/>
                </a:xfrm>
                <a:custGeom>
                  <a:rect b="b" l="l" r="r" t="t"/>
                  <a:pathLst>
                    <a:path extrusionOk="0" h="178" w="886">
                      <a:moveTo>
                        <a:pt x="1" y="1"/>
                      </a:moveTo>
                      <a:lnTo>
                        <a:pt x="1" y="178"/>
                      </a:lnTo>
                      <a:lnTo>
                        <a:pt x="885" y="178"/>
                      </a:lnTo>
                      <a:lnTo>
                        <a:pt x="8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9"/>
                <p:cNvSpPr/>
                <p:nvPr/>
              </p:nvSpPr>
              <p:spPr>
                <a:xfrm>
                  <a:off x="5341308" y="1941083"/>
                  <a:ext cx="12337" cy="6186"/>
                </a:xfrm>
                <a:custGeom>
                  <a:rect b="b" l="l" r="r" t="t"/>
                  <a:pathLst>
                    <a:path extrusionOk="0" h="178" w="355">
                      <a:moveTo>
                        <a:pt x="0" y="1"/>
                      </a:moveTo>
                      <a:lnTo>
                        <a:pt x="0" y="178"/>
                      </a:lnTo>
                      <a:lnTo>
                        <a:pt x="354" y="178"/>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9"/>
                <p:cNvSpPr/>
                <p:nvPr/>
              </p:nvSpPr>
              <p:spPr>
                <a:xfrm>
                  <a:off x="5198960" y="1941083"/>
                  <a:ext cx="126152" cy="6186"/>
                </a:xfrm>
                <a:custGeom>
                  <a:rect b="b" l="l" r="r" t="t"/>
                  <a:pathLst>
                    <a:path extrusionOk="0" h="178" w="3630">
                      <a:moveTo>
                        <a:pt x="0" y="1"/>
                      </a:moveTo>
                      <a:lnTo>
                        <a:pt x="0" y="178"/>
                      </a:lnTo>
                      <a:lnTo>
                        <a:pt x="3629" y="178"/>
                      </a:lnTo>
                      <a:lnTo>
                        <a:pt x="36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9"/>
                <p:cNvSpPr/>
                <p:nvPr/>
              </p:nvSpPr>
              <p:spPr>
                <a:xfrm>
                  <a:off x="5513403" y="1970832"/>
                  <a:ext cx="76977" cy="6186"/>
                </a:xfrm>
                <a:custGeom>
                  <a:rect b="b" l="l" r="r" t="t"/>
                  <a:pathLst>
                    <a:path extrusionOk="0" h="178" w="2215">
                      <a:moveTo>
                        <a:pt x="0" y="1"/>
                      </a:moveTo>
                      <a:lnTo>
                        <a:pt x="0" y="178"/>
                      </a:lnTo>
                      <a:lnTo>
                        <a:pt x="2215" y="178"/>
                      </a:lnTo>
                      <a:lnTo>
                        <a:pt x="2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9"/>
                <p:cNvSpPr/>
                <p:nvPr/>
              </p:nvSpPr>
              <p:spPr>
                <a:xfrm>
                  <a:off x="5379396" y="1970832"/>
                  <a:ext cx="109436" cy="6186"/>
                </a:xfrm>
                <a:custGeom>
                  <a:rect b="b" l="l" r="r" t="t"/>
                  <a:pathLst>
                    <a:path extrusionOk="0" h="178" w="3149">
                      <a:moveTo>
                        <a:pt x="1" y="1"/>
                      </a:moveTo>
                      <a:lnTo>
                        <a:pt x="1" y="178"/>
                      </a:lnTo>
                      <a:lnTo>
                        <a:pt x="3149" y="178"/>
                      </a:lnTo>
                      <a:lnTo>
                        <a:pt x="31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9"/>
                <p:cNvSpPr/>
                <p:nvPr/>
              </p:nvSpPr>
              <p:spPr>
                <a:xfrm>
                  <a:off x="5337380" y="1970832"/>
                  <a:ext cx="12302" cy="6186"/>
                </a:xfrm>
                <a:custGeom>
                  <a:rect b="b" l="l" r="r" t="t"/>
                  <a:pathLst>
                    <a:path extrusionOk="0" h="178" w="354">
                      <a:moveTo>
                        <a:pt x="0" y="1"/>
                      </a:moveTo>
                      <a:lnTo>
                        <a:pt x="0" y="178"/>
                      </a:lnTo>
                      <a:lnTo>
                        <a:pt x="354" y="178"/>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9"/>
                <p:cNvSpPr/>
                <p:nvPr/>
              </p:nvSpPr>
              <p:spPr>
                <a:xfrm>
                  <a:off x="5223531" y="1970832"/>
                  <a:ext cx="93206" cy="6186"/>
                </a:xfrm>
                <a:custGeom>
                  <a:rect b="b" l="l" r="r" t="t"/>
                  <a:pathLst>
                    <a:path extrusionOk="0" h="178" w="2682">
                      <a:moveTo>
                        <a:pt x="1" y="1"/>
                      </a:moveTo>
                      <a:lnTo>
                        <a:pt x="1" y="178"/>
                      </a:lnTo>
                      <a:lnTo>
                        <a:pt x="2682" y="178"/>
                      </a:lnTo>
                      <a:lnTo>
                        <a:pt x="2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9"/>
                <p:cNvSpPr/>
                <p:nvPr/>
              </p:nvSpPr>
              <p:spPr>
                <a:xfrm>
                  <a:off x="5183704" y="1970832"/>
                  <a:ext cx="26586" cy="6186"/>
                </a:xfrm>
                <a:custGeom>
                  <a:rect b="b" l="l" r="r" t="t"/>
                  <a:pathLst>
                    <a:path extrusionOk="0" h="178" w="765">
                      <a:moveTo>
                        <a:pt x="29" y="1"/>
                      </a:moveTo>
                      <a:lnTo>
                        <a:pt x="1" y="178"/>
                      </a:lnTo>
                      <a:lnTo>
                        <a:pt x="765" y="178"/>
                      </a:lnTo>
                      <a:lnTo>
                        <a:pt x="7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9"/>
                <p:cNvSpPr/>
                <p:nvPr/>
              </p:nvSpPr>
              <p:spPr>
                <a:xfrm>
                  <a:off x="5551492" y="2002561"/>
                  <a:ext cx="38888" cy="7159"/>
                </a:xfrm>
                <a:custGeom>
                  <a:rect b="b" l="l" r="r" t="t"/>
                  <a:pathLst>
                    <a:path extrusionOk="0" h="206" w="1119">
                      <a:moveTo>
                        <a:pt x="1" y="0"/>
                      </a:moveTo>
                      <a:lnTo>
                        <a:pt x="1" y="206"/>
                      </a:lnTo>
                      <a:lnTo>
                        <a:pt x="1119" y="206"/>
                      </a:lnTo>
                      <a:lnTo>
                        <a:pt x="11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9"/>
                <p:cNvSpPr/>
                <p:nvPr/>
              </p:nvSpPr>
              <p:spPr>
                <a:xfrm>
                  <a:off x="5405948" y="2002561"/>
                  <a:ext cx="125908" cy="7159"/>
                </a:xfrm>
                <a:custGeom>
                  <a:rect b="b" l="l" r="r" t="t"/>
                  <a:pathLst>
                    <a:path extrusionOk="0" h="206" w="3623">
                      <a:moveTo>
                        <a:pt x="1" y="0"/>
                      </a:moveTo>
                      <a:lnTo>
                        <a:pt x="1" y="206"/>
                      </a:lnTo>
                      <a:lnTo>
                        <a:pt x="3623" y="206"/>
                      </a:lnTo>
                      <a:lnTo>
                        <a:pt x="36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9"/>
                <p:cNvSpPr/>
                <p:nvPr/>
              </p:nvSpPr>
              <p:spPr>
                <a:xfrm>
                  <a:off x="5347459" y="2002561"/>
                  <a:ext cx="35934" cy="7159"/>
                </a:xfrm>
                <a:custGeom>
                  <a:rect b="b" l="l" r="r" t="t"/>
                  <a:pathLst>
                    <a:path extrusionOk="0" h="206" w="1034">
                      <a:moveTo>
                        <a:pt x="0" y="0"/>
                      </a:moveTo>
                      <a:lnTo>
                        <a:pt x="0" y="206"/>
                      </a:lnTo>
                      <a:lnTo>
                        <a:pt x="1033" y="206"/>
                      </a:lnTo>
                      <a:lnTo>
                        <a:pt x="10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9"/>
                <p:cNvSpPr/>
                <p:nvPr/>
              </p:nvSpPr>
              <p:spPr>
                <a:xfrm>
                  <a:off x="5198960" y="2002561"/>
                  <a:ext cx="129106" cy="7159"/>
                </a:xfrm>
                <a:custGeom>
                  <a:rect b="b" l="l" r="r" t="t"/>
                  <a:pathLst>
                    <a:path extrusionOk="0" h="206" w="3715">
                      <a:moveTo>
                        <a:pt x="0" y="0"/>
                      </a:moveTo>
                      <a:lnTo>
                        <a:pt x="0" y="206"/>
                      </a:lnTo>
                      <a:lnTo>
                        <a:pt x="3714" y="206"/>
                      </a:lnTo>
                      <a:lnTo>
                        <a:pt x="37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9"/>
                <p:cNvSpPr/>
                <p:nvPr/>
              </p:nvSpPr>
              <p:spPr>
                <a:xfrm>
                  <a:off x="5513403" y="2032309"/>
                  <a:ext cx="76977" cy="6186"/>
                </a:xfrm>
                <a:custGeom>
                  <a:rect b="b" l="l" r="r" t="t"/>
                  <a:pathLst>
                    <a:path extrusionOk="0" h="178" w="2215">
                      <a:moveTo>
                        <a:pt x="0" y="0"/>
                      </a:moveTo>
                      <a:lnTo>
                        <a:pt x="0" y="177"/>
                      </a:lnTo>
                      <a:lnTo>
                        <a:pt x="2215" y="177"/>
                      </a:lnTo>
                      <a:lnTo>
                        <a:pt x="22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9"/>
                <p:cNvSpPr/>
                <p:nvPr/>
              </p:nvSpPr>
              <p:spPr>
                <a:xfrm>
                  <a:off x="5379396" y="2032309"/>
                  <a:ext cx="109436" cy="6186"/>
                </a:xfrm>
                <a:custGeom>
                  <a:rect b="b" l="l" r="r" t="t"/>
                  <a:pathLst>
                    <a:path extrusionOk="0" h="178" w="3149">
                      <a:moveTo>
                        <a:pt x="1" y="0"/>
                      </a:moveTo>
                      <a:lnTo>
                        <a:pt x="1" y="177"/>
                      </a:lnTo>
                      <a:lnTo>
                        <a:pt x="3149" y="177"/>
                      </a:lnTo>
                      <a:lnTo>
                        <a:pt x="31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9"/>
                <p:cNvSpPr/>
                <p:nvPr/>
              </p:nvSpPr>
              <p:spPr>
                <a:xfrm>
                  <a:off x="5337380" y="2032309"/>
                  <a:ext cx="12302" cy="6186"/>
                </a:xfrm>
                <a:custGeom>
                  <a:rect b="b" l="l" r="r" t="t"/>
                  <a:pathLst>
                    <a:path extrusionOk="0" h="178" w="354">
                      <a:moveTo>
                        <a:pt x="0" y="0"/>
                      </a:moveTo>
                      <a:lnTo>
                        <a:pt x="0" y="177"/>
                      </a:lnTo>
                      <a:lnTo>
                        <a:pt x="354" y="177"/>
                      </a:lnTo>
                      <a:lnTo>
                        <a:pt x="3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9"/>
                <p:cNvSpPr/>
                <p:nvPr/>
              </p:nvSpPr>
              <p:spPr>
                <a:xfrm>
                  <a:off x="5223531" y="2031336"/>
                  <a:ext cx="93206" cy="7159"/>
                </a:xfrm>
                <a:custGeom>
                  <a:rect b="b" l="l" r="r" t="t"/>
                  <a:pathLst>
                    <a:path extrusionOk="0" h="206" w="2682">
                      <a:moveTo>
                        <a:pt x="1" y="0"/>
                      </a:moveTo>
                      <a:lnTo>
                        <a:pt x="1" y="205"/>
                      </a:lnTo>
                      <a:lnTo>
                        <a:pt x="2682" y="205"/>
                      </a:lnTo>
                      <a:lnTo>
                        <a:pt x="2682" y="28"/>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9"/>
                <p:cNvSpPr/>
                <p:nvPr/>
              </p:nvSpPr>
              <p:spPr>
                <a:xfrm>
                  <a:off x="5183704" y="2031336"/>
                  <a:ext cx="26586" cy="7159"/>
                </a:xfrm>
                <a:custGeom>
                  <a:rect b="b" l="l" r="r" t="t"/>
                  <a:pathLst>
                    <a:path extrusionOk="0" h="206" w="765">
                      <a:moveTo>
                        <a:pt x="29" y="0"/>
                      </a:moveTo>
                      <a:lnTo>
                        <a:pt x="1" y="205"/>
                      </a:lnTo>
                      <a:lnTo>
                        <a:pt x="765" y="205"/>
                      </a:lnTo>
                      <a:lnTo>
                        <a:pt x="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9"/>
                <p:cNvSpPr/>
                <p:nvPr/>
              </p:nvSpPr>
              <p:spPr>
                <a:xfrm>
                  <a:off x="5599451" y="1995437"/>
                  <a:ext cx="20678" cy="25578"/>
                </a:xfrm>
                <a:custGeom>
                  <a:rect b="b" l="l" r="r" t="t"/>
                  <a:pathLst>
                    <a:path extrusionOk="0" h="736" w="595">
                      <a:moveTo>
                        <a:pt x="121" y="0"/>
                      </a:moveTo>
                      <a:lnTo>
                        <a:pt x="36" y="177"/>
                      </a:lnTo>
                      <a:lnTo>
                        <a:pt x="298" y="354"/>
                      </a:lnTo>
                      <a:lnTo>
                        <a:pt x="0" y="587"/>
                      </a:lnTo>
                      <a:lnTo>
                        <a:pt x="92" y="736"/>
                      </a:lnTo>
                      <a:lnTo>
                        <a:pt x="595" y="354"/>
                      </a:lnTo>
                      <a:lnTo>
                        <a:pt x="1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9"/>
                <p:cNvSpPr/>
                <p:nvPr/>
              </p:nvSpPr>
              <p:spPr>
                <a:xfrm>
                  <a:off x="5595524" y="1822333"/>
                  <a:ext cx="21408" cy="25613"/>
                </a:xfrm>
                <a:custGeom>
                  <a:rect b="b" l="l" r="r" t="t"/>
                  <a:pathLst>
                    <a:path extrusionOk="0" h="737" w="616">
                      <a:moveTo>
                        <a:pt x="503" y="1"/>
                      </a:moveTo>
                      <a:lnTo>
                        <a:pt x="0" y="355"/>
                      </a:lnTo>
                      <a:lnTo>
                        <a:pt x="531" y="737"/>
                      </a:lnTo>
                      <a:lnTo>
                        <a:pt x="616" y="560"/>
                      </a:lnTo>
                      <a:lnTo>
                        <a:pt x="326" y="355"/>
                      </a:lnTo>
                      <a:lnTo>
                        <a:pt x="587" y="149"/>
                      </a:lnTo>
                      <a:lnTo>
                        <a:pt x="5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9"/>
                <p:cNvSpPr/>
                <p:nvPr/>
              </p:nvSpPr>
              <p:spPr>
                <a:xfrm>
                  <a:off x="5166258" y="1820387"/>
                  <a:ext cx="21408" cy="25578"/>
                </a:xfrm>
                <a:custGeom>
                  <a:rect b="b" l="l" r="r" t="t"/>
                  <a:pathLst>
                    <a:path extrusionOk="0" h="736" w="616">
                      <a:moveTo>
                        <a:pt x="121" y="0"/>
                      </a:moveTo>
                      <a:lnTo>
                        <a:pt x="29" y="142"/>
                      </a:lnTo>
                      <a:lnTo>
                        <a:pt x="298" y="354"/>
                      </a:lnTo>
                      <a:lnTo>
                        <a:pt x="0" y="559"/>
                      </a:lnTo>
                      <a:lnTo>
                        <a:pt x="85" y="736"/>
                      </a:lnTo>
                      <a:lnTo>
                        <a:pt x="616" y="354"/>
                      </a:lnTo>
                      <a:lnTo>
                        <a:pt x="1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9"/>
                <p:cNvSpPr/>
                <p:nvPr/>
              </p:nvSpPr>
              <p:spPr>
                <a:xfrm>
                  <a:off x="5138456" y="1786434"/>
                  <a:ext cx="2259" cy="59531"/>
                </a:xfrm>
                <a:custGeom>
                  <a:rect b="b" l="l" r="r" t="t"/>
                  <a:pathLst>
                    <a:path extrusionOk="0" h="1713" w="65">
                      <a:moveTo>
                        <a:pt x="36" y="1"/>
                      </a:moveTo>
                      <a:cubicBezTo>
                        <a:pt x="1" y="1"/>
                        <a:pt x="1" y="1"/>
                        <a:pt x="1" y="29"/>
                      </a:cubicBezTo>
                      <a:lnTo>
                        <a:pt x="1" y="1685"/>
                      </a:lnTo>
                      <a:cubicBezTo>
                        <a:pt x="1" y="1713"/>
                        <a:pt x="1" y="1713"/>
                        <a:pt x="36" y="1713"/>
                      </a:cubicBezTo>
                      <a:cubicBezTo>
                        <a:pt x="65" y="1713"/>
                        <a:pt x="65" y="1713"/>
                        <a:pt x="65" y="1685"/>
                      </a:cubicBezTo>
                      <a:lnTo>
                        <a:pt x="65" y="29"/>
                      </a:lnTo>
                      <a:cubicBezTo>
                        <a:pt x="65" y="1"/>
                        <a:pt x="6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9"/>
                <p:cNvSpPr/>
                <p:nvPr/>
              </p:nvSpPr>
              <p:spPr>
                <a:xfrm>
                  <a:off x="5138456" y="1858233"/>
                  <a:ext cx="2259" cy="19461"/>
                </a:xfrm>
                <a:custGeom>
                  <a:rect b="b" l="l" r="r" t="t"/>
                  <a:pathLst>
                    <a:path extrusionOk="0" h="560" w="65">
                      <a:moveTo>
                        <a:pt x="36" y="1"/>
                      </a:moveTo>
                      <a:cubicBezTo>
                        <a:pt x="1" y="1"/>
                        <a:pt x="1" y="29"/>
                        <a:pt x="1" y="29"/>
                      </a:cubicBezTo>
                      <a:lnTo>
                        <a:pt x="1" y="531"/>
                      </a:lnTo>
                      <a:cubicBezTo>
                        <a:pt x="1" y="560"/>
                        <a:pt x="1" y="560"/>
                        <a:pt x="36" y="560"/>
                      </a:cubicBezTo>
                      <a:cubicBezTo>
                        <a:pt x="65" y="560"/>
                        <a:pt x="65" y="560"/>
                        <a:pt x="65" y="531"/>
                      </a:cubicBezTo>
                      <a:lnTo>
                        <a:pt x="65" y="29"/>
                      </a:lnTo>
                      <a:cubicBezTo>
                        <a:pt x="65" y="29"/>
                        <a:pt x="6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9"/>
                <p:cNvSpPr/>
                <p:nvPr/>
              </p:nvSpPr>
              <p:spPr>
                <a:xfrm>
                  <a:off x="5140680" y="1775139"/>
                  <a:ext cx="38888" cy="2259"/>
                </a:xfrm>
                <a:custGeom>
                  <a:rect b="b" l="l" r="r" t="t"/>
                  <a:pathLst>
                    <a:path extrusionOk="0" h="65" w="1119">
                      <a:moveTo>
                        <a:pt x="29" y="1"/>
                      </a:moveTo>
                      <a:cubicBezTo>
                        <a:pt x="1" y="1"/>
                        <a:pt x="1" y="1"/>
                        <a:pt x="1" y="29"/>
                      </a:cubicBezTo>
                      <a:cubicBezTo>
                        <a:pt x="1" y="29"/>
                        <a:pt x="1" y="64"/>
                        <a:pt x="29" y="64"/>
                      </a:cubicBezTo>
                      <a:lnTo>
                        <a:pt x="1090" y="64"/>
                      </a:lnTo>
                      <a:lnTo>
                        <a:pt x="1118" y="29"/>
                      </a:lnTo>
                      <a:cubicBezTo>
                        <a:pt x="1118" y="1"/>
                        <a:pt x="1090" y="1"/>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49"/>
              <p:cNvGrpSpPr/>
              <p:nvPr/>
            </p:nvGrpSpPr>
            <p:grpSpPr>
              <a:xfrm>
                <a:off x="7367131" y="2189551"/>
                <a:ext cx="1499343" cy="979520"/>
                <a:chOff x="5425374" y="2441175"/>
                <a:chExt cx="523477" cy="341999"/>
              </a:xfrm>
            </p:grpSpPr>
            <p:sp>
              <p:nvSpPr>
                <p:cNvPr id="1430" name="Google Shape;1430;p49"/>
                <p:cNvSpPr/>
                <p:nvPr/>
              </p:nvSpPr>
              <p:spPr>
                <a:xfrm>
                  <a:off x="5425374" y="2441175"/>
                  <a:ext cx="523477" cy="341999"/>
                </a:xfrm>
                <a:custGeom>
                  <a:rect b="b" l="l" r="r" t="t"/>
                  <a:pathLst>
                    <a:path extrusionOk="0" h="9841" w="15063">
                      <a:moveTo>
                        <a:pt x="121" y="0"/>
                      </a:moveTo>
                      <a:cubicBezTo>
                        <a:pt x="57" y="0"/>
                        <a:pt x="1" y="57"/>
                        <a:pt x="1" y="113"/>
                      </a:cubicBezTo>
                      <a:lnTo>
                        <a:pt x="1" y="9727"/>
                      </a:lnTo>
                      <a:cubicBezTo>
                        <a:pt x="1" y="9784"/>
                        <a:pt x="57" y="9840"/>
                        <a:pt x="121" y="9840"/>
                      </a:cubicBezTo>
                      <a:lnTo>
                        <a:pt x="14949" y="9840"/>
                      </a:lnTo>
                      <a:cubicBezTo>
                        <a:pt x="15005" y="9840"/>
                        <a:pt x="15062" y="9784"/>
                        <a:pt x="15062" y="9727"/>
                      </a:cubicBezTo>
                      <a:lnTo>
                        <a:pt x="15062" y="113"/>
                      </a:lnTo>
                      <a:cubicBezTo>
                        <a:pt x="15062" y="57"/>
                        <a:pt x="15005" y="0"/>
                        <a:pt x="149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9"/>
                <p:cNvSpPr/>
                <p:nvPr/>
              </p:nvSpPr>
              <p:spPr>
                <a:xfrm>
                  <a:off x="5485879" y="2485172"/>
                  <a:ext cx="118749" cy="9140"/>
                </a:xfrm>
                <a:custGeom>
                  <a:rect b="b" l="l" r="r" t="t"/>
                  <a:pathLst>
                    <a:path extrusionOk="0" h="263" w="3417">
                      <a:moveTo>
                        <a:pt x="0" y="0"/>
                      </a:moveTo>
                      <a:lnTo>
                        <a:pt x="0" y="262"/>
                      </a:lnTo>
                      <a:lnTo>
                        <a:pt x="3417" y="262"/>
                      </a:lnTo>
                      <a:lnTo>
                        <a:pt x="34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9"/>
                <p:cNvSpPr/>
                <p:nvPr/>
              </p:nvSpPr>
              <p:spPr>
                <a:xfrm>
                  <a:off x="5625272" y="2485172"/>
                  <a:ext cx="46985" cy="9140"/>
                </a:xfrm>
                <a:custGeom>
                  <a:rect b="b" l="l" r="r" t="t"/>
                  <a:pathLst>
                    <a:path extrusionOk="0" h="263" w="1352">
                      <a:moveTo>
                        <a:pt x="0" y="0"/>
                      </a:moveTo>
                      <a:lnTo>
                        <a:pt x="0" y="262"/>
                      </a:lnTo>
                      <a:lnTo>
                        <a:pt x="1351" y="262"/>
                      </a:lnTo>
                      <a:lnTo>
                        <a:pt x="13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9"/>
                <p:cNvSpPr/>
                <p:nvPr/>
              </p:nvSpPr>
              <p:spPr>
                <a:xfrm>
                  <a:off x="5685498" y="2485172"/>
                  <a:ext cx="30756" cy="9140"/>
                </a:xfrm>
                <a:custGeom>
                  <a:rect b="b" l="l" r="r" t="t"/>
                  <a:pathLst>
                    <a:path extrusionOk="0" h="263" w="885">
                      <a:moveTo>
                        <a:pt x="0" y="0"/>
                      </a:moveTo>
                      <a:lnTo>
                        <a:pt x="0" y="262"/>
                      </a:lnTo>
                      <a:lnTo>
                        <a:pt x="885" y="262"/>
                      </a:lnTo>
                      <a:lnTo>
                        <a:pt x="8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9"/>
                <p:cNvSpPr/>
                <p:nvPr/>
              </p:nvSpPr>
              <p:spPr>
                <a:xfrm>
                  <a:off x="5725568" y="2485172"/>
                  <a:ext cx="12337" cy="9140"/>
                </a:xfrm>
                <a:custGeom>
                  <a:rect b="b" l="l" r="r" t="t"/>
                  <a:pathLst>
                    <a:path extrusionOk="0" h="263" w="355">
                      <a:moveTo>
                        <a:pt x="1" y="0"/>
                      </a:moveTo>
                      <a:lnTo>
                        <a:pt x="1" y="262"/>
                      </a:lnTo>
                      <a:lnTo>
                        <a:pt x="354" y="262"/>
                      </a:lnTo>
                      <a:lnTo>
                        <a:pt x="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9"/>
                <p:cNvSpPr/>
                <p:nvPr/>
              </p:nvSpPr>
              <p:spPr>
                <a:xfrm>
                  <a:off x="5754343" y="2485172"/>
                  <a:ext cx="127854" cy="9140"/>
                </a:xfrm>
                <a:custGeom>
                  <a:rect b="b" l="l" r="r" t="t"/>
                  <a:pathLst>
                    <a:path extrusionOk="0" h="263" w="3679">
                      <a:moveTo>
                        <a:pt x="0" y="0"/>
                      </a:moveTo>
                      <a:lnTo>
                        <a:pt x="0" y="262"/>
                      </a:lnTo>
                      <a:lnTo>
                        <a:pt x="3679" y="262"/>
                      </a:lnTo>
                      <a:lnTo>
                        <a:pt x="36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9"/>
                <p:cNvSpPr/>
                <p:nvPr/>
              </p:nvSpPr>
              <p:spPr>
                <a:xfrm>
                  <a:off x="5460301" y="2511723"/>
                  <a:ext cx="103528" cy="9383"/>
                </a:xfrm>
                <a:custGeom>
                  <a:rect b="b" l="l" r="r" t="t"/>
                  <a:pathLst>
                    <a:path extrusionOk="0" h="270" w="2979">
                      <a:moveTo>
                        <a:pt x="0" y="0"/>
                      </a:moveTo>
                      <a:lnTo>
                        <a:pt x="0" y="269"/>
                      </a:lnTo>
                      <a:lnTo>
                        <a:pt x="2979" y="269"/>
                      </a:lnTo>
                      <a:lnTo>
                        <a:pt x="29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9"/>
                <p:cNvSpPr/>
                <p:nvPr/>
              </p:nvSpPr>
              <p:spPr>
                <a:xfrm>
                  <a:off x="5588399" y="2511723"/>
                  <a:ext cx="135222" cy="9383"/>
                </a:xfrm>
                <a:custGeom>
                  <a:rect b="b" l="l" r="r" t="t"/>
                  <a:pathLst>
                    <a:path extrusionOk="0" h="270" w="3891">
                      <a:moveTo>
                        <a:pt x="0" y="0"/>
                      </a:moveTo>
                      <a:lnTo>
                        <a:pt x="0" y="269"/>
                      </a:lnTo>
                      <a:lnTo>
                        <a:pt x="3891" y="269"/>
                      </a:lnTo>
                      <a:lnTo>
                        <a:pt x="38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9"/>
                <p:cNvSpPr/>
                <p:nvPr/>
              </p:nvSpPr>
              <p:spPr>
                <a:xfrm>
                  <a:off x="5745968" y="2511723"/>
                  <a:ext cx="15534" cy="9383"/>
                </a:xfrm>
                <a:custGeom>
                  <a:rect b="b" l="l" r="r" t="t"/>
                  <a:pathLst>
                    <a:path extrusionOk="0" h="270" w="447">
                      <a:moveTo>
                        <a:pt x="1" y="0"/>
                      </a:moveTo>
                      <a:lnTo>
                        <a:pt x="1" y="269"/>
                      </a:lnTo>
                      <a:lnTo>
                        <a:pt x="446" y="269"/>
                      </a:lnTo>
                      <a:lnTo>
                        <a:pt x="4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9"/>
                <p:cNvSpPr/>
                <p:nvPr/>
              </p:nvSpPr>
              <p:spPr>
                <a:xfrm>
                  <a:off x="5788992" y="2511723"/>
                  <a:ext cx="68636" cy="9383"/>
                </a:xfrm>
                <a:custGeom>
                  <a:rect b="b" l="l" r="r" t="t"/>
                  <a:pathLst>
                    <a:path extrusionOk="0" h="270" w="1975">
                      <a:moveTo>
                        <a:pt x="1" y="0"/>
                      </a:moveTo>
                      <a:lnTo>
                        <a:pt x="1" y="269"/>
                      </a:lnTo>
                      <a:lnTo>
                        <a:pt x="1974" y="269"/>
                      </a:lnTo>
                      <a:lnTo>
                        <a:pt x="1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9"/>
                <p:cNvSpPr/>
                <p:nvPr/>
              </p:nvSpPr>
              <p:spPr>
                <a:xfrm>
                  <a:off x="5878237" y="2511723"/>
                  <a:ext cx="39861" cy="9383"/>
                </a:xfrm>
                <a:custGeom>
                  <a:rect b="b" l="l" r="r" t="t"/>
                  <a:pathLst>
                    <a:path extrusionOk="0" h="270" w="1147">
                      <a:moveTo>
                        <a:pt x="1" y="0"/>
                      </a:moveTo>
                      <a:lnTo>
                        <a:pt x="1" y="269"/>
                      </a:lnTo>
                      <a:lnTo>
                        <a:pt x="1147" y="269"/>
                      </a:lnTo>
                      <a:lnTo>
                        <a:pt x="11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9"/>
                <p:cNvSpPr/>
                <p:nvPr/>
              </p:nvSpPr>
              <p:spPr>
                <a:xfrm>
                  <a:off x="5485879" y="2542444"/>
                  <a:ext cx="118749" cy="9383"/>
                </a:xfrm>
                <a:custGeom>
                  <a:rect b="b" l="l" r="r" t="t"/>
                  <a:pathLst>
                    <a:path extrusionOk="0" h="270" w="3417">
                      <a:moveTo>
                        <a:pt x="0" y="1"/>
                      </a:moveTo>
                      <a:lnTo>
                        <a:pt x="0" y="269"/>
                      </a:lnTo>
                      <a:lnTo>
                        <a:pt x="3417" y="269"/>
                      </a:lnTo>
                      <a:lnTo>
                        <a:pt x="34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9"/>
                <p:cNvSpPr/>
                <p:nvPr/>
              </p:nvSpPr>
              <p:spPr>
                <a:xfrm>
                  <a:off x="5625272" y="2542444"/>
                  <a:ext cx="46985" cy="9383"/>
                </a:xfrm>
                <a:custGeom>
                  <a:rect b="b" l="l" r="r" t="t"/>
                  <a:pathLst>
                    <a:path extrusionOk="0" h="270" w="1352">
                      <a:moveTo>
                        <a:pt x="0" y="1"/>
                      </a:moveTo>
                      <a:lnTo>
                        <a:pt x="0" y="269"/>
                      </a:lnTo>
                      <a:lnTo>
                        <a:pt x="1351" y="269"/>
                      </a:lnTo>
                      <a:lnTo>
                        <a:pt x="13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9"/>
                <p:cNvSpPr/>
                <p:nvPr/>
              </p:nvSpPr>
              <p:spPr>
                <a:xfrm>
                  <a:off x="5685498" y="2542444"/>
                  <a:ext cx="30756" cy="9383"/>
                </a:xfrm>
                <a:custGeom>
                  <a:rect b="b" l="l" r="r" t="t"/>
                  <a:pathLst>
                    <a:path extrusionOk="0" h="270" w="885">
                      <a:moveTo>
                        <a:pt x="0" y="1"/>
                      </a:moveTo>
                      <a:lnTo>
                        <a:pt x="0" y="269"/>
                      </a:lnTo>
                      <a:lnTo>
                        <a:pt x="885" y="269"/>
                      </a:lnTo>
                      <a:lnTo>
                        <a:pt x="8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9"/>
                <p:cNvSpPr/>
                <p:nvPr/>
              </p:nvSpPr>
              <p:spPr>
                <a:xfrm>
                  <a:off x="5725568" y="2542444"/>
                  <a:ext cx="12337" cy="9383"/>
                </a:xfrm>
                <a:custGeom>
                  <a:rect b="b" l="l" r="r" t="t"/>
                  <a:pathLst>
                    <a:path extrusionOk="0" h="270" w="355">
                      <a:moveTo>
                        <a:pt x="1" y="1"/>
                      </a:moveTo>
                      <a:lnTo>
                        <a:pt x="1" y="269"/>
                      </a:lnTo>
                      <a:lnTo>
                        <a:pt x="354" y="269"/>
                      </a:lnTo>
                      <a:lnTo>
                        <a:pt x="35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9"/>
                <p:cNvSpPr/>
                <p:nvPr/>
              </p:nvSpPr>
              <p:spPr>
                <a:xfrm>
                  <a:off x="5754343" y="2542444"/>
                  <a:ext cx="127854" cy="9383"/>
                </a:xfrm>
                <a:custGeom>
                  <a:rect b="b" l="l" r="r" t="t"/>
                  <a:pathLst>
                    <a:path extrusionOk="0" h="270" w="3679">
                      <a:moveTo>
                        <a:pt x="0" y="1"/>
                      </a:moveTo>
                      <a:lnTo>
                        <a:pt x="0" y="269"/>
                      </a:lnTo>
                      <a:lnTo>
                        <a:pt x="3679" y="269"/>
                      </a:lnTo>
                      <a:lnTo>
                        <a:pt x="36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9"/>
                <p:cNvSpPr/>
                <p:nvPr/>
              </p:nvSpPr>
              <p:spPr>
                <a:xfrm>
                  <a:off x="5485879" y="2568995"/>
                  <a:ext cx="77950" cy="9383"/>
                </a:xfrm>
                <a:custGeom>
                  <a:rect b="b" l="l" r="r" t="t"/>
                  <a:pathLst>
                    <a:path extrusionOk="0" h="270" w="2243">
                      <a:moveTo>
                        <a:pt x="0" y="1"/>
                      </a:moveTo>
                      <a:lnTo>
                        <a:pt x="0" y="270"/>
                      </a:lnTo>
                      <a:lnTo>
                        <a:pt x="2243" y="270"/>
                      </a:lnTo>
                      <a:lnTo>
                        <a:pt x="22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9"/>
                <p:cNvSpPr/>
                <p:nvPr/>
              </p:nvSpPr>
              <p:spPr>
                <a:xfrm>
                  <a:off x="5588399" y="2568995"/>
                  <a:ext cx="111625" cy="9383"/>
                </a:xfrm>
                <a:custGeom>
                  <a:rect b="b" l="l" r="r" t="t"/>
                  <a:pathLst>
                    <a:path extrusionOk="0" h="270" w="3212">
                      <a:moveTo>
                        <a:pt x="0" y="1"/>
                      </a:moveTo>
                      <a:lnTo>
                        <a:pt x="0" y="270"/>
                      </a:lnTo>
                      <a:lnTo>
                        <a:pt x="3212" y="270"/>
                      </a:lnTo>
                      <a:lnTo>
                        <a:pt x="32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9"/>
                <p:cNvSpPr/>
                <p:nvPr/>
              </p:nvSpPr>
              <p:spPr>
                <a:xfrm>
                  <a:off x="5729738" y="2568995"/>
                  <a:ext cx="13310" cy="9383"/>
                </a:xfrm>
                <a:custGeom>
                  <a:rect b="b" l="l" r="r" t="t"/>
                  <a:pathLst>
                    <a:path extrusionOk="0" h="270" w="383">
                      <a:moveTo>
                        <a:pt x="1" y="1"/>
                      </a:moveTo>
                      <a:lnTo>
                        <a:pt x="1" y="270"/>
                      </a:lnTo>
                      <a:lnTo>
                        <a:pt x="383" y="270"/>
                      </a:lnTo>
                      <a:lnTo>
                        <a:pt x="3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9"/>
                <p:cNvSpPr/>
                <p:nvPr/>
              </p:nvSpPr>
              <p:spPr>
                <a:xfrm>
                  <a:off x="5762441" y="2568995"/>
                  <a:ext cx="95187" cy="9383"/>
                </a:xfrm>
                <a:custGeom>
                  <a:rect b="b" l="l" r="r" t="t"/>
                  <a:pathLst>
                    <a:path extrusionOk="0" h="270" w="2739">
                      <a:moveTo>
                        <a:pt x="1" y="1"/>
                      </a:moveTo>
                      <a:lnTo>
                        <a:pt x="1" y="270"/>
                      </a:lnTo>
                      <a:lnTo>
                        <a:pt x="2738" y="270"/>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9"/>
                <p:cNvSpPr/>
                <p:nvPr/>
              </p:nvSpPr>
              <p:spPr>
                <a:xfrm>
                  <a:off x="5869896" y="2568022"/>
                  <a:ext cx="27802" cy="10356"/>
                </a:xfrm>
                <a:custGeom>
                  <a:rect b="b" l="l" r="r" t="t"/>
                  <a:pathLst>
                    <a:path extrusionOk="0" h="298" w="800">
                      <a:moveTo>
                        <a:pt x="800" y="0"/>
                      </a:moveTo>
                      <a:lnTo>
                        <a:pt x="0" y="29"/>
                      </a:lnTo>
                      <a:lnTo>
                        <a:pt x="36" y="298"/>
                      </a:lnTo>
                      <a:lnTo>
                        <a:pt x="800" y="269"/>
                      </a:lnTo>
                      <a:lnTo>
                        <a:pt x="8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9"/>
                <p:cNvSpPr/>
                <p:nvPr/>
              </p:nvSpPr>
              <p:spPr>
                <a:xfrm>
                  <a:off x="5485879" y="2644965"/>
                  <a:ext cx="39861" cy="8167"/>
                </a:xfrm>
                <a:custGeom>
                  <a:rect b="b" l="l" r="r" t="t"/>
                  <a:pathLst>
                    <a:path extrusionOk="0" h="235" w="1147">
                      <a:moveTo>
                        <a:pt x="0" y="1"/>
                      </a:moveTo>
                      <a:lnTo>
                        <a:pt x="0" y="234"/>
                      </a:lnTo>
                      <a:lnTo>
                        <a:pt x="1146" y="234"/>
                      </a:lnTo>
                      <a:lnTo>
                        <a:pt x="11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9"/>
                <p:cNvSpPr/>
                <p:nvPr/>
              </p:nvSpPr>
              <p:spPr>
                <a:xfrm>
                  <a:off x="5545375" y="2644965"/>
                  <a:ext cx="126881" cy="8167"/>
                </a:xfrm>
                <a:custGeom>
                  <a:rect b="b" l="l" r="r" t="t"/>
                  <a:pathLst>
                    <a:path extrusionOk="0" h="235" w="3651">
                      <a:moveTo>
                        <a:pt x="0" y="1"/>
                      </a:moveTo>
                      <a:lnTo>
                        <a:pt x="0" y="234"/>
                      </a:lnTo>
                      <a:lnTo>
                        <a:pt x="3650" y="234"/>
                      </a:lnTo>
                      <a:lnTo>
                        <a:pt x="36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9"/>
                <p:cNvSpPr/>
                <p:nvPr/>
              </p:nvSpPr>
              <p:spPr>
                <a:xfrm>
                  <a:off x="5695820" y="2644965"/>
                  <a:ext cx="35934" cy="8167"/>
                </a:xfrm>
                <a:custGeom>
                  <a:rect b="b" l="l" r="r" t="t"/>
                  <a:pathLst>
                    <a:path extrusionOk="0" h="235" w="1034">
                      <a:moveTo>
                        <a:pt x="1" y="1"/>
                      </a:moveTo>
                      <a:lnTo>
                        <a:pt x="1" y="234"/>
                      </a:lnTo>
                      <a:lnTo>
                        <a:pt x="1033" y="234"/>
                      </a:lnTo>
                      <a:lnTo>
                        <a:pt x="10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9"/>
                <p:cNvSpPr/>
                <p:nvPr/>
              </p:nvSpPr>
              <p:spPr>
                <a:xfrm>
                  <a:off x="5752119" y="2644965"/>
                  <a:ext cx="130079" cy="8167"/>
                </a:xfrm>
                <a:custGeom>
                  <a:rect b="b" l="l" r="r" t="t"/>
                  <a:pathLst>
                    <a:path extrusionOk="0" h="235" w="3743">
                      <a:moveTo>
                        <a:pt x="1" y="1"/>
                      </a:moveTo>
                      <a:lnTo>
                        <a:pt x="1" y="234"/>
                      </a:lnTo>
                      <a:lnTo>
                        <a:pt x="3743" y="234"/>
                      </a:lnTo>
                      <a:lnTo>
                        <a:pt x="37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9"/>
                <p:cNvSpPr/>
                <p:nvPr/>
              </p:nvSpPr>
              <p:spPr>
                <a:xfrm>
                  <a:off x="5485879" y="2671516"/>
                  <a:ext cx="77950" cy="9383"/>
                </a:xfrm>
                <a:custGeom>
                  <a:rect b="b" l="l" r="r" t="t"/>
                  <a:pathLst>
                    <a:path extrusionOk="0" h="270" w="2243">
                      <a:moveTo>
                        <a:pt x="0" y="1"/>
                      </a:moveTo>
                      <a:lnTo>
                        <a:pt x="0" y="270"/>
                      </a:lnTo>
                      <a:lnTo>
                        <a:pt x="2243" y="270"/>
                      </a:lnTo>
                      <a:lnTo>
                        <a:pt x="22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9"/>
                <p:cNvSpPr/>
                <p:nvPr/>
              </p:nvSpPr>
              <p:spPr>
                <a:xfrm>
                  <a:off x="5588399" y="2671516"/>
                  <a:ext cx="111625" cy="9383"/>
                </a:xfrm>
                <a:custGeom>
                  <a:rect b="b" l="l" r="r" t="t"/>
                  <a:pathLst>
                    <a:path extrusionOk="0" h="270" w="3212">
                      <a:moveTo>
                        <a:pt x="0" y="1"/>
                      </a:moveTo>
                      <a:lnTo>
                        <a:pt x="0" y="270"/>
                      </a:lnTo>
                      <a:lnTo>
                        <a:pt x="3212" y="270"/>
                      </a:lnTo>
                      <a:lnTo>
                        <a:pt x="32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9"/>
                <p:cNvSpPr/>
                <p:nvPr/>
              </p:nvSpPr>
              <p:spPr>
                <a:xfrm>
                  <a:off x="5729738" y="2671516"/>
                  <a:ext cx="13310" cy="9383"/>
                </a:xfrm>
                <a:custGeom>
                  <a:rect b="b" l="l" r="r" t="t"/>
                  <a:pathLst>
                    <a:path extrusionOk="0" h="270" w="383">
                      <a:moveTo>
                        <a:pt x="1" y="1"/>
                      </a:moveTo>
                      <a:lnTo>
                        <a:pt x="1" y="270"/>
                      </a:lnTo>
                      <a:lnTo>
                        <a:pt x="383" y="270"/>
                      </a:lnTo>
                      <a:lnTo>
                        <a:pt x="3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9"/>
                <p:cNvSpPr/>
                <p:nvPr/>
              </p:nvSpPr>
              <p:spPr>
                <a:xfrm>
                  <a:off x="5762441" y="2671516"/>
                  <a:ext cx="95187" cy="9383"/>
                </a:xfrm>
                <a:custGeom>
                  <a:rect b="b" l="l" r="r" t="t"/>
                  <a:pathLst>
                    <a:path extrusionOk="0" h="270" w="2739">
                      <a:moveTo>
                        <a:pt x="1" y="1"/>
                      </a:moveTo>
                      <a:lnTo>
                        <a:pt x="1" y="270"/>
                      </a:lnTo>
                      <a:lnTo>
                        <a:pt x="2738" y="270"/>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9"/>
                <p:cNvSpPr/>
                <p:nvPr/>
              </p:nvSpPr>
              <p:spPr>
                <a:xfrm>
                  <a:off x="5869896" y="2670543"/>
                  <a:ext cx="27802" cy="10356"/>
                </a:xfrm>
                <a:custGeom>
                  <a:rect b="b" l="l" r="r" t="t"/>
                  <a:pathLst>
                    <a:path extrusionOk="0" h="298" w="800">
                      <a:moveTo>
                        <a:pt x="800" y="0"/>
                      </a:moveTo>
                      <a:lnTo>
                        <a:pt x="0" y="29"/>
                      </a:lnTo>
                      <a:lnTo>
                        <a:pt x="36" y="298"/>
                      </a:lnTo>
                      <a:lnTo>
                        <a:pt x="800" y="262"/>
                      </a:lnTo>
                      <a:lnTo>
                        <a:pt x="8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9"/>
                <p:cNvSpPr/>
                <p:nvPr/>
              </p:nvSpPr>
              <p:spPr>
                <a:xfrm>
                  <a:off x="5453176" y="2637840"/>
                  <a:ext cx="20434" cy="25613"/>
                </a:xfrm>
                <a:custGeom>
                  <a:rect b="b" l="l" r="r" t="t"/>
                  <a:pathLst>
                    <a:path extrusionOk="0" h="737" w="588">
                      <a:moveTo>
                        <a:pt x="531" y="1"/>
                      </a:moveTo>
                      <a:lnTo>
                        <a:pt x="0" y="383"/>
                      </a:lnTo>
                      <a:lnTo>
                        <a:pt x="559" y="736"/>
                      </a:lnTo>
                      <a:lnTo>
                        <a:pt x="587" y="673"/>
                      </a:lnTo>
                      <a:lnTo>
                        <a:pt x="587" y="467"/>
                      </a:lnTo>
                      <a:lnTo>
                        <a:pt x="467" y="383"/>
                      </a:lnTo>
                      <a:lnTo>
                        <a:pt x="587" y="291"/>
                      </a:lnTo>
                      <a:lnTo>
                        <a:pt x="587" y="85"/>
                      </a:lnTo>
                      <a:lnTo>
                        <a:pt x="5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9"/>
                <p:cNvSpPr/>
                <p:nvPr/>
              </p:nvSpPr>
              <p:spPr>
                <a:xfrm>
                  <a:off x="5937490" y="2718710"/>
                  <a:ext cx="1251" cy="44066"/>
                </a:xfrm>
                <a:custGeom>
                  <a:rect b="b" l="l" r="r" t="t"/>
                  <a:pathLst>
                    <a:path extrusionOk="0" h="1268" w="36">
                      <a:moveTo>
                        <a:pt x="1" y="1"/>
                      </a:moveTo>
                      <a:lnTo>
                        <a:pt x="1" y="1267"/>
                      </a:lnTo>
                      <a:lnTo>
                        <a:pt x="36" y="1267"/>
                      </a:lnTo>
                      <a:lnTo>
                        <a:pt x="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9"/>
                <p:cNvSpPr/>
                <p:nvPr/>
              </p:nvSpPr>
              <p:spPr>
                <a:xfrm>
                  <a:off x="5937490" y="2681837"/>
                  <a:ext cx="1251" cy="16264"/>
                </a:xfrm>
                <a:custGeom>
                  <a:rect b="b" l="l" r="r" t="t"/>
                  <a:pathLst>
                    <a:path extrusionOk="0" h="468" w="36">
                      <a:moveTo>
                        <a:pt x="1" y="1"/>
                      </a:moveTo>
                      <a:lnTo>
                        <a:pt x="1" y="468"/>
                      </a:lnTo>
                      <a:lnTo>
                        <a:pt x="36" y="468"/>
                      </a:lnTo>
                      <a:lnTo>
                        <a:pt x="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3" name="Google Shape;1463;p49"/>
            <p:cNvGrpSpPr/>
            <p:nvPr/>
          </p:nvGrpSpPr>
          <p:grpSpPr>
            <a:xfrm flipH="1">
              <a:off x="6054557" y="1846835"/>
              <a:ext cx="2376276" cy="2757284"/>
              <a:chOff x="-3325432" y="1335182"/>
              <a:chExt cx="2855071" cy="3312848"/>
            </a:xfrm>
          </p:grpSpPr>
          <p:sp>
            <p:nvSpPr>
              <p:cNvPr id="1464" name="Google Shape;1464;p49"/>
              <p:cNvSpPr/>
              <p:nvPr/>
            </p:nvSpPr>
            <p:spPr>
              <a:xfrm>
                <a:off x="-1851695" y="4281780"/>
                <a:ext cx="780055" cy="366250"/>
              </a:xfrm>
              <a:custGeom>
                <a:rect b="b" l="l" r="r" t="t"/>
                <a:pathLst>
                  <a:path extrusionOk="0" h="2026" w="4315">
                    <a:moveTo>
                      <a:pt x="1" y="1"/>
                    </a:moveTo>
                    <a:lnTo>
                      <a:pt x="217" y="2026"/>
                    </a:lnTo>
                    <a:lnTo>
                      <a:pt x="4315" y="2026"/>
                    </a:lnTo>
                    <a:cubicBezTo>
                      <a:pt x="4315" y="1740"/>
                      <a:pt x="4140" y="1497"/>
                      <a:pt x="3897" y="1365"/>
                    </a:cubicBezTo>
                    <a:cubicBezTo>
                      <a:pt x="3654" y="1212"/>
                      <a:pt x="3368" y="1169"/>
                      <a:pt x="3104" y="1101"/>
                    </a:cubicBezTo>
                    <a:cubicBezTo>
                      <a:pt x="2840" y="1058"/>
                      <a:pt x="2554" y="968"/>
                      <a:pt x="2332" y="815"/>
                    </a:cubicBezTo>
                    <a:cubicBezTo>
                      <a:pt x="2089" y="620"/>
                      <a:pt x="1957" y="334"/>
                      <a:pt x="1957" y="22"/>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9"/>
              <p:cNvSpPr/>
              <p:nvPr/>
            </p:nvSpPr>
            <p:spPr>
              <a:xfrm>
                <a:off x="-1330861" y="3999034"/>
                <a:ext cx="860501" cy="457903"/>
              </a:xfrm>
              <a:custGeom>
                <a:rect b="b" l="l" r="r" t="t"/>
                <a:pathLst>
                  <a:path extrusionOk="0" h="2533" w="4760">
                    <a:moveTo>
                      <a:pt x="1788" y="0"/>
                    </a:moveTo>
                    <a:lnTo>
                      <a:pt x="1" y="793"/>
                    </a:lnTo>
                    <a:lnTo>
                      <a:pt x="1058" y="2532"/>
                    </a:lnTo>
                    <a:lnTo>
                      <a:pt x="4759" y="814"/>
                    </a:lnTo>
                    <a:cubicBezTo>
                      <a:pt x="4654" y="576"/>
                      <a:pt x="4389" y="418"/>
                      <a:pt x="4098" y="397"/>
                    </a:cubicBezTo>
                    <a:cubicBezTo>
                      <a:pt x="4050" y="389"/>
                      <a:pt x="4001" y="385"/>
                      <a:pt x="3952" y="385"/>
                    </a:cubicBezTo>
                    <a:cubicBezTo>
                      <a:pt x="3730" y="385"/>
                      <a:pt x="3500" y="452"/>
                      <a:pt x="3284" y="486"/>
                    </a:cubicBezTo>
                    <a:cubicBezTo>
                      <a:pt x="3098" y="531"/>
                      <a:pt x="2901" y="578"/>
                      <a:pt x="2709" y="578"/>
                    </a:cubicBezTo>
                    <a:cubicBezTo>
                      <a:pt x="2628" y="578"/>
                      <a:pt x="2548" y="570"/>
                      <a:pt x="2470" y="550"/>
                    </a:cubicBezTo>
                    <a:cubicBezTo>
                      <a:pt x="2163" y="486"/>
                      <a:pt x="1920" y="264"/>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9"/>
              <p:cNvSpPr/>
              <p:nvPr/>
            </p:nvSpPr>
            <p:spPr>
              <a:xfrm>
                <a:off x="-2764465" y="1689699"/>
                <a:ext cx="354685" cy="561306"/>
              </a:xfrm>
              <a:custGeom>
                <a:rect b="b" l="l" r="r" t="t"/>
                <a:pathLst>
                  <a:path extrusionOk="0" h="3105" w="1962">
                    <a:moveTo>
                      <a:pt x="640" y="1"/>
                    </a:moveTo>
                    <a:lnTo>
                      <a:pt x="1" y="2422"/>
                    </a:lnTo>
                    <a:lnTo>
                      <a:pt x="1105" y="3104"/>
                    </a:lnTo>
                    <a:lnTo>
                      <a:pt x="1962" y="2575"/>
                    </a:lnTo>
                    <a:lnTo>
                      <a:pt x="1788" y="2047"/>
                    </a:lnTo>
                    <a:lnTo>
                      <a:pt x="1830" y="1650"/>
                    </a:lnTo>
                    <a:lnTo>
                      <a:pt x="1899" y="968"/>
                    </a:lnTo>
                    <a:lnTo>
                      <a:pt x="1454" y="635"/>
                    </a:lnTo>
                    <a:lnTo>
                      <a:pt x="640" y="1"/>
                    </a:ln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9"/>
              <p:cNvSpPr/>
              <p:nvPr/>
            </p:nvSpPr>
            <p:spPr>
              <a:xfrm>
                <a:off x="-2564700" y="1804497"/>
                <a:ext cx="143537" cy="183667"/>
              </a:xfrm>
              <a:custGeom>
                <a:rect b="b" l="l" r="r" t="t"/>
                <a:pathLst>
                  <a:path extrusionOk="0" h="1016" w="794">
                    <a:moveTo>
                      <a:pt x="349" y="0"/>
                    </a:moveTo>
                    <a:cubicBezTo>
                      <a:pt x="244" y="48"/>
                      <a:pt x="133" y="111"/>
                      <a:pt x="0" y="159"/>
                    </a:cubicBezTo>
                    <a:cubicBezTo>
                      <a:pt x="112" y="529"/>
                      <a:pt x="376" y="841"/>
                      <a:pt x="725" y="1015"/>
                    </a:cubicBezTo>
                    <a:lnTo>
                      <a:pt x="794" y="333"/>
                    </a:lnTo>
                    <a:lnTo>
                      <a:pt x="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9"/>
              <p:cNvSpPr/>
              <p:nvPr/>
            </p:nvSpPr>
            <p:spPr>
              <a:xfrm>
                <a:off x="-2664130" y="1338617"/>
                <a:ext cx="425550" cy="574684"/>
              </a:xfrm>
              <a:custGeom>
                <a:rect b="b" l="l" r="r" t="t"/>
                <a:pathLst>
                  <a:path extrusionOk="0" h="3179" w="2354">
                    <a:moveTo>
                      <a:pt x="1302" y="0"/>
                    </a:moveTo>
                    <a:cubicBezTo>
                      <a:pt x="888" y="0"/>
                      <a:pt x="602" y="148"/>
                      <a:pt x="418" y="357"/>
                    </a:cubicBezTo>
                    <a:cubicBezTo>
                      <a:pt x="154" y="621"/>
                      <a:pt x="43" y="991"/>
                      <a:pt x="22" y="1192"/>
                    </a:cubicBezTo>
                    <a:cubicBezTo>
                      <a:pt x="1" y="1234"/>
                      <a:pt x="1" y="1255"/>
                      <a:pt x="1" y="1282"/>
                    </a:cubicBezTo>
                    <a:lnTo>
                      <a:pt x="1" y="1324"/>
                    </a:lnTo>
                    <a:lnTo>
                      <a:pt x="1" y="1345"/>
                    </a:lnTo>
                    <a:lnTo>
                      <a:pt x="22" y="1414"/>
                    </a:lnTo>
                    <a:lnTo>
                      <a:pt x="43" y="1520"/>
                    </a:lnTo>
                    <a:lnTo>
                      <a:pt x="418" y="2778"/>
                    </a:lnTo>
                    <a:cubicBezTo>
                      <a:pt x="418" y="2778"/>
                      <a:pt x="745" y="3178"/>
                      <a:pt x="1214" y="3178"/>
                    </a:cubicBezTo>
                    <a:cubicBezTo>
                      <a:pt x="1387" y="3178"/>
                      <a:pt x="1580" y="3124"/>
                      <a:pt x="1782" y="2974"/>
                    </a:cubicBezTo>
                    <a:cubicBezTo>
                      <a:pt x="2179" y="2688"/>
                      <a:pt x="2353" y="1895"/>
                      <a:pt x="2290" y="1192"/>
                    </a:cubicBezTo>
                    <a:cubicBezTo>
                      <a:pt x="2269" y="1123"/>
                      <a:pt x="2248" y="1039"/>
                      <a:pt x="2248" y="970"/>
                    </a:cubicBezTo>
                    <a:cubicBezTo>
                      <a:pt x="2221" y="885"/>
                      <a:pt x="2200" y="817"/>
                      <a:pt x="2179" y="753"/>
                    </a:cubicBezTo>
                    <a:cubicBezTo>
                      <a:pt x="2179" y="727"/>
                      <a:pt x="2158" y="706"/>
                      <a:pt x="2158" y="706"/>
                    </a:cubicBezTo>
                    <a:cubicBezTo>
                      <a:pt x="2068" y="462"/>
                      <a:pt x="1936" y="267"/>
                      <a:pt x="1761" y="135"/>
                    </a:cubicBezTo>
                    <a:cubicBezTo>
                      <a:pt x="1650" y="66"/>
                      <a:pt x="1539" y="24"/>
                      <a:pt x="1386" y="2"/>
                    </a:cubicBezTo>
                    <a:cubicBezTo>
                      <a:pt x="1357" y="1"/>
                      <a:pt x="1330" y="0"/>
                      <a:pt x="1302" y="0"/>
                    </a:cubicBez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9"/>
              <p:cNvSpPr/>
              <p:nvPr/>
            </p:nvSpPr>
            <p:spPr>
              <a:xfrm>
                <a:off x="-2664130" y="1335182"/>
                <a:ext cx="410184" cy="246758"/>
              </a:xfrm>
              <a:custGeom>
                <a:rect b="b" l="l" r="r" t="t"/>
                <a:pathLst>
                  <a:path extrusionOk="0" h="1365" w="2269">
                    <a:moveTo>
                      <a:pt x="1386" y="0"/>
                    </a:moveTo>
                    <a:cubicBezTo>
                      <a:pt x="926" y="0"/>
                      <a:pt x="614" y="154"/>
                      <a:pt x="418" y="376"/>
                    </a:cubicBezTo>
                    <a:cubicBezTo>
                      <a:pt x="154" y="640"/>
                      <a:pt x="43" y="1010"/>
                      <a:pt x="22" y="1211"/>
                    </a:cubicBezTo>
                    <a:cubicBezTo>
                      <a:pt x="1" y="1253"/>
                      <a:pt x="1" y="1274"/>
                      <a:pt x="1" y="1301"/>
                    </a:cubicBezTo>
                    <a:lnTo>
                      <a:pt x="1" y="1343"/>
                    </a:lnTo>
                    <a:lnTo>
                      <a:pt x="1" y="1364"/>
                    </a:lnTo>
                    <a:cubicBezTo>
                      <a:pt x="265" y="1301"/>
                      <a:pt x="482" y="1079"/>
                      <a:pt x="593" y="814"/>
                    </a:cubicBezTo>
                    <a:cubicBezTo>
                      <a:pt x="866" y="895"/>
                      <a:pt x="1138" y="951"/>
                      <a:pt x="1411" y="951"/>
                    </a:cubicBezTo>
                    <a:cubicBezTo>
                      <a:pt x="1514" y="951"/>
                      <a:pt x="1616" y="943"/>
                      <a:pt x="1719" y="925"/>
                    </a:cubicBezTo>
                    <a:cubicBezTo>
                      <a:pt x="1893" y="878"/>
                      <a:pt x="2047" y="836"/>
                      <a:pt x="2158" y="725"/>
                    </a:cubicBezTo>
                    <a:cubicBezTo>
                      <a:pt x="2179" y="682"/>
                      <a:pt x="2200" y="661"/>
                      <a:pt x="2221" y="640"/>
                    </a:cubicBezTo>
                    <a:cubicBezTo>
                      <a:pt x="2269" y="529"/>
                      <a:pt x="2269" y="376"/>
                      <a:pt x="2179" y="286"/>
                    </a:cubicBezTo>
                    <a:cubicBezTo>
                      <a:pt x="2115" y="175"/>
                      <a:pt x="1804" y="0"/>
                      <a:pt x="1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9"/>
              <p:cNvSpPr/>
              <p:nvPr/>
            </p:nvSpPr>
            <p:spPr>
              <a:xfrm>
                <a:off x="-2345773" y="1362842"/>
                <a:ext cx="95631" cy="191260"/>
              </a:xfrm>
              <a:custGeom>
                <a:rect b="b" l="l" r="r" t="t"/>
                <a:pathLst>
                  <a:path extrusionOk="0" h="1058" w="529">
                    <a:moveTo>
                      <a:pt x="0" y="1"/>
                    </a:moveTo>
                    <a:lnTo>
                      <a:pt x="0" y="1"/>
                    </a:lnTo>
                    <a:cubicBezTo>
                      <a:pt x="111" y="397"/>
                      <a:pt x="286" y="751"/>
                      <a:pt x="529" y="1058"/>
                    </a:cubicBezTo>
                    <a:cubicBezTo>
                      <a:pt x="508" y="989"/>
                      <a:pt x="487" y="905"/>
                      <a:pt x="487" y="836"/>
                    </a:cubicBezTo>
                    <a:cubicBezTo>
                      <a:pt x="460" y="751"/>
                      <a:pt x="439" y="683"/>
                      <a:pt x="418" y="619"/>
                    </a:cubicBezTo>
                    <a:cubicBezTo>
                      <a:pt x="418" y="593"/>
                      <a:pt x="397" y="572"/>
                      <a:pt x="397" y="572"/>
                    </a:cubicBezTo>
                    <a:cubicBezTo>
                      <a:pt x="307" y="328"/>
                      <a:pt x="175" y="133"/>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9"/>
              <p:cNvSpPr/>
              <p:nvPr/>
            </p:nvSpPr>
            <p:spPr>
              <a:xfrm>
                <a:off x="-2731924" y="1550134"/>
                <a:ext cx="123471" cy="168844"/>
              </a:xfrm>
              <a:custGeom>
                <a:rect b="b" l="l" r="r" t="t"/>
                <a:pathLst>
                  <a:path extrusionOk="0" h="934" w="683">
                    <a:moveTo>
                      <a:pt x="460" y="1"/>
                    </a:moveTo>
                    <a:cubicBezTo>
                      <a:pt x="349" y="1"/>
                      <a:pt x="265" y="43"/>
                      <a:pt x="196" y="112"/>
                    </a:cubicBezTo>
                    <a:cubicBezTo>
                      <a:pt x="43" y="265"/>
                      <a:pt x="0" y="530"/>
                      <a:pt x="111" y="704"/>
                    </a:cubicBezTo>
                    <a:cubicBezTo>
                      <a:pt x="192" y="837"/>
                      <a:pt x="366" y="934"/>
                      <a:pt x="533" y="934"/>
                    </a:cubicBezTo>
                    <a:cubicBezTo>
                      <a:pt x="584" y="934"/>
                      <a:pt x="635" y="925"/>
                      <a:pt x="682" y="905"/>
                    </a:cubicBezTo>
                    <a:lnTo>
                      <a:pt x="682" y="154"/>
                    </a:lnTo>
                    <a:cubicBezTo>
                      <a:pt x="640" y="64"/>
                      <a:pt x="550" y="1"/>
                      <a:pt x="460" y="1"/>
                    </a:cubicBez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9"/>
              <p:cNvSpPr/>
              <p:nvPr/>
            </p:nvSpPr>
            <p:spPr>
              <a:xfrm>
                <a:off x="-3237572" y="3469518"/>
                <a:ext cx="1298163" cy="1178472"/>
              </a:xfrm>
              <a:custGeom>
                <a:rect b="b" l="l" r="r" t="t"/>
                <a:pathLst>
                  <a:path extrusionOk="0" h="6519" w="7181">
                    <a:moveTo>
                      <a:pt x="0" y="0"/>
                    </a:moveTo>
                    <a:lnTo>
                      <a:pt x="0" y="6519"/>
                    </a:lnTo>
                    <a:lnTo>
                      <a:pt x="7180" y="6519"/>
                    </a:lnTo>
                    <a:lnTo>
                      <a:pt x="718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9"/>
              <p:cNvSpPr/>
              <p:nvPr/>
            </p:nvSpPr>
            <p:spPr>
              <a:xfrm>
                <a:off x="-2903125" y="2024331"/>
                <a:ext cx="1270504" cy="979801"/>
              </a:xfrm>
              <a:custGeom>
                <a:rect b="b" l="l" r="r" t="t"/>
                <a:pathLst>
                  <a:path extrusionOk="0" h="5420" w="7028">
                    <a:moveTo>
                      <a:pt x="926" y="0"/>
                    </a:moveTo>
                    <a:lnTo>
                      <a:pt x="1" y="5419"/>
                    </a:lnTo>
                    <a:lnTo>
                      <a:pt x="7027" y="5419"/>
                    </a:lnTo>
                    <a:lnTo>
                      <a:pt x="7027" y="2950"/>
                    </a:lnTo>
                    <a:lnTo>
                      <a:pt x="4913" y="2443"/>
                    </a:lnTo>
                    <a:cubicBezTo>
                      <a:pt x="4913" y="2443"/>
                      <a:pt x="4252" y="767"/>
                      <a:pt x="3987" y="529"/>
                    </a:cubicBezTo>
                    <a:cubicBezTo>
                      <a:pt x="3723" y="286"/>
                      <a:pt x="2555" y="196"/>
                      <a:pt x="2555" y="196"/>
                    </a:cubicBezTo>
                    <a:cubicBezTo>
                      <a:pt x="2370" y="437"/>
                      <a:pt x="2157" y="522"/>
                      <a:pt x="1946" y="522"/>
                    </a:cubicBezTo>
                    <a:cubicBezTo>
                      <a:pt x="1427" y="522"/>
                      <a:pt x="926" y="0"/>
                      <a:pt x="9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9"/>
              <p:cNvSpPr/>
              <p:nvPr/>
            </p:nvSpPr>
            <p:spPr>
              <a:xfrm>
                <a:off x="-2433814" y="2907280"/>
                <a:ext cx="1529378" cy="1299230"/>
              </a:xfrm>
              <a:custGeom>
                <a:rect b="b" l="l" r="r" t="t"/>
                <a:pathLst>
                  <a:path extrusionOk="0" h="7187" w="8460">
                    <a:moveTo>
                      <a:pt x="3608" y="0"/>
                    </a:moveTo>
                    <a:cubicBezTo>
                      <a:pt x="2136" y="0"/>
                      <a:pt x="1" y="731"/>
                      <a:pt x="1" y="731"/>
                    </a:cubicBezTo>
                    <a:lnTo>
                      <a:pt x="4252" y="3945"/>
                    </a:lnTo>
                    <a:lnTo>
                      <a:pt x="6324" y="7186"/>
                    </a:lnTo>
                    <a:lnTo>
                      <a:pt x="8460" y="5796"/>
                    </a:lnTo>
                    <a:cubicBezTo>
                      <a:pt x="8460" y="5796"/>
                      <a:pt x="5838" y="842"/>
                      <a:pt x="4585" y="181"/>
                    </a:cubicBezTo>
                    <a:cubicBezTo>
                      <a:pt x="4340" y="52"/>
                      <a:pt x="3997" y="0"/>
                      <a:pt x="3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9"/>
              <p:cNvSpPr/>
              <p:nvPr/>
            </p:nvSpPr>
            <p:spPr>
              <a:xfrm>
                <a:off x="-3038711" y="2772596"/>
                <a:ext cx="1692801" cy="1593532"/>
              </a:xfrm>
              <a:custGeom>
                <a:rect b="b" l="l" r="r" t="t"/>
                <a:pathLst>
                  <a:path extrusionOk="0" h="8815" w="9364">
                    <a:moveTo>
                      <a:pt x="418" y="1"/>
                    </a:moveTo>
                    <a:cubicBezTo>
                      <a:pt x="418" y="1"/>
                      <a:pt x="265" y="572"/>
                      <a:pt x="153" y="1280"/>
                    </a:cubicBezTo>
                    <a:cubicBezTo>
                      <a:pt x="132" y="1365"/>
                      <a:pt x="132" y="1455"/>
                      <a:pt x="111" y="1545"/>
                    </a:cubicBezTo>
                    <a:lnTo>
                      <a:pt x="111" y="1608"/>
                    </a:lnTo>
                    <a:cubicBezTo>
                      <a:pt x="0" y="2491"/>
                      <a:pt x="42" y="3480"/>
                      <a:pt x="640" y="3855"/>
                    </a:cubicBezTo>
                    <a:lnTo>
                      <a:pt x="4780" y="3855"/>
                    </a:lnTo>
                    <a:lnTo>
                      <a:pt x="6080" y="8814"/>
                    </a:lnTo>
                    <a:lnTo>
                      <a:pt x="9363" y="8814"/>
                    </a:lnTo>
                    <a:cubicBezTo>
                      <a:pt x="9363" y="8814"/>
                      <a:pt x="8105" y="2443"/>
                      <a:pt x="6720" y="1497"/>
                    </a:cubicBezTo>
                    <a:cubicBezTo>
                      <a:pt x="6144" y="1101"/>
                      <a:pt x="5329" y="968"/>
                      <a:pt x="4605" y="926"/>
                    </a:cubicBezTo>
                    <a:cubicBezTo>
                      <a:pt x="4341" y="926"/>
                      <a:pt x="3305" y="968"/>
                      <a:pt x="3104" y="989"/>
                    </a:cubicBezTo>
                    <a:lnTo>
                      <a:pt x="3061" y="989"/>
                    </a:lnTo>
                    <a:lnTo>
                      <a:pt x="2839" y="905"/>
                    </a:lnTo>
                    <a:lnTo>
                      <a:pt x="4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9"/>
              <p:cNvSpPr/>
              <p:nvPr/>
            </p:nvSpPr>
            <p:spPr>
              <a:xfrm>
                <a:off x="-2457677" y="2860637"/>
                <a:ext cx="781140" cy="90930"/>
              </a:xfrm>
              <a:custGeom>
                <a:rect b="b" l="l" r="r" t="t"/>
                <a:pathLst>
                  <a:path extrusionOk="0" h="503" w="4321">
                    <a:moveTo>
                      <a:pt x="1" y="0"/>
                    </a:moveTo>
                    <a:lnTo>
                      <a:pt x="1" y="502"/>
                    </a:lnTo>
                    <a:lnTo>
                      <a:pt x="4320" y="502"/>
                    </a:lnTo>
                    <a:lnTo>
                      <a:pt x="4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9"/>
              <p:cNvSpPr/>
              <p:nvPr/>
            </p:nvSpPr>
            <p:spPr>
              <a:xfrm>
                <a:off x="-2134619" y="2425671"/>
                <a:ext cx="823984" cy="525874"/>
              </a:xfrm>
              <a:custGeom>
                <a:rect b="b" l="l" r="r" t="t"/>
                <a:pathLst>
                  <a:path extrusionOk="0" h="2909" w="4558">
                    <a:moveTo>
                      <a:pt x="572" y="1"/>
                    </a:moveTo>
                    <a:lnTo>
                      <a:pt x="1" y="2908"/>
                    </a:lnTo>
                    <a:lnTo>
                      <a:pt x="4008" y="2908"/>
                    </a:lnTo>
                    <a:lnTo>
                      <a:pt x="45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9"/>
              <p:cNvSpPr/>
              <p:nvPr/>
            </p:nvSpPr>
            <p:spPr>
              <a:xfrm>
                <a:off x="-1779925" y="2633030"/>
                <a:ext cx="114794" cy="115877"/>
              </a:xfrm>
              <a:custGeom>
                <a:rect b="b" l="l" r="r" t="t"/>
                <a:pathLst>
                  <a:path extrusionOk="0" h="641" w="635">
                    <a:moveTo>
                      <a:pt x="328" y="1"/>
                    </a:moveTo>
                    <a:cubicBezTo>
                      <a:pt x="153" y="1"/>
                      <a:pt x="0" y="133"/>
                      <a:pt x="0" y="308"/>
                    </a:cubicBezTo>
                    <a:cubicBezTo>
                      <a:pt x="0" y="487"/>
                      <a:pt x="153" y="641"/>
                      <a:pt x="328" y="641"/>
                    </a:cubicBezTo>
                    <a:cubicBezTo>
                      <a:pt x="502" y="641"/>
                      <a:pt x="635" y="487"/>
                      <a:pt x="635" y="308"/>
                    </a:cubicBezTo>
                    <a:cubicBezTo>
                      <a:pt x="635" y="133"/>
                      <a:pt x="502" y="1"/>
                      <a:pt x="3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9"/>
              <p:cNvSpPr/>
              <p:nvPr/>
            </p:nvSpPr>
            <p:spPr>
              <a:xfrm>
                <a:off x="-2592360" y="2848163"/>
                <a:ext cx="310757" cy="232115"/>
              </a:xfrm>
              <a:custGeom>
                <a:rect b="b" l="l" r="r" t="t"/>
                <a:pathLst>
                  <a:path extrusionOk="0" h="1284" w="1719">
                    <a:moveTo>
                      <a:pt x="418" y="1"/>
                    </a:moveTo>
                    <a:lnTo>
                      <a:pt x="0" y="1100"/>
                    </a:lnTo>
                    <a:cubicBezTo>
                      <a:pt x="0" y="1100"/>
                      <a:pt x="870" y="1284"/>
                      <a:pt x="1225" y="1284"/>
                    </a:cubicBezTo>
                    <a:cubicBezTo>
                      <a:pt x="1295" y="1284"/>
                      <a:pt x="1346" y="1276"/>
                      <a:pt x="1364" y="1259"/>
                    </a:cubicBezTo>
                    <a:cubicBezTo>
                      <a:pt x="1428" y="1190"/>
                      <a:pt x="1385" y="1127"/>
                      <a:pt x="1385" y="1127"/>
                    </a:cubicBezTo>
                    <a:lnTo>
                      <a:pt x="1385" y="1127"/>
                    </a:lnTo>
                    <a:cubicBezTo>
                      <a:pt x="1385" y="1127"/>
                      <a:pt x="1426" y="1140"/>
                      <a:pt x="1469" y="1140"/>
                    </a:cubicBezTo>
                    <a:cubicBezTo>
                      <a:pt x="1504" y="1140"/>
                      <a:pt x="1541" y="1131"/>
                      <a:pt x="1560" y="1100"/>
                    </a:cubicBezTo>
                    <a:cubicBezTo>
                      <a:pt x="1629" y="1058"/>
                      <a:pt x="1586" y="994"/>
                      <a:pt x="1586" y="994"/>
                    </a:cubicBezTo>
                    <a:lnTo>
                      <a:pt x="1586" y="994"/>
                    </a:lnTo>
                    <a:cubicBezTo>
                      <a:pt x="1586" y="994"/>
                      <a:pt x="1594" y="996"/>
                      <a:pt x="1606" y="996"/>
                    </a:cubicBezTo>
                    <a:cubicBezTo>
                      <a:pt x="1637" y="996"/>
                      <a:pt x="1692" y="985"/>
                      <a:pt x="1692" y="905"/>
                    </a:cubicBezTo>
                    <a:cubicBezTo>
                      <a:pt x="1718" y="794"/>
                      <a:pt x="1407" y="571"/>
                      <a:pt x="1079" y="376"/>
                    </a:cubicBezTo>
                    <a:lnTo>
                      <a:pt x="1079" y="376"/>
                    </a:lnTo>
                    <a:cubicBezTo>
                      <a:pt x="1145" y="395"/>
                      <a:pt x="1206" y="405"/>
                      <a:pt x="1260" y="405"/>
                    </a:cubicBezTo>
                    <a:cubicBezTo>
                      <a:pt x="1380" y="405"/>
                      <a:pt x="1461" y="356"/>
                      <a:pt x="1475" y="265"/>
                    </a:cubicBezTo>
                    <a:cubicBezTo>
                      <a:pt x="1496" y="175"/>
                      <a:pt x="1142" y="90"/>
                      <a:pt x="836" y="69"/>
                    </a:cubicBezTo>
                    <a:cubicBezTo>
                      <a:pt x="635" y="69"/>
                      <a:pt x="418" y="1"/>
                      <a:pt x="418" y="1"/>
                    </a:cubicBez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9"/>
              <p:cNvSpPr/>
              <p:nvPr/>
            </p:nvSpPr>
            <p:spPr>
              <a:xfrm>
                <a:off x="-2393680" y="2980136"/>
                <a:ext cx="92016" cy="47905"/>
              </a:xfrm>
              <a:custGeom>
                <a:rect b="b" l="l" r="r" t="t"/>
                <a:pathLst>
                  <a:path extrusionOk="0" h="265" w="509">
                    <a:moveTo>
                      <a:pt x="43" y="0"/>
                    </a:moveTo>
                    <a:lnTo>
                      <a:pt x="1" y="85"/>
                    </a:lnTo>
                    <a:cubicBezTo>
                      <a:pt x="265" y="153"/>
                      <a:pt x="440" y="264"/>
                      <a:pt x="440" y="264"/>
                    </a:cubicBezTo>
                    <a:lnTo>
                      <a:pt x="508" y="217"/>
                    </a:lnTo>
                    <a:cubicBezTo>
                      <a:pt x="508" y="217"/>
                      <a:pt x="329" y="85"/>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9"/>
              <p:cNvSpPr/>
              <p:nvPr/>
            </p:nvSpPr>
            <p:spPr>
              <a:xfrm>
                <a:off x="-2417544" y="3019185"/>
                <a:ext cx="79542" cy="32720"/>
              </a:xfrm>
              <a:custGeom>
                <a:rect b="b" l="l" r="r" t="t"/>
                <a:pathLst>
                  <a:path extrusionOk="0" h="181" w="440">
                    <a:moveTo>
                      <a:pt x="43" y="1"/>
                    </a:moveTo>
                    <a:lnTo>
                      <a:pt x="1" y="70"/>
                    </a:lnTo>
                    <a:cubicBezTo>
                      <a:pt x="196" y="112"/>
                      <a:pt x="397" y="181"/>
                      <a:pt x="397" y="181"/>
                    </a:cubicBezTo>
                    <a:lnTo>
                      <a:pt x="440" y="133"/>
                    </a:lnTo>
                    <a:cubicBezTo>
                      <a:pt x="440" y="112"/>
                      <a:pt x="244" y="48"/>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9"/>
              <p:cNvSpPr/>
              <p:nvPr/>
            </p:nvSpPr>
            <p:spPr>
              <a:xfrm>
                <a:off x="-3325432" y="2024331"/>
                <a:ext cx="840254" cy="1070550"/>
              </a:xfrm>
              <a:custGeom>
                <a:rect b="b" l="l" r="r" t="t"/>
                <a:pathLst>
                  <a:path extrusionOk="0" h="5922" w="4648">
                    <a:moveTo>
                      <a:pt x="3262" y="0"/>
                    </a:moveTo>
                    <a:cubicBezTo>
                      <a:pt x="3262" y="0"/>
                      <a:pt x="2178" y="153"/>
                      <a:pt x="1893" y="286"/>
                    </a:cubicBezTo>
                    <a:cubicBezTo>
                      <a:pt x="1586" y="439"/>
                      <a:pt x="0" y="1935"/>
                      <a:pt x="460" y="3987"/>
                    </a:cubicBezTo>
                    <a:cubicBezTo>
                      <a:pt x="571" y="4515"/>
                      <a:pt x="904" y="4891"/>
                      <a:pt x="1301" y="5155"/>
                    </a:cubicBezTo>
                    <a:cubicBezTo>
                      <a:pt x="1433" y="5261"/>
                      <a:pt x="1586" y="5329"/>
                      <a:pt x="1739" y="5419"/>
                    </a:cubicBezTo>
                    <a:cubicBezTo>
                      <a:pt x="2818" y="5922"/>
                      <a:pt x="4140" y="5922"/>
                      <a:pt x="4140" y="5922"/>
                    </a:cubicBezTo>
                    <a:lnTo>
                      <a:pt x="4425" y="5044"/>
                    </a:lnTo>
                    <a:lnTo>
                      <a:pt x="4647" y="4383"/>
                    </a:lnTo>
                    <a:lnTo>
                      <a:pt x="2950" y="3368"/>
                    </a:lnTo>
                    <a:lnTo>
                      <a:pt x="2998" y="2511"/>
                    </a:lnTo>
                    <a:lnTo>
                      <a:pt x="32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9"/>
              <p:cNvSpPr/>
              <p:nvPr/>
            </p:nvSpPr>
            <p:spPr>
              <a:xfrm>
                <a:off x="-3022441" y="3250588"/>
                <a:ext cx="138656" cy="219099"/>
              </a:xfrm>
              <a:custGeom>
                <a:rect b="b" l="l" r="r" t="t"/>
                <a:pathLst>
                  <a:path extrusionOk="0" h="1212" w="767">
                    <a:moveTo>
                      <a:pt x="0" y="0"/>
                    </a:moveTo>
                    <a:lnTo>
                      <a:pt x="0" y="90"/>
                    </a:lnTo>
                    <a:lnTo>
                      <a:pt x="439" y="90"/>
                    </a:lnTo>
                    <a:lnTo>
                      <a:pt x="682" y="1211"/>
                    </a:lnTo>
                    <a:lnTo>
                      <a:pt x="767" y="1211"/>
                    </a:lnTo>
                    <a:lnTo>
                      <a:pt x="481" y="43"/>
                    </a:lnTo>
                    <a:lnTo>
                      <a:pt x="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9"/>
              <p:cNvSpPr/>
              <p:nvPr/>
            </p:nvSpPr>
            <p:spPr>
              <a:xfrm>
                <a:off x="-2668831" y="1572732"/>
                <a:ext cx="52606" cy="49352"/>
              </a:xfrm>
              <a:custGeom>
                <a:rect b="b" l="l" r="r" t="t"/>
                <a:pathLst>
                  <a:path extrusionOk="0" h="273" w="291">
                    <a:moveTo>
                      <a:pt x="55" y="0"/>
                    </a:moveTo>
                    <a:cubicBezTo>
                      <a:pt x="36" y="0"/>
                      <a:pt x="17" y="3"/>
                      <a:pt x="0" y="8"/>
                    </a:cubicBezTo>
                    <a:lnTo>
                      <a:pt x="0" y="50"/>
                    </a:lnTo>
                    <a:cubicBezTo>
                      <a:pt x="69" y="50"/>
                      <a:pt x="132" y="50"/>
                      <a:pt x="180" y="93"/>
                    </a:cubicBezTo>
                    <a:cubicBezTo>
                      <a:pt x="222" y="140"/>
                      <a:pt x="243" y="204"/>
                      <a:pt x="243" y="272"/>
                    </a:cubicBezTo>
                    <a:lnTo>
                      <a:pt x="291" y="272"/>
                    </a:lnTo>
                    <a:cubicBezTo>
                      <a:pt x="291" y="182"/>
                      <a:pt x="265" y="119"/>
                      <a:pt x="201" y="71"/>
                    </a:cubicBezTo>
                    <a:cubicBezTo>
                      <a:pt x="169" y="24"/>
                      <a:pt x="111"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9"/>
              <p:cNvSpPr/>
              <p:nvPr/>
            </p:nvSpPr>
            <p:spPr>
              <a:xfrm>
                <a:off x="-2481540" y="1776657"/>
                <a:ext cx="123471" cy="45013"/>
              </a:xfrm>
              <a:custGeom>
                <a:rect b="b" l="l" r="r" t="t"/>
                <a:pathLst>
                  <a:path extrusionOk="0" h="249" w="683">
                    <a:moveTo>
                      <a:pt x="0" y="1"/>
                    </a:moveTo>
                    <a:lnTo>
                      <a:pt x="0" y="1"/>
                    </a:lnTo>
                    <a:cubicBezTo>
                      <a:pt x="48" y="133"/>
                      <a:pt x="180" y="223"/>
                      <a:pt x="312" y="244"/>
                    </a:cubicBezTo>
                    <a:cubicBezTo>
                      <a:pt x="332" y="247"/>
                      <a:pt x="351" y="248"/>
                      <a:pt x="370" y="248"/>
                    </a:cubicBezTo>
                    <a:cubicBezTo>
                      <a:pt x="499" y="248"/>
                      <a:pt x="609" y="187"/>
                      <a:pt x="682" y="91"/>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9"/>
              <p:cNvSpPr/>
              <p:nvPr/>
            </p:nvSpPr>
            <p:spPr>
              <a:xfrm>
                <a:off x="-1325980" y="3895806"/>
                <a:ext cx="390118" cy="262847"/>
              </a:xfrm>
              <a:custGeom>
                <a:rect b="b" l="l" r="r" t="t"/>
                <a:pathLst>
                  <a:path extrusionOk="0" h="1454" w="2158">
                    <a:moveTo>
                      <a:pt x="2136" y="0"/>
                    </a:moveTo>
                    <a:cubicBezTo>
                      <a:pt x="1824" y="196"/>
                      <a:pt x="1518" y="397"/>
                      <a:pt x="1232" y="619"/>
                    </a:cubicBezTo>
                    <a:cubicBezTo>
                      <a:pt x="1058" y="724"/>
                      <a:pt x="857" y="857"/>
                      <a:pt x="682" y="989"/>
                    </a:cubicBezTo>
                    <a:cubicBezTo>
                      <a:pt x="460" y="1121"/>
                      <a:pt x="238" y="1279"/>
                      <a:pt x="0" y="1412"/>
                    </a:cubicBezTo>
                    <a:lnTo>
                      <a:pt x="22" y="1454"/>
                    </a:lnTo>
                    <a:cubicBezTo>
                      <a:pt x="133" y="1385"/>
                      <a:pt x="217" y="1322"/>
                      <a:pt x="307" y="1279"/>
                    </a:cubicBezTo>
                    <a:cubicBezTo>
                      <a:pt x="439" y="1190"/>
                      <a:pt x="571" y="1100"/>
                      <a:pt x="704" y="1015"/>
                    </a:cubicBezTo>
                    <a:cubicBezTo>
                      <a:pt x="899" y="904"/>
                      <a:pt x="1079" y="772"/>
                      <a:pt x="1253" y="640"/>
                    </a:cubicBezTo>
                    <a:cubicBezTo>
                      <a:pt x="1539" y="439"/>
                      <a:pt x="1851" y="222"/>
                      <a:pt x="2157" y="42"/>
                    </a:cubicBezTo>
                    <a:lnTo>
                      <a:pt x="21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9"/>
              <p:cNvSpPr/>
              <p:nvPr/>
            </p:nvSpPr>
            <p:spPr>
              <a:xfrm>
                <a:off x="-2919214" y="2653097"/>
                <a:ext cx="393914" cy="175171"/>
              </a:xfrm>
              <a:custGeom>
                <a:rect b="b" l="l" r="r" t="t"/>
                <a:pathLst>
                  <a:path extrusionOk="0" h="969" w="2179">
                    <a:moveTo>
                      <a:pt x="21" y="1"/>
                    </a:moveTo>
                    <a:lnTo>
                      <a:pt x="0" y="43"/>
                    </a:lnTo>
                    <a:cubicBezTo>
                      <a:pt x="460" y="286"/>
                      <a:pt x="925" y="487"/>
                      <a:pt x="1412" y="683"/>
                    </a:cubicBezTo>
                    <a:cubicBezTo>
                      <a:pt x="1650" y="773"/>
                      <a:pt x="1914" y="884"/>
                      <a:pt x="2157" y="968"/>
                    </a:cubicBezTo>
                    <a:lnTo>
                      <a:pt x="2178" y="926"/>
                    </a:lnTo>
                    <a:cubicBezTo>
                      <a:pt x="1454" y="662"/>
                      <a:pt x="703" y="355"/>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9"/>
              <p:cNvSpPr/>
              <p:nvPr/>
            </p:nvSpPr>
            <p:spPr>
              <a:xfrm>
                <a:off x="-1952029" y="4280876"/>
                <a:ext cx="582284" cy="37420"/>
              </a:xfrm>
              <a:custGeom>
                <a:rect b="b" l="l" r="r" t="t"/>
                <a:pathLst>
                  <a:path extrusionOk="0" h="207" w="3221">
                    <a:moveTo>
                      <a:pt x="3030" y="0"/>
                    </a:moveTo>
                    <a:cubicBezTo>
                      <a:pt x="2762" y="0"/>
                      <a:pt x="2500" y="31"/>
                      <a:pt x="2247" y="48"/>
                    </a:cubicBezTo>
                    <a:cubicBezTo>
                      <a:pt x="2163" y="75"/>
                      <a:pt x="2073" y="75"/>
                      <a:pt x="1983" y="96"/>
                    </a:cubicBezTo>
                    <a:cubicBezTo>
                      <a:pt x="1322" y="159"/>
                      <a:pt x="661" y="159"/>
                      <a:pt x="0" y="159"/>
                    </a:cubicBezTo>
                    <a:lnTo>
                      <a:pt x="0" y="207"/>
                    </a:lnTo>
                    <a:cubicBezTo>
                      <a:pt x="661" y="207"/>
                      <a:pt x="1349" y="207"/>
                      <a:pt x="2009" y="138"/>
                    </a:cubicBezTo>
                    <a:cubicBezTo>
                      <a:pt x="2073" y="117"/>
                      <a:pt x="2163" y="117"/>
                      <a:pt x="2247" y="96"/>
                    </a:cubicBezTo>
                    <a:cubicBezTo>
                      <a:pt x="2505" y="78"/>
                      <a:pt x="2773" y="43"/>
                      <a:pt x="3046" y="43"/>
                    </a:cubicBezTo>
                    <a:cubicBezTo>
                      <a:pt x="3104" y="43"/>
                      <a:pt x="3162" y="45"/>
                      <a:pt x="3220" y="48"/>
                    </a:cubicBezTo>
                    <a:lnTo>
                      <a:pt x="3220" y="6"/>
                    </a:lnTo>
                    <a:cubicBezTo>
                      <a:pt x="3157" y="2"/>
                      <a:pt x="3093" y="0"/>
                      <a:pt x="3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49"/>
            <p:cNvGrpSpPr/>
            <p:nvPr/>
          </p:nvGrpSpPr>
          <p:grpSpPr>
            <a:xfrm>
              <a:off x="6270805" y="2439024"/>
              <a:ext cx="1098025" cy="200009"/>
              <a:chOff x="5442570" y="2395333"/>
              <a:chExt cx="360730" cy="65708"/>
            </a:xfrm>
          </p:grpSpPr>
          <p:sp>
            <p:nvSpPr>
              <p:cNvPr id="1490" name="Google Shape;1490;p49"/>
              <p:cNvSpPr/>
              <p:nvPr/>
            </p:nvSpPr>
            <p:spPr>
              <a:xfrm>
                <a:off x="5512773" y="2403076"/>
                <a:ext cx="23504" cy="37676"/>
              </a:xfrm>
              <a:custGeom>
                <a:rect b="b" l="l" r="r" t="t"/>
                <a:pathLst>
                  <a:path extrusionOk="0" h="1090" w="680">
                    <a:moveTo>
                      <a:pt x="92" y="0"/>
                    </a:moveTo>
                    <a:lnTo>
                      <a:pt x="0" y="57"/>
                    </a:lnTo>
                    <a:lnTo>
                      <a:pt x="559" y="651"/>
                    </a:lnTo>
                    <a:lnTo>
                      <a:pt x="28" y="1005"/>
                    </a:lnTo>
                    <a:lnTo>
                      <a:pt x="64" y="1090"/>
                    </a:lnTo>
                    <a:lnTo>
                      <a:pt x="679" y="651"/>
                    </a:lnTo>
                    <a:lnTo>
                      <a:pt x="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9"/>
              <p:cNvSpPr/>
              <p:nvPr/>
            </p:nvSpPr>
            <p:spPr>
              <a:xfrm>
                <a:off x="5529158" y="2403076"/>
                <a:ext cx="23504" cy="37676"/>
              </a:xfrm>
              <a:custGeom>
                <a:rect b="b" l="l" r="r" t="t"/>
                <a:pathLst>
                  <a:path extrusionOk="0" h="1090" w="680">
                    <a:moveTo>
                      <a:pt x="85" y="0"/>
                    </a:moveTo>
                    <a:lnTo>
                      <a:pt x="0" y="57"/>
                    </a:lnTo>
                    <a:lnTo>
                      <a:pt x="559" y="651"/>
                    </a:lnTo>
                    <a:lnTo>
                      <a:pt x="28" y="1005"/>
                    </a:lnTo>
                    <a:lnTo>
                      <a:pt x="57" y="1090"/>
                    </a:lnTo>
                    <a:lnTo>
                      <a:pt x="679" y="651"/>
                    </a:lnTo>
                    <a:lnTo>
                      <a:pt x="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9"/>
              <p:cNvSpPr/>
              <p:nvPr/>
            </p:nvSpPr>
            <p:spPr>
              <a:xfrm>
                <a:off x="5561684" y="2403076"/>
                <a:ext cx="24472" cy="35706"/>
              </a:xfrm>
              <a:custGeom>
                <a:rect b="b" l="l" r="r" t="t"/>
                <a:pathLst>
                  <a:path extrusionOk="0" h="1033" w="708">
                    <a:moveTo>
                      <a:pt x="354" y="85"/>
                    </a:moveTo>
                    <a:cubicBezTo>
                      <a:pt x="502" y="85"/>
                      <a:pt x="623" y="262"/>
                      <a:pt x="623" y="502"/>
                    </a:cubicBezTo>
                    <a:cubicBezTo>
                      <a:pt x="623" y="736"/>
                      <a:pt x="502" y="941"/>
                      <a:pt x="354" y="941"/>
                    </a:cubicBezTo>
                    <a:cubicBezTo>
                      <a:pt x="205" y="941"/>
                      <a:pt x="92" y="736"/>
                      <a:pt x="92" y="502"/>
                    </a:cubicBezTo>
                    <a:cubicBezTo>
                      <a:pt x="92" y="262"/>
                      <a:pt x="205" y="85"/>
                      <a:pt x="354" y="85"/>
                    </a:cubicBezTo>
                    <a:close/>
                    <a:moveTo>
                      <a:pt x="354" y="0"/>
                    </a:moveTo>
                    <a:cubicBezTo>
                      <a:pt x="149" y="0"/>
                      <a:pt x="0" y="205"/>
                      <a:pt x="0" y="502"/>
                    </a:cubicBezTo>
                    <a:cubicBezTo>
                      <a:pt x="0" y="792"/>
                      <a:pt x="149" y="1033"/>
                      <a:pt x="354" y="1033"/>
                    </a:cubicBezTo>
                    <a:cubicBezTo>
                      <a:pt x="559" y="1033"/>
                      <a:pt x="707" y="792"/>
                      <a:pt x="707" y="502"/>
                    </a:cubicBezTo>
                    <a:cubicBezTo>
                      <a:pt x="707" y="205"/>
                      <a:pt x="559" y="0"/>
                      <a:pt x="3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9"/>
              <p:cNvSpPr/>
              <p:nvPr/>
            </p:nvSpPr>
            <p:spPr>
              <a:xfrm>
                <a:off x="5607657" y="2407224"/>
                <a:ext cx="2938" cy="32560"/>
              </a:xfrm>
              <a:custGeom>
                <a:rect b="b" l="l" r="r" t="t"/>
                <a:pathLst>
                  <a:path extrusionOk="0" h="942" w="85">
                    <a:moveTo>
                      <a:pt x="0" y="0"/>
                    </a:moveTo>
                    <a:lnTo>
                      <a:pt x="0" y="941"/>
                    </a:lnTo>
                    <a:lnTo>
                      <a:pt x="85" y="941"/>
                    </a:lnTo>
                    <a:lnTo>
                      <a:pt x="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9"/>
              <p:cNvSpPr/>
              <p:nvPr/>
            </p:nvSpPr>
            <p:spPr>
              <a:xfrm>
                <a:off x="5622797" y="2407224"/>
                <a:ext cx="21569" cy="33528"/>
              </a:xfrm>
              <a:custGeom>
                <a:rect b="b" l="l" r="r" t="t"/>
                <a:pathLst>
                  <a:path extrusionOk="0" h="970" w="624">
                    <a:moveTo>
                      <a:pt x="531" y="85"/>
                    </a:moveTo>
                    <a:lnTo>
                      <a:pt x="531" y="885"/>
                    </a:lnTo>
                    <a:lnTo>
                      <a:pt x="93" y="885"/>
                    </a:lnTo>
                    <a:lnTo>
                      <a:pt x="93" y="85"/>
                    </a:lnTo>
                    <a:close/>
                    <a:moveTo>
                      <a:pt x="1" y="0"/>
                    </a:moveTo>
                    <a:lnTo>
                      <a:pt x="1" y="970"/>
                    </a:lnTo>
                    <a:lnTo>
                      <a:pt x="623" y="970"/>
                    </a:lnTo>
                    <a:lnTo>
                      <a:pt x="6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9"/>
              <p:cNvSpPr/>
              <p:nvPr/>
            </p:nvSpPr>
            <p:spPr>
              <a:xfrm>
                <a:off x="5655565" y="2407224"/>
                <a:ext cx="31592" cy="33528"/>
              </a:xfrm>
              <a:custGeom>
                <a:rect b="b" l="l" r="r" t="t"/>
                <a:pathLst>
                  <a:path extrusionOk="0" h="970" w="914">
                    <a:moveTo>
                      <a:pt x="821" y="85"/>
                    </a:moveTo>
                    <a:lnTo>
                      <a:pt x="821" y="885"/>
                    </a:lnTo>
                    <a:lnTo>
                      <a:pt x="86" y="885"/>
                    </a:lnTo>
                    <a:lnTo>
                      <a:pt x="86" y="85"/>
                    </a:lnTo>
                    <a:close/>
                    <a:moveTo>
                      <a:pt x="1" y="0"/>
                    </a:moveTo>
                    <a:lnTo>
                      <a:pt x="1" y="970"/>
                    </a:lnTo>
                    <a:lnTo>
                      <a:pt x="913" y="970"/>
                    </a:lnTo>
                    <a:lnTo>
                      <a:pt x="9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9"/>
              <p:cNvSpPr/>
              <p:nvPr/>
            </p:nvSpPr>
            <p:spPr>
              <a:xfrm>
                <a:off x="5697148" y="2407224"/>
                <a:ext cx="34738" cy="33528"/>
              </a:xfrm>
              <a:custGeom>
                <a:rect b="b" l="l" r="r" t="t"/>
                <a:pathLst>
                  <a:path extrusionOk="0" h="970" w="1005">
                    <a:moveTo>
                      <a:pt x="920" y="85"/>
                    </a:moveTo>
                    <a:lnTo>
                      <a:pt x="920" y="885"/>
                    </a:lnTo>
                    <a:lnTo>
                      <a:pt x="92" y="885"/>
                    </a:lnTo>
                    <a:lnTo>
                      <a:pt x="92" y="85"/>
                    </a:lnTo>
                    <a:close/>
                    <a:moveTo>
                      <a:pt x="0" y="0"/>
                    </a:moveTo>
                    <a:lnTo>
                      <a:pt x="0" y="970"/>
                    </a:lnTo>
                    <a:lnTo>
                      <a:pt x="1005" y="970"/>
                    </a:lnTo>
                    <a:lnTo>
                      <a:pt x="10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9"/>
              <p:cNvSpPr/>
              <p:nvPr/>
            </p:nvSpPr>
            <p:spPr>
              <a:xfrm>
                <a:off x="5743121" y="2395333"/>
                <a:ext cx="20324" cy="60834"/>
              </a:xfrm>
              <a:custGeom>
                <a:rect b="b" l="l" r="r" t="t"/>
                <a:pathLst>
                  <a:path extrusionOk="0" h="1760" w="588">
                    <a:moveTo>
                      <a:pt x="278" y="0"/>
                    </a:moveTo>
                    <a:cubicBezTo>
                      <a:pt x="253" y="0"/>
                      <a:pt x="229" y="7"/>
                      <a:pt x="205" y="19"/>
                    </a:cubicBezTo>
                    <a:lnTo>
                      <a:pt x="234" y="104"/>
                    </a:lnTo>
                    <a:cubicBezTo>
                      <a:pt x="248" y="90"/>
                      <a:pt x="264" y="83"/>
                      <a:pt x="280" y="83"/>
                    </a:cubicBezTo>
                    <a:cubicBezTo>
                      <a:pt x="296" y="83"/>
                      <a:pt x="312" y="90"/>
                      <a:pt x="326" y="104"/>
                    </a:cubicBezTo>
                    <a:cubicBezTo>
                      <a:pt x="382" y="132"/>
                      <a:pt x="411" y="196"/>
                      <a:pt x="411" y="252"/>
                    </a:cubicBezTo>
                    <a:cubicBezTo>
                      <a:pt x="439" y="344"/>
                      <a:pt x="411" y="401"/>
                      <a:pt x="411" y="458"/>
                    </a:cubicBezTo>
                    <a:cubicBezTo>
                      <a:pt x="382" y="521"/>
                      <a:pt x="382" y="578"/>
                      <a:pt x="382" y="606"/>
                    </a:cubicBezTo>
                    <a:cubicBezTo>
                      <a:pt x="382" y="726"/>
                      <a:pt x="411" y="811"/>
                      <a:pt x="474" y="903"/>
                    </a:cubicBezTo>
                    <a:cubicBezTo>
                      <a:pt x="439" y="903"/>
                      <a:pt x="411" y="960"/>
                      <a:pt x="382" y="988"/>
                    </a:cubicBezTo>
                    <a:cubicBezTo>
                      <a:pt x="354" y="1052"/>
                      <a:pt x="382" y="1137"/>
                      <a:pt x="382" y="1193"/>
                    </a:cubicBezTo>
                    <a:lnTo>
                      <a:pt x="382" y="1229"/>
                    </a:lnTo>
                    <a:cubicBezTo>
                      <a:pt x="411" y="1370"/>
                      <a:pt x="382" y="1490"/>
                      <a:pt x="326" y="1582"/>
                    </a:cubicBezTo>
                    <a:cubicBezTo>
                      <a:pt x="285" y="1637"/>
                      <a:pt x="223" y="1668"/>
                      <a:pt x="159" y="1668"/>
                    </a:cubicBezTo>
                    <a:cubicBezTo>
                      <a:pt x="125" y="1668"/>
                      <a:pt x="89" y="1659"/>
                      <a:pt x="57" y="1639"/>
                    </a:cubicBezTo>
                    <a:lnTo>
                      <a:pt x="0" y="1724"/>
                    </a:lnTo>
                    <a:cubicBezTo>
                      <a:pt x="29" y="1759"/>
                      <a:pt x="85" y="1759"/>
                      <a:pt x="149" y="1759"/>
                    </a:cubicBezTo>
                    <a:cubicBezTo>
                      <a:pt x="234" y="1759"/>
                      <a:pt x="354" y="1696"/>
                      <a:pt x="411" y="1611"/>
                    </a:cubicBezTo>
                    <a:cubicBezTo>
                      <a:pt x="474" y="1519"/>
                      <a:pt x="503" y="1370"/>
                      <a:pt x="474" y="1193"/>
                    </a:cubicBezTo>
                    <a:lnTo>
                      <a:pt x="474" y="1165"/>
                    </a:lnTo>
                    <a:lnTo>
                      <a:pt x="474" y="1016"/>
                    </a:lnTo>
                    <a:cubicBezTo>
                      <a:pt x="474" y="988"/>
                      <a:pt x="503" y="960"/>
                      <a:pt x="531" y="960"/>
                    </a:cubicBezTo>
                    <a:cubicBezTo>
                      <a:pt x="531" y="960"/>
                      <a:pt x="543" y="947"/>
                      <a:pt x="552" y="947"/>
                    </a:cubicBezTo>
                    <a:cubicBezTo>
                      <a:pt x="556" y="947"/>
                      <a:pt x="559" y="950"/>
                      <a:pt x="559" y="960"/>
                    </a:cubicBezTo>
                    <a:lnTo>
                      <a:pt x="587" y="960"/>
                    </a:lnTo>
                    <a:lnTo>
                      <a:pt x="587" y="875"/>
                    </a:lnTo>
                    <a:cubicBezTo>
                      <a:pt x="503" y="840"/>
                      <a:pt x="474" y="726"/>
                      <a:pt x="474" y="606"/>
                    </a:cubicBezTo>
                    <a:cubicBezTo>
                      <a:pt x="474" y="578"/>
                      <a:pt x="474" y="521"/>
                      <a:pt x="503" y="486"/>
                    </a:cubicBezTo>
                    <a:cubicBezTo>
                      <a:pt x="503" y="401"/>
                      <a:pt x="531" y="344"/>
                      <a:pt x="503" y="252"/>
                    </a:cubicBezTo>
                    <a:cubicBezTo>
                      <a:pt x="503" y="167"/>
                      <a:pt x="439" y="76"/>
                      <a:pt x="382" y="47"/>
                    </a:cubicBezTo>
                    <a:cubicBezTo>
                      <a:pt x="349" y="14"/>
                      <a:pt x="314" y="0"/>
                      <a:pt x="2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9"/>
              <p:cNvSpPr/>
              <p:nvPr/>
            </p:nvSpPr>
            <p:spPr>
              <a:xfrm>
                <a:off x="5776615" y="2397926"/>
                <a:ext cx="10300" cy="55062"/>
              </a:xfrm>
              <a:custGeom>
                <a:rect b="b" l="l" r="r" t="t"/>
                <a:pathLst>
                  <a:path extrusionOk="0" h="1593" w="298">
                    <a:moveTo>
                      <a:pt x="64" y="1"/>
                    </a:moveTo>
                    <a:lnTo>
                      <a:pt x="0" y="29"/>
                    </a:lnTo>
                    <a:cubicBezTo>
                      <a:pt x="213" y="531"/>
                      <a:pt x="213" y="1062"/>
                      <a:pt x="0" y="1564"/>
                    </a:cubicBezTo>
                    <a:lnTo>
                      <a:pt x="92" y="1592"/>
                    </a:lnTo>
                    <a:cubicBezTo>
                      <a:pt x="298" y="1090"/>
                      <a:pt x="298" y="503"/>
                      <a:pt x="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9"/>
              <p:cNvSpPr/>
              <p:nvPr/>
            </p:nvSpPr>
            <p:spPr>
              <a:xfrm>
                <a:off x="5788851" y="2396958"/>
                <a:ext cx="14448" cy="64084"/>
              </a:xfrm>
              <a:custGeom>
                <a:rect b="b" l="l" r="r" t="t"/>
                <a:pathLst>
                  <a:path extrusionOk="0" h="1854" w="418">
                    <a:moveTo>
                      <a:pt x="149" y="0"/>
                    </a:moveTo>
                    <a:lnTo>
                      <a:pt x="64" y="29"/>
                    </a:lnTo>
                    <a:cubicBezTo>
                      <a:pt x="326" y="587"/>
                      <a:pt x="297" y="1267"/>
                      <a:pt x="0" y="1825"/>
                    </a:cubicBezTo>
                    <a:lnTo>
                      <a:pt x="92" y="1854"/>
                    </a:lnTo>
                    <a:cubicBezTo>
                      <a:pt x="389" y="1295"/>
                      <a:pt x="418" y="559"/>
                      <a:pt x="1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9"/>
              <p:cNvSpPr/>
              <p:nvPr/>
            </p:nvSpPr>
            <p:spPr>
              <a:xfrm>
                <a:off x="5481215" y="2395333"/>
                <a:ext cx="20324" cy="60834"/>
              </a:xfrm>
              <a:custGeom>
                <a:rect b="b" l="l" r="r" t="t"/>
                <a:pathLst>
                  <a:path extrusionOk="0" h="1760" w="588">
                    <a:moveTo>
                      <a:pt x="312" y="0"/>
                    </a:moveTo>
                    <a:cubicBezTo>
                      <a:pt x="278" y="0"/>
                      <a:pt x="243" y="14"/>
                      <a:pt x="206" y="47"/>
                    </a:cubicBezTo>
                    <a:cubicBezTo>
                      <a:pt x="149" y="76"/>
                      <a:pt x="93" y="167"/>
                      <a:pt x="93" y="252"/>
                    </a:cubicBezTo>
                    <a:cubicBezTo>
                      <a:pt x="93" y="344"/>
                      <a:pt x="93" y="401"/>
                      <a:pt x="121" y="486"/>
                    </a:cubicBezTo>
                    <a:lnTo>
                      <a:pt x="121" y="606"/>
                    </a:lnTo>
                    <a:cubicBezTo>
                      <a:pt x="149" y="726"/>
                      <a:pt x="93" y="840"/>
                      <a:pt x="1" y="875"/>
                    </a:cubicBezTo>
                    <a:lnTo>
                      <a:pt x="29" y="960"/>
                    </a:lnTo>
                    <a:cubicBezTo>
                      <a:pt x="38" y="950"/>
                      <a:pt x="45" y="947"/>
                      <a:pt x="49" y="947"/>
                    </a:cubicBezTo>
                    <a:cubicBezTo>
                      <a:pt x="57" y="947"/>
                      <a:pt x="57" y="960"/>
                      <a:pt x="57" y="960"/>
                    </a:cubicBezTo>
                    <a:cubicBezTo>
                      <a:pt x="93" y="960"/>
                      <a:pt x="121" y="988"/>
                      <a:pt x="121" y="1016"/>
                    </a:cubicBezTo>
                    <a:cubicBezTo>
                      <a:pt x="149" y="1080"/>
                      <a:pt x="121" y="1108"/>
                      <a:pt x="121" y="1165"/>
                    </a:cubicBezTo>
                    <a:lnTo>
                      <a:pt x="121" y="1193"/>
                    </a:lnTo>
                    <a:cubicBezTo>
                      <a:pt x="93" y="1370"/>
                      <a:pt x="121" y="1519"/>
                      <a:pt x="206" y="1611"/>
                    </a:cubicBezTo>
                    <a:cubicBezTo>
                      <a:pt x="269" y="1696"/>
                      <a:pt x="354" y="1759"/>
                      <a:pt x="475" y="1759"/>
                    </a:cubicBezTo>
                    <a:cubicBezTo>
                      <a:pt x="503" y="1759"/>
                      <a:pt x="559" y="1759"/>
                      <a:pt x="588" y="1724"/>
                    </a:cubicBezTo>
                    <a:lnTo>
                      <a:pt x="559" y="1639"/>
                    </a:lnTo>
                    <a:cubicBezTo>
                      <a:pt x="529" y="1659"/>
                      <a:pt x="491" y="1668"/>
                      <a:pt x="452" y="1668"/>
                    </a:cubicBezTo>
                    <a:cubicBezTo>
                      <a:pt x="381" y="1668"/>
                      <a:pt x="306" y="1637"/>
                      <a:pt x="269" y="1582"/>
                    </a:cubicBezTo>
                    <a:cubicBezTo>
                      <a:pt x="206" y="1490"/>
                      <a:pt x="177" y="1370"/>
                      <a:pt x="206" y="1229"/>
                    </a:cubicBezTo>
                    <a:lnTo>
                      <a:pt x="206" y="1193"/>
                    </a:lnTo>
                    <a:cubicBezTo>
                      <a:pt x="234" y="1137"/>
                      <a:pt x="234" y="1052"/>
                      <a:pt x="206" y="988"/>
                    </a:cubicBezTo>
                    <a:cubicBezTo>
                      <a:pt x="206" y="960"/>
                      <a:pt x="177" y="903"/>
                      <a:pt x="121" y="903"/>
                    </a:cubicBezTo>
                    <a:cubicBezTo>
                      <a:pt x="206" y="811"/>
                      <a:pt x="234" y="726"/>
                      <a:pt x="206" y="606"/>
                    </a:cubicBezTo>
                    <a:lnTo>
                      <a:pt x="206" y="458"/>
                    </a:lnTo>
                    <a:cubicBezTo>
                      <a:pt x="177" y="401"/>
                      <a:pt x="177" y="344"/>
                      <a:pt x="177" y="252"/>
                    </a:cubicBezTo>
                    <a:cubicBezTo>
                      <a:pt x="177" y="196"/>
                      <a:pt x="206" y="132"/>
                      <a:pt x="269" y="104"/>
                    </a:cubicBezTo>
                    <a:cubicBezTo>
                      <a:pt x="284" y="90"/>
                      <a:pt x="298" y="83"/>
                      <a:pt x="312" y="83"/>
                    </a:cubicBezTo>
                    <a:cubicBezTo>
                      <a:pt x="326" y="83"/>
                      <a:pt x="340" y="90"/>
                      <a:pt x="354" y="104"/>
                    </a:cubicBezTo>
                    <a:lnTo>
                      <a:pt x="383" y="19"/>
                    </a:lnTo>
                    <a:cubicBezTo>
                      <a:pt x="359" y="7"/>
                      <a:pt x="336" y="0"/>
                      <a:pt x="3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9"/>
              <p:cNvSpPr/>
              <p:nvPr/>
            </p:nvSpPr>
            <p:spPr>
              <a:xfrm>
                <a:off x="5458712" y="2397926"/>
                <a:ext cx="10300" cy="55062"/>
              </a:xfrm>
              <a:custGeom>
                <a:rect b="b" l="l" r="r" t="t"/>
                <a:pathLst>
                  <a:path extrusionOk="0" h="1593" w="298">
                    <a:moveTo>
                      <a:pt x="213" y="1"/>
                    </a:moveTo>
                    <a:cubicBezTo>
                      <a:pt x="1" y="503"/>
                      <a:pt x="1" y="1090"/>
                      <a:pt x="213" y="1592"/>
                    </a:cubicBezTo>
                    <a:lnTo>
                      <a:pt x="270" y="1564"/>
                    </a:lnTo>
                    <a:cubicBezTo>
                      <a:pt x="93" y="1062"/>
                      <a:pt x="93" y="531"/>
                      <a:pt x="298" y="29"/>
                    </a:cubicBezTo>
                    <a:lnTo>
                      <a:pt x="2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9"/>
              <p:cNvSpPr/>
              <p:nvPr/>
            </p:nvSpPr>
            <p:spPr>
              <a:xfrm>
                <a:off x="5442570" y="2396958"/>
                <a:ext cx="13238" cy="64084"/>
              </a:xfrm>
              <a:custGeom>
                <a:rect b="b" l="l" r="r" t="t"/>
                <a:pathLst>
                  <a:path extrusionOk="0" h="1854" w="383">
                    <a:moveTo>
                      <a:pt x="263" y="0"/>
                    </a:moveTo>
                    <a:lnTo>
                      <a:pt x="263" y="0"/>
                    </a:lnTo>
                    <a:cubicBezTo>
                      <a:pt x="1" y="559"/>
                      <a:pt x="1" y="1295"/>
                      <a:pt x="291" y="1854"/>
                    </a:cubicBezTo>
                    <a:lnTo>
                      <a:pt x="383" y="1825"/>
                    </a:lnTo>
                    <a:cubicBezTo>
                      <a:pt x="86" y="1267"/>
                      <a:pt x="86" y="587"/>
                      <a:pt x="326" y="29"/>
                    </a:cubicBezTo>
                    <a:lnTo>
                      <a:pt x="2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49"/>
            <p:cNvGrpSpPr/>
            <p:nvPr/>
          </p:nvGrpSpPr>
          <p:grpSpPr>
            <a:xfrm>
              <a:off x="5725061" y="2885925"/>
              <a:ext cx="545750" cy="632756"/>
              <a:chOff x="3479225" y="2442689"/>
              <a:chExt cx="179293" cy="207877"/>
            </a:xfrm>
          </p:grpSpPr>
          <p:sp>
            <p:nvSpPr>
              <p:cNvPr id="1504" name="Google Shape;1504;p49"/>
              <p:cNvSpPr/>
              <p:nvPr/>
            </p:nvSpPr>
            <p:spPr>
              <a:xfrm>
                <a:off x="3479225" y="2485481"/>
                <a:ext cx="21327" cy="165082"/>
              </a:xfrm>
              <a:custGeom>
                <a:rect b="b" l="l" r="r" t="t"/>
                <a:pathLst>
                  <a:path extrusionOk="0" h="4776" w="617">
                    <a:moveTo>
                      <a:pt x="1" y="0"/>
                    </a:moveTo>
                    <a:lnTo>
                      <a:pt x="1" y="4775"/>
                    </a:lnTo>
                    <a:lnTo>
                      <a:pt x="616" y="4775"/>
                    </a:lnTo>
                    <a:lnTo>
                      <a:pt x="6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9"/>
              <p:cNvSpPr/>
              <p:nvPr/>
            </p:nvSpPr>
            <p:spPr>
              <a:xfrm>
                <a:off x="3518838" y="2552712"/>
                <a:ext cx="21569" cy="97854"/>
              </a:xfrm>
              <a:custGeom>
                <a:rect b="b" l="l" r="r" t="t"/>
                <a:pathLst>
                  <a:path extrusionOk="0" h="2831" w="624">
                    <a:moveTo>
                      <a:pt x="1" y="1"/>
                    </a:moveTo>
                    <a:lnTo>
                      <a:pt x="1" y="2830"/>
                    </a:lnTo>
                    <a:lnTo>
                      <a:pt x="623" y="2830"/>
                    </a:lnTo>
                    <a:lnTo>
                      <a:pt x="6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9"/>
              <p:cNvSpPr/>
              <p:nvPr/>
            </p:nvSpPr>
            <p:spPr>
              <a:xfrm>
                <a:off x="3558727" y="2499895"/>
                <a:ext cx="20324" cy="150669"/>
              </a:xfrm>
              <a:custGeom>
                <a:rect b="b" l="l" r="r" t="t"/>
                <a:pathLst>
                  <a:path extrusionOk="0" h="4359" w="588">
                    <a:moveTo>
                      <a:pt x="0" y="1"/>
                    </a:moveTo>
                    <a:lnTo>
                      <a:pt x="0" y="4358"/>
                    </a:lnTo>
                    <a:lnTo>
                      <a:pt x="587" y="4358"/>
                    </a:lnTo>
                    <a:lnTo>
                      <a:pt x="5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9"/>
              <p:cNvSpPr/>
              <p:nvPr/>
            </p:nvSpPr>
            <p:spPr>
              <a:xfrm>
                <a:off x="3598339" y="2442689"/>
                <a:ext cx="20324" cy="207874"/>
              </a:xfrm>
              <a:custGeom>
                <a:rect b="b" l="l" r="r" t="t"/>
                <a:pathLst>
                  <a:path extrusionOk="0" h="6014" w="588">
                    <a:moveTo>
                      <a:pt x="0" y="0"/>
                    </a:moveTo>
                    <a:lnTo>
                      <a:pt x="0" y="6013"/>
                    </a:lnTo>
                    <a:lnTo>
                      <a:pt x="587" y="6013"/>
                    </a:lnTo>
                    <a:lnTo>
                      <a:pt x="5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9"/>
              <p:cNvSpPr/>
              <p:nvPr/>
            </p:nvSpPr>
            <p:spPr>
              <a:xfrm>
                <a:off x="3638194" y="2537538"/>
                <a:ext cx="20324" cy="113028"/>
              </a:xfrm>
              <a:custGeom>
                <a:rect b="b" l="l" r="r" t="t"/>
                <a:pathLst>
                  <a:path extrusionOk="0" h="3270" w="588">
                    <a:moveTo>
                      <a:pt x="0" y="1"/>
                    </a:moveTo>
                    <a:lnTo>
                      <a:pt x="0" y="3269"/>
                    </a:lnTo>
                    <a:lnTo>
                      <a:pt x="587" y="3269"/>
                    </a:lnTo>
                    <a:lnTo>
                      <a:pt x="5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49"/>
            <p:cNvGrpSpPr/>
            <p:nvPr/>
          </p:nvGrpSpPr>
          <p:grpSpPr>
            <a:xfrm>
              <a:off x="4421212" y="3367909"/>
              <a:ext cx="688617" cy="567202"/>
              <a:chOff x="4646862" y="1815214"/>
              <a:chExt cx="226229" cy="186341"/>
            </a:xfrm>
          </p:grpSpPr>
          <p:sp>
            <p:nvSpPr>
              <p:cNvPr id="1510" name="Google Shape;1510;p49"/>
              <p:cNvSpPr/>
              <p:nvPr/>
            </p:nvSpPr>
            <p:spPr>
              <a:xfrm>
                <a:off x="4646862" y="1841622"/>
                <a:ext cx="199578" cy="159932"/>
              </a:xfrm>
              <a:custGeom>
                <a:rect b="b" l="l" r="r" t="t"/>
                <a:pathLst>
                  <a:path extrusionOk="0" h="4627" w="5774">
                    <a:moveTo>
                      <a:pt x="1" y="0"/>
                    </a:moveTo>
                    <a:lnTo>
                      <a:pt x="1" y="4627"/>
                    </a:lnTo>
                    <a:lnTo>
                      <a:pt x="5774" y="4627"/>
                    </a:lnTo>
                    <a:lnTo>
                      <a:pt x="57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9"/>
              <p:cNvSpPr/>
              <p:nvPr/>
            </p:nvSpPr>
            <p:spPr>
              <a:xfrm>
                <a:off x="4673271" y="1815214"/>
                <a:ext cx="199820" cy="159932"/>
              </a:xfrm>
              <a:custGeom>
                <a:rect b="b" l="l" r="r" t="t"/>
                <a:pathLst>
                  <a:path extrusionOk="0" h="4627" w="5781">
                    <a:moveTo>
                      <a:pt x="1" y="0"/>
                    </a:moveTo>
                    <a:lnTo>
                      <a:pt x="1" y="4627"/>
                    </a:lnTo>
                    <a:lnTo>
                      <a:pt x="5781" y="4627"/>
                    </a:lnTo>
                    <a:lnTo>
                      <a:pt x="57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9"/>
              <p:cNvSpPr/>
              <p:nvPr/>
            </p:nvSpPr>
            <p:spPr>
              <a:xfrm>
                <a:off x="4844441" y="1827415"/>
                <a:ext cx="16418" cy="3975"/>
              </a:xfrm>
              <a:custGeom>
                <a:rect b="b" l="l" r="r" t="t"/>
                <a:pathLst>
                  <a:path extrusionOk="0" h="115" w="475">
                    <a:moveTo>
                      <a:pt x="1" y="1"/>
                    </a:moveTo>
                    <a:lnTo>
                      <a:pt x="1" y="114"/>
                    </a:lnTo>
                    <a:lnTo>
                      <a:pt x="475" y="114"/>
                    </a:lnTo>
                    <a:lnTo>
                      <a:pt x="4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9"/>
              <p:cNvSpPr/>
              <p:nvPr/>
            </p:nvSpPr>
            <p:spPr>
              <a:xfrm>
                <a:off x="4735386" y="1827415"/>
                <a:ext cx="90768" cy="3975"/>
              </a:xfrm>
              <a:custGeom>
                <a:rect b="b" l="l" r="r" t="t"/>
                <a:pathLst>
                  <a:path extrusionOk="0" h="115" w="2626">
                    <a:moveTo>
                      <a:pt x="1" y="1"/>
                    </a:moveTo>
                    <a:lnTo>
                      <a:pt x="1" y="114"/>
                    </a:lnTo>
                    <a:lnTo>
                      <a:pt x="2625" y="114"/>
                    </a:lnTo>
                    <a:lnTo>
                      <a:pt x="26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9"/>
              <p:cNvSpPr/>
              <p:nvPr/>
            </p:nvSpPr>
            <p:spPr>
              <a:xfrm>
                <a:off x="4843473" y="1847740"/>
                <a:ext cx="3940" cy="26442"/>
              </a:xfrm>
              <a:custGeom>
                <a:rect b="b" l="l" r="r" t="t"/>
                <a:pathLst>
                  <a:path extrusionOk="0" h="765" w="114">
                    <a:moveTo>
                      <a:pt x="1" y="0"/>
                    </a:moveTo>
                    <a:lnTo>
                      <a:pt x="1" y="764"/>
                    </a:lnTo>
                    <a:lnTo>
                      <a:pt x="114" y="764"/>
                    </a:lnTo>
                    <a:lnTo>
                      <a:pt x="1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9"/>
              <p:cNvSpPr/>
              <p:nvPr/>
            </p:nvSpPr>
            <p:spPr>
              <a:xfrm>
                <a:off x="4843473" y="1886350"/>
                <a:ext cx="3940" cy="54094"/>
              </a:xfrm>
              <a:custGeom>
                <a:rect b="b" l="l" r="r" t="t"/>
                <a:pathLst>
                  <a:path extrusionOk="0" h="1565" w="114">
                    <a:moveTo>
                      <a:pt x="1" y="1"/>
                    </a:moveTo>
                    <a:lnTo>
                      <a:pt x="1" y="1564"/>
                    </a:lnTo>
                    <a:lnTo>
                      <a:pt x="114" y="1564"/>
                    </a:lnTo>
                    <a:lnTo>
                      <a:pt x="1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9"/>
              <p:cNvSpPr/>
              <p:nvPr/>
            </p:nvSpPr>
            <p:spPr>
              <a:xfrm>
                <a:off x="4855710" y="1904705"/>
                <a:ext cx="3940" cy="18389"/>
              </a:xfrm>
              <a:custGeom>
                <a:rect b="b" l="l" r="r" t="t"/>
                <a:pathLst>
                  <a:path extrusionOk="0" h="532" w="114">
                    <a:moveTo>
                      <a:pt x="0" y="0"/>
                    </a:moveTo>
                    <a:lnTo>
                      <a:pt x="0" y="531"/>
                    </a:lnTo>
                    <a:lnTo>
                      <a:pt x="114" y="531"/>
                    </a:lnTo>
                    <a:lnTo>
                      <a:pt x="1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49"/>
            <p:cNvGrpSpPr/>
            <p:nvPr/>
          </p:nvGrpSpPr>
          <p:grpSpPr>
            <a:xfrm>
              <a:off x="3793280" y="3419075"/>
              <a:ext cx="1789390" cy="787533"/>
              <a:chOff x="4802651" y="2120880"/>
              <a:chExt cx="587861" cy="258725"/>
            </a:xfrm>
          </p:grpSpPr>
          <p:sp>
            <p:nvSpPr>
              <p:cNvPr id="1518" name="Google Shape;1518;p49"/>
              <p:cNvSpPr/>
              <p:nvPr/>
            </p:nvSpPr>
            <p:spPr>
              <a:xfrm>
                <a:off x="4820971" y="2152404"/>
                <a:ext cx="538972" cy="223048"/>
              </a:xfrm>
              <a:custGeom>
                <a:rect b="b" l="l" r="r" t="t"/>
                <a:pathLst>
                  <a:path extrusionOk="0" h="6453" w="15593">
                    <a:moveTo>
                      <a:pt x="15388" y="1"/>
                    </a:moveTo>
                    <a:lnTo>
                      <a:pt x="11235" y="6042"/>
                    </a:lnTo>
                    <a:lnTo>
                      <a:pt x="8228" y="2180"/>
                    </a:lnTo>
                    <a:lnTo>
                      <a:pt x="5101" y="6071"/>
                    </a:lnTo>
                    <a:lnTo>
                      <a:pt x="2420" y="2774"/>
                    </a:lnTo>
                    <a:lnTo>
                      <a:pt x="1" y="5865"/>
                    </a:lnTo>
                    <a:lnTo>
                      <a:pt x="178" y="6014"/>
                    </a:lnTo>
                    <a:lnTo>
                      <a:pt x="2420" y="3156"/>
                    </a:lnTo>
                    <a:lnTo>
                      <a:pt x="5101" y="6424"/>
                    </a:lnTo>
                    <a:lnTo>
                      <a:pt x="8228" y="2562"/>
                    </a:lnTo>
                    <a:lnTo>
                      <a:pt x="11235" y="6453"/>
                    </a:lnTo>
                    <a:lnTo>
                      <a:pt x="15593" y="121"/>
                    </a:lnTo>
                    <a:lnTo>
                      <a:pt x="15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4802651" y="2335811"/>
                <a:ext cx="42826" cy="43794"/>
              </a:xfrm>
              <a:custGeom>
                <a:rect b="b" l="l" r="r" t="t"/>
                <a:pathLst>
                  <a:path extrusionOk="0" h="1267" w="1239">
                    <a:moveTo>
                      <a:pt x="623" y="1"/>
                    </a:moveTo>
                    <a:cubicBezTo>
                      <a:pt x="269" y="1"/>
                      <a:pt x="0" y="262"/>
                      <a:pt x="0" y="616"/>
                    </a:cubicBezTo>
                    <a:cubicBezTo>
                      <a:pt x="0" y="970"/>
                      <a:pt x="269" y="1267"/>
                      <a:pt x="623" y="1267"/>
                    </a:cubicBezTo>
                    <a:cubicBezTo>
                      <a:pt x="977" y="1267"/>
                      <a:pt x="1238" y="970"/>
                      <a:pt x="1238" y="616"/>
                    </a:cubicBezTo>
                    <a:cubicBezTo>
                      <a:pt x="1238" y="262"/>
                      <a:pt x="977" y="1"/>
                      <a:pt x="6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4981875" y="2346077"/>
                <a:ext cx="33805" cy="33528"/>
              </a:xfrm>
              <a:custGeom>
                <a:rect b="b" l="l" r="r" t="t"/>
                <a:pathLst>
                  <a:path extrusionOk="0" h="970" w="978">
                    <a:moveTo>
                      <a:pt x="475" y="1"/>
                    </a:moveTo>
                    <a:cubicBezTo>
                      <a:pt x="213" y="1"/>
                      <a:pt x="1" y="206"/>
                      <a:pt x="1" y="468"/>
                    </a:cubicBezTo>
                    <a:cubicBezTo>
                      <a:pt x="1" y="736"/>
                      <a:pt x="213" y="970"/>
                      <a:pt x="475" y="970"/>
                    </a:cubicBezTo>
                    <a:cubicBezTo>
                      <a:pt x="744" y="970"/>
                      <a:pt x="977" y="736"/>
                      <a:pt x="977" y="468"/>
                    </a:cubicBezTo>
                    <a:cubicBezTo>
                      <a:pt x="977" y="206"/>
                      <a:pt x="744" y="1"/>
                      <a:pt x="4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9"/>
              <p:cNvSpPr/>
              <p:nvPr/>
            </p:nvSpPr>
            <p:spPr>
              <a:xfrm>
                <a:off x="5191932" y="2346077"/>
                <a:ext cx="33528" cy="33528"/>
              </a:xfrm>
              <a:custGeom>
                <a:rect b="b" l="l" r="r" t="t"/>
                <a:pathLst>
                  <a:path extrusionOk="0" h="970" w="970">
                    <a:moveTo>
                      <a:pt x="468" y="1"/>
                    </a:moveTo>
                    <a:cubicBezTo>
                      <a:pt x="206" y="1"/>
                      <a:pt x="1" y="206"/>
                      <a:pt x="1" y="468"/>
                    </a:cubicBezTo>
                    <a:cubicBezTo>
                      <a:pt x="1" y="736"/>
                      <a:pt x="206" y="970"/>
                      <a:pt x="468" y="970"/>
                    </a:cubicBezTo>
                    <a:cubicBezTo>
                      <a:pt x="736" y="970"/>
                      <a:pt x="970" y="736"/>
                      <a:pt x="970" y="468"/>
                    </a:cubicBezTo>
                    <a:cubicBezTo>
                      <a:pt x="970" y="206"/>
                      <a:pt x="736" y="1"/>
                      <a:pt x="4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9"/>
              <p:cNvSpPr/>
              <p:nvPr/>
            </p:nvSpPr>
            <p:spPr>
              <a:xfrm>
                <a:off x="5340600" y="2138232"/>
                <a:ext cx="33805" cy="33528"/>
              </a:xfrm>
              <a:custGeom>
                <a:rect b="b" l="l" r="r" t="t"/>
                <a:pathLst>
                  <a:path extrusionOk="0" h="970" w="978">
                    <a:moveTo>
                      <a:pt x="475" y="1"/>
                    </a:moveTo>
                    <a:cubicBezTo>
                      <a:pt x="206" y="1"/>
                      <a:pt x="1" y="206"/>
                      <a:pt x="1" y="467"/>
                    </a:cubicBezTo>
                    <a:cubicBezTo>
                      <a:pt x="1" y="736"/>
                      <a:pt x="206" y="970"/>
                      <a:pt x="475" y="970"/>
                    </a:cubicBezTo>
                    <a:cubicBezTo>
                      <a:pt x="737" y="970"/>
                      <a:pt x="977" y="736"/>
                      <a:pt x="977" y="467"/>
                    </a:cubicBezTo>
                    <a:cubicBezTo>
                      <a:pt x="977" y="206"/>
                      <a:pt x="737" y="1"/>
                      <a:pt x="4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a:off x="4882118" y="2231906"/>
                <a:ext cx="44796" cy="44762"/>
              </a:xfrm>
              <a:custGeom>
                <a:rect b="b" l="l" r="r" t="t"/>
                <a:pathLst>
                  <a:path extrusionOk="0" h="1295" w="1296">
                    <a:moveTo>
                      <a:pt x="651" y="0"/>
                    </a:moveTo>
                    <a:cubicBezTo>
                      <a:pt x="298" y="0"/>
                      <a:pt x="0" y="297"/>
                      <a:pt x="0" y="651"/>
                    </a:cubicBezTo>
                    <a:cubicBezTo>
                      <a:pt x="0" y="1005"/>
                      <a:pt x="298" y="1295"/>
                      <a:pt x="651" y="1295"/>
                    </a:cubicBezTo>
                    <a:cubicBezTo>
                      <a:pt x="1005" y="1295"/>
                      <a:pt x="1295" y="1005"/>
                      <a:pt x="1295" y="651"/>
                    </a:cubicBezTo>
                    <a:cubicBezTo>
                      <a:pt x="1295" y="297"/>
                      <a:pt x="1005" y="0"/>
                      <a:pt x="6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a:off x="5088995" y="2213551"/>
                <a:ext cx="38678" cy="38678"/>
              </a:xfrm>
              <a:custGeom>
                <a:rect b="b" l="l" r="r" t="t"/>
                <a:pathLst>
                  <a:path extrusionOk="0" h="1119" w="1119">
                    <a:moveTo>
                      <a:pt x="559" y="0"/>
                    </a:moveTo>
                    <a:cubicBezTo>
                      <a:pt x="234" y="0"/>
                      <a:pt x="0" y="262"/>
                      <a:pt x="0" y="559"/>
                    </a:cubicBezTo>
                    <a:cubicBezTo>
                      <a:pt x="0" y="885"/>
                      <a:pt x="234" y="1118"/>
                      <a:pt x="559" y="1118"/>
                    </a:cubicBezTo>
                    <a:cubicBezTo>
                      <a:pt x="856" y="1118"/>
                      <a:pt x="1118" y="885"/>
                      <a:pt x="1118" y="559"/>
                    </a:cubicBezTo>
                    <a:cubicBezTo>
                      <a:pt x="1118" y="262"/>
                      <a:pt x="856"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5323248" y="2120880"/>
                <a:ext cx="67263" cy="67263"/>
              </a:xfrm>
              <a:custGeom>
                <a:rect b="b" l="l" r="r" t="t"/>
                <a:pathLst>
                  <a:path extrusionOk="0" h="1946" w="1946">
                    <a:moveTo>
                      <a:pt x="977" y="113"/>
                    </a:moveTo>
                    <a:cubicBezTo>
                      <a:pt x="1444" y="113"/>
                      <a:pt x="1833" y="503"/>
                      <a:pt x="1833" y="969"/>
                    </a:cubicBezTo>
                    <a:cubicBezTo>
                      <a:pt x="1833" y="1443"/>
                      <a:pt x="1444" y="1825"/>
                      <a:pt x="977" y="1825"/>
                    </a:cubicBezTo>
                    <a:cubicBezTo>
                      <a:pt x="503" y="1825"/>
                      <a:pt x="121" y="1443"/>
                      <a:pt x="121" y="969"/>
                    </a:cubicBezTo>
                    <a:cubicBezTo>
                      <a:pt x="121" y="503"/>
                      <a:pt x="503" y="113"/>
                      <a:pt x="977" y="113"/>
                    </a:cubicBezTo>
                    <a:close/>
                    <a:moveTo>
                      <a:pt x="977" y="0"/>
                    </a:moveTo>
                    <a:cubicBezTo>
                      <a:pt x="446" y="0"/>
                      <a:pt x="1" y="439"/>
                      <a:pt x="1" y="969"/>
                    </a:cubicBezTo>
                    <a:cubicBezTo>
                      <a:pt x="1" y="1500"/>
                      <a:pt x="446" y="1946"/>
                      <a:pt x="977" y="1946"/>
                    </a:cubicBezTo>
                    <a:cubicBezTo>
                      <a:pt x="1507" y="1946"/>
                      <a:pt x="1946" y="1500"/>
                      <a:pt x="1946" y="969"/>
                    </a:cubicBezTo>
                    <a:cubicBezTo>
                      <a:pt x="1946" y="439"/>
                      <a:pt x="1507" y="0"/>
                      <a:pt x="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6" name="Google Shape;1526;p49"/>
          <p:cNvGrpSpPr/>
          <p:nvPr/>
        </p:nvGrpSpPr>
        <p:grpSpPr>
          <a:xfrm>
            <a:off x="7004805" y="811635"/>
            <a:ext cx="957285" cy="300300"/>
            <a:chOff x="3583454" y="2026924"/>
            <a:chExt cx="430899" cy="135173"/>
          </a:xfrm>
        </p:grpSpPr>
        <p:sp>
          <p:nvSpPr>
            <p:cNvPr id="1527" name="Google Shape;1527;p49"/>
            <p:cNvSpPr/>
            <p:nvPr/>
          </p:nvSpPr>
          <p:spPr>
            <a:xfrm>
              <a:off x="3754867" y="2128093"/>
              <a:ext cx="32109" cy="30891"/>
            </a:xfrm>
            <a:custGeom>
              <a:rect b="b" l="l" r="r" t="t"/>
              <a:pathLst>
                <a:path extrusionOk="0" h="913" w="949">
                  <a:moveTo>
                    <a:pt x="0" y="0"/>
                  </a:moveTo>
                  <a:lnTo>
                    <a:pt x="0" y="913"/>
                  </a:lnTo>
                  <a:lnTo>
                    <a:pt x="948" y="913"/>
                  </a:lnTo>
                  <a:lnTo>
                    <a:pt x="9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9"/>
            <p:cNvSpPr/>
            <p:nvPr/>
          </p:nvSpPr>
          <p:spPr>
            <a:xfrm>
              <a:off x="3801763" y="2125217"/>
              <a:ext cx="58941" cy="33767"/>
            </a:xfrm>
            <a:custGeom>
              <a:rect b="b" l="l" r="r" t="t"/>
              <a:pathLst>
                <a:path extrusionOk="0" h="998" w="1742">
                  <a:moveTo>
                    <a:pt x="913" y="205"/>
                  </a:moveTo>
                  <a:lnTo>
                    <a:pt x="1444" y="885"/>
                  </a:lnTo>
                  <a:lnTo>
                    <a:pt x="326" y="885"/>
                  </a:lnTo>
                  <a:lnTo>
                    <a:pt x="913" y="205"/>
                  </a:lnTo>
                  <a:close/>
                  <a:moveTo>
                    <a:pt x="913" y="0"/>
                  </a:moveTo>
                  <a:lnTo>
                    <a:pt x="1" y="998"/>
                  </a:lnTo>
                  <a:lnTo>
                    <a:pt x="1741" y="998"/>
                  </a:lnTo>
                  <a:lnTo>
                    <a:pt x="9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a:off x="3871668" y="2125217"/>
              <a:ext cx="34985" cy="35933"/>
            </a:xfrm>
            <a:custGeom>
              <a:rect b="b" l="l" r="r" t="t"/>
              <a:pathLst>
                <a:path extrusionOk="0" h="1062" w="1034">
                  <a:moveTo>
                    <a:pt x="941" y="0"/>
                  </a:moveTo>
                  <a:lnTo>
                    <a:pt x="0" y="969"/>
                  </a:lnTo>
                  <a:lnTo>
                    <a:pt x="85" y="1061"/>
                  </a:lnTo>
                  <a:lnTo>
                    <a:pt x="1033"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3889635" y="2125217"/>
              <a:ext cx="35933" cy="35933"/>
            </a:xfrm>
            <a:custGeom>
              <a:rect b="b" l="l" r="r" t="t"/>
              <a:pathLst>
                <a:path extrusionOk="0" h="1062" w="1062">
                  <a:moveTo>
                    <a:pt x="941" y="0"/>
                  </a:moveTo>
                  <a:lnTo>
                    <a:pt x="0" y="969"/>
                  </a:lnTo>
                  <a:lnTo>
                    <a:pt x="120" y="1061"/>
                  </a:lnTo>
                  <a:lnTo>
                    <a:pt x="1061"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9"/>
            <p:cNvSpPr/>
            <p:nvPr/>
          </p:nvSpPr>
          <p:spPr>
            <a:xfrm>
              <a:off x="3937479" y="2123052"/>
              <a:ext cx="10117" cy="34985"/>
            </a:xfrm>
            <a:custGeom>
              <a:rect b="b" l="l" r="r" t="t"/>
              <a:pathLst>
                <a:path extrusionOk="0" h="1034" w="299">
                  <a:moveTo>
                    <a:pt x="1" y="1"/>
                  </a:moveTo>
                  <a:lnTo>
                    <a:pt x="1" y="93"/>
                  </a:lnTo>
                  <a:lnTo>
                    <a:pt x="29" y="93"/>
                  </a:lnTo>
                  <a:cubicBezTo>
                    <a:pt x="86" y="93"/>
                    <a:pt x="121" y="121"/>
                    <a:pt x="121" y="177"/>
                  </a:cubicBezTo>
                  <a:lnTo>
                    <a:pt x="121" y="418"/>
                  </a:lnTo>
                  <a:cubicBezTo>
                    <a:pt x="121" y="503"/>
                    <a:pt x="149" y="503"/>
                    <a:pt x="178" y="531"/>
                  </a:cubicBezTo>
                  <a:cubicBezTo>
                    <a:pt x="149" y="531"/>
                    <a:pt x="121" y="559"/>
                    <a:pt x="121" y="623"/>
                  </a:cubicBezTo>
                  <a:lnTo>
                    <a:pt x="121" y="857"/>
                  </a:lnTo>
                  <a:cubicBezTo>
                    <a:pt x="121" y="913"/>
                    <a:pt x="86" y="949"/>
                    <a:pt x="29" y="949"/>
                  </a:cubicBezTo>
                  <a:lnTo>
                    <a:pt x="1" y="949"/>
                  </a:lnTo>
                  <a:lnTo>
                    <a:pt x="1" y="1033"/>
                  </a:lnTo>
                  <a:lnTo>
                    <a:pt x="58" y="1033"/>
                  </a:lnTo>
                  <a:cubicBezTo>
                    <a:pt x="178" y="1033"/>
                    <a:pt x="234" y="977"/>
                    <a:pt x="234" y="885"/>
                  </a:cubicBezTo>
                  <a:lnTo>
                    <a:pt x="234" y="623"/>
                  </a:lnTo>
                  <a:cubicBezTo>
                    <a:pt x="234" y="595"/>
                    <a:pt x="234" y="559"/>
                    <a:pt x="263" y="559"/>
                  </a:cubicBezTo>
                  <a:lnTo>
                    <a:pt x="298" y="559"/>
                  </a:lnTo>
                  <a:lnTo>
                    <a:pt x="298" y="475"/>
                  </a:lnTo>
                  <a:lnTo>
                    <a:pt x="263" y="475"/>
                  </a:lnTo>
                  <a:cubicBezTo>
                    <a:pt x="234" y="475"/>
                    <a:pt x="234" y="475"/>
                    <a:pt x="234" y="418"/>
                  </a:cubicBezTo>
                  <a:lnTo>
                    <a:pt x="234" y="177"/>
                  </a:lnTo>
                  <a:cubicBezTo>
                    <a:pt x="234" y="64"/>
                    <a:pt x="178"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9"/>
            <p:cNvSpPr/>
            <p:nvPr/>
          </p:nvSpPr>
          <p:spPr>
            <a:xfrm>
              <a:off x="3959506" y="2123052"/>
              <a:ext cx="24936" cy="39046"/>
            </a:xfrm>
            <a:custGeom>
              <a:rect b="b" l="l" r="r" t="t"/>
              <a:pathLst>
                <a:path extrusionOk="0" h="1154" w="737">
                  <a:moveTo>
                    <a:pt x="354" y="149"/>
                  </a:moveTo>
                  <a:cubicBezTo>
                    <a:pt x="468" y="149"/>
                    <a:pt x="588" y="326"/>
                    <a:pt x="588" y="559"/>
                  </a:cubicBezTo>
                  <a:cubicBezTo>
                    <a:pt x="588" y="828"/>
                    <a:pt x="468" y="1005"/>
                    <a:pt x="354" y="1005"/>
                  </a:cubicBezTo>
                  <a:cubicBezTo>
                    <a:pt x="263" y="1005"/>
                    <a:pt x="142" y="828"/>
                    <a:pt x="142" y="559"/>
                  </a:cubicBezTo>
                  <a:cubicBezTo>
                    <a:pt x="142" y="326"/>
                    <a:pt x="263" y="149"/>
                    <a:pt x="354" y="149"/>
                  </a:cubicBezTo>
                  <a:close/>
                  <a:moveTo>
                    <a:pt x="354" y="1"/>
                  </a:moveTo>
                  <a:cubicBezTo>
                    <a:pt x="142" y="1"/>
                    <a:pt x="1" y="269"/>
                    <a:pt x="1" y="559"/>
                  </a:cubicBezTo>
                  <a:cubicBezTo>
                    <a:pt x="1" y="885"/>
                    <a:pt x="142" y="1154"/>
                    <a:pt x="354" y="1154"/>
                  </a:cubicBezTo>
                  <a:cubicBezTo>
                    <a:pt x="560" y="1154"/>
                    <a:pt x="737" y="885"/>
                    <a:pt x="737" y="559"/>
                  </a:cubicBezTo>
                  <a:cubicBezTo>
                    <a:pt x="737" y="269"/>
                    <a:pt x="560" y="1"/>
                    <a:pt x="3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a:off x="3989451" y="2123052"/>
              <a:ext cx="24903" cy="39046"/>
            </a:xfrm>
            <a:custGeom>
              <a:rect b="b" l="l" r="r" t="t"/>
              <a:pathLst>
                <a:path extrusionOk="0" h="1154" w="736">
                  <a:moveTo>
                    <a:pt x="354" y="149"/>
                  </a:moveTo>
                  <a:cubicBezTo>
                    <a:pt x="467" y="149"/>
                    <a:pt x="587" y="326"/>
                    <a:pt x="587" y="559"/>
                  </a:cubicBezTo>
                  <a:cubicBezTo>
                    <a:pt x="587" y="828"/>
                    <a:pt x="467" y="1005"/>
                    <a:pt x="354" y="1005"/>
                  </a:cubicBezTo>
                  <a:cubicBezTo>
                    <a:pt x="262" y="1005"/>
                    <a:pt x="142" y="828"/>
                    <a:pt x="142" y="559"/>
                  </a:cubicBezTo>
                  <a:cubicBezTo>
                    <a:pt x="142" y="326"/>
                    <a:pt x="262" y="149"/>
                    <a:pt x="354" y="149"/>
                  </a:cubicBezTo>
                  <a:close/>
                  <a:moveTo>
                    <a:pt x="354" y="1"/>
                  </a:moveTo>
                  <a:cubicBezTo>
                    <a:pt x="142" y="1"/>
                    <a:pt x="0" y="269"/>
                    <a:pt x="0" y="559"/>
                  </a:cubicBezTo>
                  <a:cubicBezTo>
                    <a:pt x="0" y="885"/>
                    <a:pt x="142" y="1154"/>
                    <a:pt x="354" y="1154"/>
                  </a:cubicBezTo>
                  <a:cubicBezTo>
                    <a:pt x="559" y="1154"/>
                    <a:pt x="736" y="885"/>
                    <a:pt x="736" y="559"/>
                  </a:cubicBezTo>
                  <a:cubicBezTo>
                    <a:pt x="736" y="269"/>
                    <a:pt x="559" y="1"/>
                    <a:pt x="3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9"/>
            <p:cNvSpPr/>
            <p:nvPr/>
          </p:nvSpPr>
          <p:spPr>
            <a:xfrm>
              <a:off x="3656235"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5" y="1202"/>
                    <a:pt x="85" y="1202"/>
                    <a:pt x="85" y="1173"/>
                  </a:cubicBezTo>
                  <a:lnTo>
                    <a:pt x="708" y="763"/>
                  </a:lnTo>
                  <a:cubicBezTo>
                    <a:pt x="708" y="735"/>
                    <a:pt x="736" y="735"/>
                    <a:pt x="736" y="699"/>
                  </a:cubicBezTo>
                  <a:cubicBezTo>
                    <a:pt x="736" y="699"/>
                    <a:pt x="736" y="671"/>
                    <a:pt x="708" y="671"/>
                  </a:cubicBezTo>
                  <a:lnTo>
                    <a:pt x="121" y="27"/>
                  </a:lnTo>
                  <a:cubicBezTo>
                    <a:pt x="103" y="10"/>
                    <a:pt x="87"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9"/>
            <p:cNvSpPr/>
            <p:nvPr/>
          </p:nvSpPr>
          <p:spPr>
            <a:xfrm>
              <a:off x="3673221"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6" y="1202"/>
                    <a:pt x="86" y="1202"/>
                    <a:pt x="86" y="1173"/>
                  </a:cubicBezTo>
                  <a:lnTo>
                    <a:pt x="708" y="763"/>
                  </a:lnTo>
                  <a:cubicBezTo>
                    <a:pt x="708" y="735"/>
                    <a:pt x="737" y="735"/>
                    <a:pt x="737" y="699"/>
                  </a:cubicBezTo>
                  <a:cubicBezTo>
                    <a:pt x="737" y="699"/>
                    <a:pt x="737" y="671"/>
                    <a:pt x="708" y="671"/>
                  </a:cubicBezTo>
                  <a:lnTo>
                    <a:pt x="114" y="27"/>
                  </a:lnTo>
                  <a:cubicBezTo>
                    <a:pt x="100" y="10"/>
                    <a:pt x="86"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9"/>
            <p:cNvSpPr/>
            <p:nvPr/>
          </p:nvSpPr>
          <p:spPr>
            <a:xfrm>
              <a:off x="3706989" y="2034233"/>
              <a:ext cx="26121" cy="38098"/>
            </a:xfrm>
            <a:custGeom>
              <a:rect b="b" l="l" r="r" t="t"/>
              <a:pathLst>
                <a:path extrusionOk="0" h="1126" w="772">
                  <a:moveTo>
                    <a:pt x="389" y="121"/>
                  </a:moveTo>
                  <a:cubicBezTo>
                    <a:pt x="531" y="121"/>
                    <a:pt x="651" y="326"/>
                    <a:pt x="651" y="567"/>
                  </a:cubicBezTo>
                  <a:cubicBezTo>
                    <a:pt x="651" y="800"/>
                    <a:pt x="531" y="1006"/>
                    <a:pt x="389" y="1006"/>
                  </a:cubicBezTo>
                  <a:cubicBezTo>
                    <a:pt x="241" y="1006"/>
                    <a:pt x="121" y="800"/>
                    <a:pt x="121" y="567"/>
                  </a:cubicBezTo>
                  <a:cubicBezTo>
                    <a:pt x="121" y="326"/>
                    <a:pt x="241" y="121"/>
                    <a:pt x="389" y="121"/>
                  </a:cubicBezTo>
                  <a:close/>
                  <a:moveTo>
                    <a:pt x="389" y="1"/>
                  </a:moveTo>
                  <a:cubicBezTo>
                    <a:pt x="177" y="1"/>
                    <a:pt x="0" y="270"/>
                    <a:pt x="0" y="567"/>
                  </a:cubicBezTo>
                  <a:cubicBezTo>
                    <a:pt x="0" y="885"/>
                    <a:pt x="177" y="1126"/>
                    <a:pt x="389" y="1126"/>
                  </a:cubicBezTo>
                  <a:cubicBezTo>
                    <a:pt x="595" y="1126"/>
                    <a:pt x="771" y="885"/>
                    <a:pt x="771" y="567"/>
                  </a:cubicBezTo>
                  <a:cubicBezTo>
                    <a:pt x="771" y="270"/>
                    <a:pt x="595" y="1"/>
                    <a:pt x="3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9"/>
            <p:cNvSpPr/>
            <p:nvPr/>
          </p:nvSpPr>
          <p:spPr>
            <a:xfrm>
              <a:off x="3753885" y="2037346"/>
              <a:ext cx="4128" cy="37861"/>
            </a:xfrm>
            <a:custGeom>
              <a:rect b="b" l="l" r="r" t="t"/>
              <a:pathLst>
                <a:path extrusionOk="0" h="1119" w="122">
                  <a:moveTo>
                    <a:pt x="65" y="1"/>
                  </a:moveTo>
                  <a:cubicBezTo>
                    <a:pt x="29" y="1"/>
                    <a:pt x="1" y="29"/>
                    <a:pt x="1" y="58"/>
                  </a:cubicBezTo>
                  <a:lnTo>
                    <a:pt x="1" y="1062"/>
                  </a:lnTo>
                  <a:cubicBezTo>
                    <a:pt x="1" y="1090"/>
                    <a:pt x="29" y="1119"/>
                    <a:pt x="65" y="1119"/>
                  </a:cubicBezTo>
                  <a:cubicBezTo>
                    <a:pt x="93" y="1119"/>
                    <a:pt x="121" y="1090"/>
                    <a:pt x="121" y="1062"/>
                  </a:cubicBezTo>
                  <a:lnTo>
                    <a:pt x="121" y="58"/>
                  </a:lnTo>
                  <a:cubicBezTo>
                    <a:pt x="121" y="29"/>
                    <a:pt x="93" y="1"/>
                    <a:pt x="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9"/>
            <p:cNvSpPr/>
            <p:nvPr/>
          </p:nvSpPr>
          <p:spPr>
            <a:xfrm>
              <a:off x="3771852" y="2041440"/>
              <a:ext cx="20132" cy="31873"/>
            </a:xfrm>
            <a:custGeom>
              <a:rect b="b" l="l" r="r" t="t"/>
              <a:pathLst>
                <a:path extrusionOk="0" h="942" w="595">
                  <a:moveTo>
                    <a:pt x="0" y="0"/>
                  </a:moveTo>
                  <a:lnTo>
                    <a:pt x="0" y="941"/>
                  </a:lnTo>
                  <a:lnTo>
                    <a:pt x="595" y="941"/>
                  </a:lnTo>
                  <a:lnTo>
                    <a:pt x="5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a:off x="3803929" y="2039274"/>
              <a:ext cx="32820" cy="35933"/>
            </a:xfrm>
            <a:custGeom>
              <a:rect b="b" l="l" r="r" t="t"/>
              <a:pathLst>
                <a:path extrusionOk="0" h="1062" w="970">
                  <a:moveTo>
                    <a:pt x="849" y="121"/>
                  </a:moveTo>
                  <a:lnTo>
                    <a:pt x="849" y="948"/>
                  </a:lnTo>
                  <a:lnTo>
                    <a:pt x="114" y="948"/>
                  </a:lnTo>
                  <a:lnTo>
                    <a:pt x="114" y="121"/>
                  </a:lnTo>
                  <a:close/>
                  <a:moveTo>
                    <a:pt x="57" y="1"/>
                  </a:moveTo>
                  <a:cubicBezTo>
                    <a:pt x="29" y="1"/>
                    <a:pt x="0" y="29"/>
                    <a:pt x="0" y="64"/>
                  </a:cubicBezTo>
                  <a:lnTo>
                    <a:pt x="0" y="1005"/>
                  </a:lnTo>
                  <a:cubicBezTo>
                    <a:pt x="0" y="1033"/>
                    <a:pt x="29" y="1062"/>
                    <a:pt x="57" y="1062"/>
                  </a:cubicBezTo>
                  <a:lnTo>
                    <a:pt x="913" y="1062"/>
                  </a:lnTo>
                  <a:cubicBezTo>
                    <a:pt x="941" y="1062"/>
                    <a:pt x="970" y="1033"/>
                    <a:pt x="970" y="1005"/>
                  </a:cubicBezTo>
                  <a:lnTo>
                    <a:pt x="970" y="64"/>
                  </a:lnTo>
                  <a:cubicBezTo>
                    <a:pt x="970" y="29"/>
                    <a:pt x="941" y="1"/>
                    <a:pt x="9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a:off x="3847746" y="2041440"/>
              <a:ext cx="32820" cy="31873"/>
            </a:xfrm>
            <a:custGeom>
              <a:rect b="b" l="l" r="r" t="t"/>
              <a:pathLst>
                <a:path extrusionOk="0" h="942" w="970">
                  <a:moveTo>
                    <a:pt x="0" y="0"/>
                  </a:moveTo>
                  <a:lnTo>
                    <a:pt x="0" y="941"/>
                  </a:lnTo>
                  <a:lnTo>
                    <a:pt x="969" y="941"/>
                  </a:lnTo>
                  <a:lnTo>
                    <a:pt x="9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9"/>
            <p:cNvSpPr/>
            <p:nvPr/>
          </p:nvSpPr>
          <p:spPr>
            <a:xfrm>
              <a:off x="3892477" y="2026924"/>
              <a:ext cx="25173" cy="64320"/>
            </a:xfrm>
            <a:custGeom>
              <a:rect b="b" l="l" r="r" t="t"/>
              <a:pathLst>
                <a:path extrusionOk="0" h="1901" w="744">
                  <a:moveTo>
                    <a:pt x="349" y="0"/>
                  </a:moveTo>
                  <a:cubicBezTo>
                    <a:pt x="332" y="0"/>
                    <a:pt x="315" y="4"/>
                    <a:pt x="298" y="12"/>
                  </a:cubicBezTo>
                  <a:cubicBezTo>
                    <a:pt x="270" y="12"/>
                    <a:pt x="241" y="40"/>
                    <a:pt x="241" y="75"/>
                  </a:cubicBezTo>
                  <a:cubicBezTo>
                    <a:pt x="270" y="104"/>
                    <a:pt x="298" y="132"/>
                    <a:pt x="326" y="132"/>
                  </a:cubicBezTo>
                  <a:cubicBezTo>
                    <a:pt x="336" y="123"/>
                    <a:pt x="346" y="120"/>
                    <a:pt x="357" y="120"/>
                  </a:cubicBezTo>
                  <a:cubicBezTo>
                    <a:pt x="377" y="120"/>
                    <a:pt x="399" y="132"/>
                    <a:pt x="418" y="132"/>
                  </a:cubicBezTo>
                  <a:cubicBezTo>
                    <a:pt x="447" y="160"/>
                    <a:pt x="475" y="252"/>
                    <a:pt x="503" y="309"/>
                  </a:cubicBezTo>
                  <a:cubicBezTo>
                    <a:pt x="503" y="366"/>
                    <a:pt x="475" y="429"/>
                    <a:pt x="475" y="514"/>
                  </a:cubicBezTo>
                  <a:cubicBezTo>
                    <a:pt x="475" y="542"/>
                    <a:pt x="447" y="606"/>
                    <a:pt x="447" y="663"/>
                  </a:cubicBezTo>
                  <a:cubicBezTo>
                    <a:pt x="447" y="783"/>
                    <a:pt x="475" y="868"/>
                    <a:pt x="532" y="960"/>
                  </a:cubicBezTo>
                  <a:cubicBezTo>
                    <a:pt x="503" y="988"/>
                    <a:pt x="475" y="1016"/>
                    <a:pt x="447" y="1045"/>
                  </a:cubicBezTo>
                  <a:lnTo>
                    <a:pt x="447" y="1278"/>
                  </a:lnTo>
                  <a:lnTo>
                    <a:pt x="447" y="1313"/>
                  </a:lnTo>
                  <a:cubicBezTo>
                    <a:pt x="475" y="1455"/>
                    <a:pt x="447" y="1575"/>
                    <a:pt x="390" y="1667"/>
                  </a:cubicBezTo>
                  <a:cubicBezTo>
                    <a:pt x="344" y="1728"/>
                    <a:pt x="273" y="1775"/>
                    <a:pt x="202" y="1775"/>
                  </a:cubicBezTo>
                  <a:cubicBezTo>
                    <a:pt x="174" y="1775"/>
                    <a:pt x="147" y="1768"/>
                    <a:pt x="121" y="1752"/>
                  </a:cubicBezTo>
                  <a:cubicBezTo>
                    <a:pt x="107" y="1738"/>
                    <a:pt x="93" y="1731"/>
                    <a:pt x="79" y="1731"/>
                  </a:cubicBezTo>
                  <a:cubicBezTo>
                    <a:pt x="65" y="1731"/>
                    <a:pt x="50" y="1738"/>
                    <a:pt x="36" y="1752"/>
                  </a:cubicBezTo>
                  <a:cubicBezTo>
                    <a:pt x="1" y="1780"/>
                    <a:pt x="36" y="1809"/>
                    <a:pt x="65" y="1844"/>
                  </a:cubicBezTo>
                  <a:cubicBezTo>
                    <a:pt x="93" y="1872"/>
                    <a:pt x="150" y="1901"/>
                    <a:pt x="213" y="1901"/>
                  </a:cubicBezTo>
                  <a:cubicBezTo>
                    <a:pt x="326" y="1901"/>
                    <a:pt x="447" y="1809"/>
                    <a:pt x="503" y="1724"/>
                  </a:cubicBezTo>
                  <a:cubicBezTo>
                    <a:pt x="567" y="1604"/>
                    <a:pt x="595" y="1455"/>
                    <a:pt x="567" y="1278"/>
                  </a:cubicBezTo>
                  <a:lnTo>
                    <a:pt x="567" y="1250"/>
                  </a:lnTo>
                  <a:lnTo>
                    <a:pt x="567" y="1101"/>
                  </a:lnTo>
                  <a:cubicBezTo>
                    <a:pt x="567" y="1073"/>
                    <a:pt x="595" y="1045"/>
                    <a:pt x="623" y="1045"/>
                  </a:cubicBezTo>
                  <a:cubicBezTo>
                    <a:pt x="623" y="1016"/>
                    <a:pt x="652" y="1016"/>
                    <a:pt x="652" y="1016"/>
                  </a:cubicBezTo>
                  <a:cubicBezTo>
                    <a:pt x="660" y="1025"/>
                    <a:pt x="668" y="1028"/>
                    <a:pt x="677" y="1028"/>
                  </a:cubicBezTo>
                  <a:cubicBezTo>
                    <a:pt x="697" y="1028"/>
                    <a:pt x="719" y="1008"/>
                    <a:pt x="744" y="988"/>
                  </a:cubicBezTo>
                  <a:cubicBezTo>
                    <a:pt x="744" y="960"/>
                    <a:pt x="744" y="924"/>
                    <a:pt x="708" y="924"/>
                  </a:cubicBezTo>
                  <a:cubicBezTo>
                    <a:pt x="680" y="924"/>
                    <a:pt x="680" y="896"/>
                    <a:pt x="680" y="896"/>
                  </a:cubicBezTo>
                  <a:cubicBezTo>
                    <a:pt x="595" y="896"/>
                    <a:pt x="567" y="783"/>
                    <a:pt x="567" y="663"/>
                  </a:cubicBezTo>
                  <a:cubicBezTo>
                    <a:pt x="567" y="634"/>
                    <a:pt x="567" y="571"/>
                    <a:pt x="595" y="514"/>
                  </a:cubicBezTo>
                  <a:cubicBezTo>
                    <a:pt x="595" y="458"/>
                    <a:pt x="623" y="366"/>
                    <a:pt x="623" y="281"/>
                  </a:cubicBezTo>
                  <a:cubicBezTo>
                    <a:pt x="595" y="189"/>
                    <a:pt x="532" y="104"/>
                    <a:pt x="475" y="40"/>
                  </a:cubicBezTo>
                  <a:cubicBezTo>
                    <a:pt x="435" y="20"/>
                    <a:pt x="391" y="0"/>
                    <a:pt x="3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9"/>
            <p:cNvSpPr/>
            <p:nvPr/>
          </p:nvSpPr>
          <p:spPr>
            <a:xfrm>
              <a:off x="3928411" y="2028278"/>
              <a:ext cx="11030" cy="59854"/>
            </a:xfrm>
            <a:custGeom>
              <a:rect b="b" l="l" r="r" t="t"/>
              <a:pathLst>
                <a:path extrusionOk="0" h="1769" w="326">
                  <a:moveTo>
                    <a:pt x="35" y="0"/>
                  </a:moveTo>
                  <a:cubicBezTo>
                    <a:pt x="0" y="35"/>
                    <a:pt x="0" y="64"/>
                    <a:pt x="0" y="92"/>
                  </a:cubicBezTo>
                  <a:cubicBezTo>
                    <a:pt x="212" y="594"/>
                    <a:pt x="212" y="1182"/>
                    <a:pt x="0" y="1684"/>
                  </a:cubicBezTo>
                  <a:cubicBezTo>
                    <a:pt x="0" y="1712"/>
                    <a:pt x="0" y="1769"/>
                    <a:pt x="35" y="1769"/>
                  </a:cubicBezTo>
                  <a:lnTo>
                    <a:pt x="64" y="1769"/>
                  </a:lnTo>
                  <a:cubicBezTo>
                    <a:pt x="92" y="1769"/>
                    <a:pt x="120" y="1769"/>
                    <a:pt x="120" y="1740"/>
                  </a:cubicBezTo>
                  <a:cubicBezTo>
                    <a:pt x="326" y="1210"/>
                    <a:pt x="326" y="594"/>
                    <a:pt x="120" y="64"/>
                  </a:cubicBezTo>
                  <a:cubicBezTo>
                    <a:pt x="92" y="35"/>
                    <a:pt x="64" y="0"/>
                    <a:pt x="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9"/>
            <p:cNvSpPr/>
            <p:nvPr/>
          </p:nvSpPr>
          <p:spPr>
            <a:xfrm>
              <a:off x="3941573" y="2027296"/>
              <a:ext cx="14854" cy="68990"/>
            </a:xfrm>
            <a:custGeom>
              <a:rect b="b" l="l" r="r" t="t"/>
              <a:pathLst>
                <a:path extrusionOk="0" h="2039" w="439">
                  <a:moveTo>
                    <a:pt x="85" y="1"/>
                  </a:moveTo>
                  <a:cubicBezTo>
                    <a:pt x="57" y="29"/>
                    <a:pt x="28" y="64"/>
                    <a:pt x="57" y="93"/>
                  </a:cubicBezTo>
                  <a:cubicBezTo>
                    <a:pt x="319" y="680"/>
                    <a:pt x="290" y="1387"/>
                    <a:pt x="0" y="1946"/>
                  </a:cubicBezTo>
                  <a:cubicBezTo>
                    <a:pt x="0" y="1975"/>
                    <a:pt x="0" y="2038"/>
                    <a:pt x="28" y="2038"/>
                  </a:cubicBezTo>
                  <a:lnTo>
                    <a:pt x="57" y="2038"/>
                  </a:lnTo>
                  <a:cubicBezTo>
                    <a:pt x="85" y="2038"/>
                    <a:pt x="85" y="2038"/>
                    <a:pt x="113" y="2010"/>
                  </a:cubicBezTo>
                  <a:cubicBezTo>
                    <a:pt x="439" y="1416"/>
                    <a:pt x="439" y="652"/>
                    <a:pt x="142" y="29"/>
                  </a:cubicBezTo>
                  <a:cubicBezTo>
                    <a:pt x="142" y="1"/>
                    <a:pt x="113" y="1"/>
                    <a:pt x="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p:nvPr/>
          </p:nvSpPr>
          <p:spPr>
            <a:xfrm>
              <a:off x="3622264" y="2026924"/>
              <a:ext cx="24903" cy="64320"/>
            </a:xfrm>
            <a:custGeom>
              <a:rect b="b" l="l" r="r" t="t"/>
              <a:pathLst>
                <a:path extrusionOk="0" h="1901" w="736">
                  <a:moveTo>
                    <a:pt x="417" y="0"/>
                  </a:moveTo>
                  <a:cubicBezTo>
                    <a:pt x="367" y="0"/>
                    <a:pt x="309" y="20"/>
                    <a:pt x="269" y="40"/>
                  </a:cubicBezTo>
                  <a:cubicBezTo>
                    <a:pt x="205" y="104"/>
                    <a:pt x="149" y="189"/>
                    <a:pt x="149" y="281"/>
                  </a:cubicBezTo>
                  <a:cubicBezTo>
                    <a:pt x="120" y="366"/>
                    <a:pt x="149" y="458"/>
                    <a:pt x="149" y="514"/>
                  </a:cubicBezTo>
                  <a:cubicBezTo>
                    <a:pt x="177" y="571"/>
                    <a:pt x="177" y="634"/>
                    <a:pt x="177" y="663"/>
                  </a:cubicBezTo>
                  <a:cubicBezTo>
                    <a:pt x="177" y="783"/>
                    <a:pt x="149" y="896"/>
                    <a:pt x="64" y="896"/>
                  </a:cubicBezTo>
                  <a:lnTo>
                    <a:pt x="64" y="924"/>
                  </a:lnTo>
                  <a:cubicBezTo>
                    <a:pt x="28" y="924"/>
                    <a:pt x="0" y="960"/>
                    <a:pt x="0" y="988"/>
                  </a:cubicBezTo>
                  <a:cubicBezTo>
                    <a:pt x="20" y="1008"/>
                    <a:pt x="44" y="1028"/>
                    <a:pt x="66" y="1028"/>
                  </a:cubicBezTo>
                  <a:cubicBezTo>
                    <a:pt x="75" y="1028"/>
                    <a:pt x="84" y="1025"/>
                    <a:pt x="92" y="1016"/>
                  </a:cubicBezTo>
                  <a:cubicBezTo>
                    <a:pt x="120" y="1016"/>
                    <a:pt x="120" y="1016"/>
                    <a:pt x="120" y="1045"/>
                  </a:cubicBezTo>
                  <a:cubicBezTo>
                    <a:pt x="149" y="1045"/>
                    <a:pt x="177" y="1073"/>
                    <a:pt x="177" y="1101"/>
                  </a:cubicBezTo>
                  <a:cubicBezTo>
                    <a:pt x="205" y="1137"/>
                    <a:pt x="177" y="1193"/>
                    <a:pt x="177" y="1250"/>
                  </a:cubicBezTo>
                  <a:lnTo>
                    <a:pt x="177" y="1278"/>
                  </a:lnTo>
                  <a:cubicBezTo>
                    <a:pt x="149" y="1455"/>
                    <a:pt x="177" y="1604"/>
                    <a:pt x="269" y="1724"/>
                  </a:cubicBezTo>
                  <a:cubicBezTo>
                    <a:pt x="325" y="1809"/>
                    <a:pt x="446" y="1901"/>
                    <a:pt x="559" y="1901"/>
                  </a:cubicBezTo>
                  <a:cubicBezTo>
                    <a:pt x="594" y="1901"/>
                    <a:pt x="651" y="1872"/>
                    <a:pt x="707" y="1844"/>
                  </a:cubicBezTo>
                  <a:cubicBezTo>
                    <a:pt x="736" y="1809"/>
                    <a:pt x="736" y="1780"/>
                    <a:pt x="707" y="1752"/>
                  </a:cubicBezTo>
                  <a:cubicBezTo>
                    <a:pt x="707" y="1738"/>
                    <a:pt x="693" y="1731"/>
                    <a:pt x="676" y="1731"/>
                  </a:cubicBezTo>
                  <a:cubicBezTo>
                    <a:pt x="658" y="1731"/>
                    <a:pt x="637" y="1738"/>
                    <a:pt x="623" y="1752"/>
                  </a:cubicBezTo>
                  <a:cubicBezTo>
                    <a:pt x="597" y="1768"/>
                    <a:pt x="570" y="1775"/>
                    <a:pt x="542" y="1775"/>
                  </a:cubicBezTo>
                  <a:cubicBezTo>
                    <a:pt x="471" y="1775"/>
                    <a:pt x="400" y="1728"/>
                    <a:pt x="354" y="1667"/>
                  </a:cubicBezTo>
                  <a:cubicBezTo>
                    <a:pt x="297" y="1575"/>
                    <a:pt x="269" y="1455"/>
                    <a:pt x="297" y="1313"/>
                  </a:cubicBezTo>
                  <a:lnTo>
                    <a:pt x="297" y="1278"/>
                  </a:lnTo>
                  <a:cubicBezTo>
                    <a:pt x="297" y="1193"/>
                    <a:pt x="325" y="1137"/>
                    <a:pt x="297" y="1045"/>
                  </a:cubicBezTo>
                  <a:cubicBezTo>
                    <a:pt x="269" y="1016"/>
                    <a:pt x="241" y="988"/>
                    <a:pt x="205" y="960"/>
                  </a:cubicBezTo>
                  <a:cubicBezTo>
                    <a:pt x="269" y="868"/>
                    <a:pt x="297" y="783"/>
                    <a:pt x="297" y="663"/>
                  </a:cubicBezTo>
                  <a:cubicBezTo>
                    <a:pt x="297" y="606"/>
                    <a:pt x="297" y="542"/>
                    <a:pt x="269" y="514"/>
                  </a:cubicBezTo>
                  <a:cubicBezTo>
                    <a:pt x="269" y="429"/>
                    <a:pt x="241" y="366"/>
                    <a:pt x="269" y="309"/>
                  </a:cubicBezTo>
                  <a:cubicBezTo>
                    <a:pt x="269" y="252"/>
                    <a:pt x="297" y="160"/>
                    <a:pt x="354" y="132"/>
                  </a:cubicBezTo>
                  <a:cubicBezTo>
                    <a:pt x="373" y="132"/>
                    <a:pt x="395" y="120"/>
                    <a:pt x="416" y="120"/>
                  </a:cubicBezTo>
                  <a:cubicBezTo>
                    <a:pt x="426" y="120"/>
                    <a:pt x="436" y="123"/>
                    <a:pt x="446" y="132"/>
                  </a:cubicBezTo>
                  <a:cubicBezTo>
                    <a:pt x="474" y="132"/>
                    <a:pt x="502" y="104"/>
                    <a:pt x="502" y="75"/>
                  </a:cubicBezTo>
                  <a:cubicBezTo>
                    <a:pt x="502" y="40"/>
                    <a:pt x="502" y="12"/>
                    <a:pt x="474" y="12"/>
                  </a:cubicBezTo>
                  <a:cubicBezTo>
                    <a:pt x="457" y="4"/>
                    <a:pt x="438" y="0"/>
                    <a:pt x="4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9"/>
            <p:cNvSpPr/>
            <p:nvPr/>
          </p:nvSpPr>
          <p:spPr>
            <a:xfrm>
              <a:off x="3600474" y="2028278"/>
              <a:ext cx="11978" cy="59854"/>
            </a:xfrm>
            <a:custGeom>
              <a:rect b="b" l="l" r="r" t="t"/>
              <a:pathLst>
                <a:path extrusionOk="0" h="1769" w="354">
                  <a:moveTo>
                    <a:pt x="290" y="0"/>
                  </a:moveTo>
                  <a:cubicBezTo>
                    <a:pt x="262" y="0"/>
                    <a:pt x="234" y="35"/>
                    <a:pt x="234" y="64"/>
                  </a:cubicBezTo>
                  <a:cubicBezTo>
                    <a:pt x="0" y="594"/>
                    <a:pt x="0" y="1210"/>
                    <a:pt x="205" y="1740"/>
                  </a:cubicBezTo>
                  <a:cubicBezTo>
                    <a:pt x="234" y="1769"/>
                    <a:pt x="234" y="1769"/>
                    <a:pt x="262" y="1769"/>
                  </a:cubicBezTo>
                  <a:lnTo>
                    <a:pt x="290" y="1769"/>
                  </a:lnTo>
                  <a:cubicBezTo>
                    <a:pt x="319" y="1769"/>
                    <a:pt x="319" y="1712"/>
                    <a:pt x="319" y="1684"/>
                  </a:cubicBezTo>
                  <a:cubicBezTo>
                    <a:pt x="113" y="1182"/>
                    <a:pt x="113" y="594"/>
                    <a:pt x="319" y="92"/>
                  </a:cubicBezTo>
                  <a:cubicBezTo>
                    <a:pt x="354" y="64"/>
                    <a:pt x="319" y="35"/>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9"/>
            <p:cNvSpPr/>
            <p:nvPr/>
          </p:nvSpPr>
          <p:spPr>
            <a:xfrm>
              <a:off x="3583454" y="2027296"/>
              <a:ext cx="14887" cy="68990"/>
            </a:xfrm>
            <a:custGeom>
              <a:rect b="b" l="l" r="r" t="t"/>
              <a:pathLst>
                <a:path extrusionOk="0" h="2039" w="440">
                  <a:moveTo>
                    <a:pt x="355" y="1"/>
                  </a:moveTo>
                  <a:cubicBezTo>
                    <a:pt x="326" y="1"/>
                    <a:pt x="291" y="1"/>
                    <a:pt x="291" y="29"/>
                  </a:cubicBezTo>
                  <a:cubicBezTo>
                    <a:pt x="1" y="652"/>
                    <a:pt x="29" y="1416"/>
                    <a:pt x="326" y="2010"/>
                  </a:cubicBezTo>
                  <a:cubicBezTo>
                    <a:pt x="355" y="2038"/>
                    <a:pt x="355" y="2038"/>
                    <a:pt x="383" y="2038"/>
                  </a:cubicBezTo>
                  <a:lnTo>
                    <a:pt x="411" y="2038"/>
                  </a:lnTo>
                  <a:cubicBezTo>
                    <a:pt x="440" y="2038"/>
                    <a:pt x="440" y="1975"/>
                    <a:pt x="440" y="1946"/>
                  </a:cubicBezTo>
                  <a:cubicBezTo>
                    <a:pt x="150" y="1387"/>
                    <a:pt x="114" y="680"/>
                    <a:pt x="383" y="93"/>
                  </a:cubicBezTo>
                  <a:cubicBezTo>
                    <a:pt x="411" y="64"/>
                    <a:pt x="383" y="29"/>
                    <a:pt x="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49"/>
          <p:cNvGrpSpPr/>
          <p:nvPr/>
        </p:nvGrpSpPr>
        <p:grpSpPr>
          <a:xfrm>
            <a:off x="949165" y="3256375"/>
            <a:ext cx="360758" cy="258297"/>
            <a:chOff x="4992850" y="4345375"/>
            <a:chExt cx="607336" cy="638400"/>
          </a:xfrm>
        </p:grpSpPr>
        <p:sp>
          <p:nvSpPr>
            <p:cNvPr id="1548" name="Google Shape;1548;p49"/>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49"/>
          <p:cNvSpPr/>
          <p:nvPr/>
        </p:nvSpPr>
        <p:spPr>
          <a:xfrm>
            <a:off x="8086475" y="136855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1" name="Google Shape;1551;p49"/>
          <p:cNvGrpSpPr/>
          <p:nvPr/>
        </p:nvGrpSpPr>
        <p:grpSpPr>
          <a:xfrm>
            <a:off x="2053922" y="539496"/>
            <a:ext cx="234196" cy="188409"/>
            <a:chOff x="5151797" y="479071"/>
            <a:chExt cx="234196" cy="188409"/>
          </a:xfrm>
        </p:grpSpPr>
        <p:sp>
          <p:nvSpPr>
            <p:cNvPr id="1552" name="Google Shape;1552;p49"/>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 name="Google Shape;1554;p49"/>
          <p:cNvGrpSpPr/>
          <p:nvPr/>
        </p:nvGrpSpPr>
        <p:grpSpPr>
          <a:xfrm>
            <a:off x="5015754" y="2840822"/>
            <a:ext cx="234788" cy="188409"/>
            <a:chOff x="6428979" y="917397"/>
            <a:chExt cx="234788" cy="188409"/>
          </a:xfrm>
        </p:grpSpPr>
        <p:sp>
          <p:nvSpPr>
            <p:cNvPr id="1555" name="Google Shape;1555;p49"/>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9"/>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 name="Google Shape;1557;p49"/>
          <p:cNvSpPr/>
          <p:nvPr/>
        </p:nvSpPr>
        <p:spPr>
          <a:xfrm>
            <a:off x="2891575" y="403875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1" name="Shape 1561"/>
        <p:cNvGrpSpPr/>
        <p:nvPr/>
      </p:nvGrpSpPr>
      <p:grpSpPr>
        <a:xfrm>
          <a:off x="0" y="0"/>
          <a:ext cx="0" cy="0"/>
          <a:chOff x="0" y="0"/>
          <a:chExt cx="0" cy="0"/>
        </a:xfrm>
      </p:grpSpPr>
      <p:sp>
        <p:nvSpPr>
          <p:cNvPr id="1562" name="Google Shape;1562;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are brackets important?</a:t>
            </a:r>
            <a:endParaRPr/>
          </a:p>
        </p:txBody>
      </p:sp>
      <p:sp>
        <p:nvSpPr>
          <p:cNvPr id="1563" name="Google Shape;1563;p50"/>
          <p:cNvSpPr txBox="1"/>
          <p:nvPr>
            <p:ph idx="1" type="subTitle"/>
          </p:nvPr>
        </p:nvSpPr>
        <p:spPr>
          <a:xfrm>
            <a:off x="1618113" y="1561615"/>
            <a:ext cx="4040700" cy="3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but it’s terribly hot</a:t>
            </a:r>
            <a:endParaRPr/>
          </a:p>
        </p:txBody>
      </p:sp>
      <p:sp>
        <p:nvSpPr>
          <p:cNvPr id="1564" name="Google Shape;1564;p50"/>
          <p:cNvSpPr txBox="1"/>
          <p:nvPr>
            <p:ph idx="2" type="subTitle"/>
          </p:nvPr>
        </p:nvSpPr>
        <p:spPr>
          <a:xfrm>
            <a:off x="1618120" y="2458540"/>
            <a:ext cx="4040700" cy="3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ringed planet made of gases</a:t>
            </a:r>
            <a:endParaRPr/>
          </a:p>
        </p:txBody>
      </p:sp>
      <p:sp>
        <p:nvSpPr>
          <p:cNvPr id="1565" name="Google Shape;1565;p50"/>
          <p:cNvSpPr txBox="1"/>
          <p:nvPr>
            <p:ph idx="8" type="subTitle"/>
          </p:nvPr>
        </p:nvSpPr>
        <p:spPr>
          <a:xfrm>
            <a:off x="1618113" y="4008200"/>
            <a:ext cx="4040700" cy="3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Nesting support</a:t>
            </a:r>
            <a:endParaRPr/>
          </a:p>
        </p:txBody>
      </p:sp>
      <p:sp>
        <p:nvSpPr>
          <p:cNvPr id="1566" name="Google Shape;1566;p50"/>
          <p:cNvSpPr txBox="1"/>
          <p:nvPr>
            <p:ph idx="5" type="subTitle"/>
          </p:nvPr>
        </p:nvSpPr>
        <p:spPr>
          <a:xfrm>
            <a:off x="1618113" y="1317250"/>
            <a:ext cx="4040700" cy="3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Grouping and clarity</a:t>
            </a:r>
            <a:endParaRPr/>
          </a:p>
        </p:txBody>
      </p:sp>
      <p:sp>
        <p:nvSpPr>
          <p:cNvPr id="1567" name="Google Shape;1567;p50"/>
          <p:cNvSpPr txBox="1"/>
          <p:nvPr>
            <p:ph idx="6" type="subTitle"/>
          </p:nvPr>
        </p:nvSpPr>
        <p:spPr>
          <a:xfrm>
            <a:off x="1618113" y="3111217"/>
            <a:ext cx="4040700" cy="3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Error prevention</a:t>
            </a:r>
            <a:endParaRPr/>
          </a:p>
        </p:txBody>
      </p:sp>
      <p:sp>
        <p:nvSpPr>
          <p:cNvPr id="1568" name="Google Shape;1568;p50"/>
          <p:cNvSpPr txBox="1"/>
          <p:nvPr>
            <p:ph idx="3" type="subTitle"/>
          </p:nvPr>
        </p:nvSpPr>
        <p:spPr>
          <a:xfrm>
            <a:off x="1618113" y="3355465"/>
            <a:ext cx="4040700" cy="3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569" name="Google Shape;1569;p50"/>
          <p:cNvSpPr txBox="1"/>
          <p:nvPr>
            <p:ph idx="4" type="subTitle"/>
          </p:nvPr>
        </p:nvSpPr>
        <p:spPr>
          <a:xfrm>
            <a:off x="1618120" y="4252390"/>
            <a:ext cx="4040700" cy="3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in our Solar System</a:t>
            </a:r>
            <a:endParaRPr/>
          </a:p>
        </p:txBody>
      </p:sp>
      <p:sp>
        <p:nvSpPr>
          <p:cNvPr id="1570" name="Google Shape;1570;p50"/>
          <p:cNvSpPr txBox="1"/>
          <p:nvPr>
            <p:ph idx="7" type="subTitle"/>
          </p:nvPr>
        </p:nvSpPr>
        <p:spPr>
          <a:xfrm>
            <a:off x="1618113" y="2214233"/>
            <a:ext cx="4040700" cy="3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Flow control</a:t>
            </a:r>
            <a:endParaRPr/>
          </a:p>
        </p:txBody>
      </p:sp>
      <p:sp>
        <p:nvSpPr>
          <p:cNvPr id="1571" name="Google Shape;1571;p50"/>
          <p:cNvSpPr/>
          <p:nvPr/>
        </p:nvSpPr>
        <p:spPr>
          <a:xfrm>
            <a:off x="719992" y="1146370"/>
            <a:ext cx="754638" cy="708563"/>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0"/>
          <p:cNvSpPr/>
          <p:nvPr/>
        </p:nvSpPr>
        <p:spPr>
          <a:xfrm>
            <a:off x="719992" y="2052637"/>
            <a:ext cx="754638" cy="708563"/>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0"/>
          <p:cNvSpPr/>
          <p:nvPr/>
        </p:nvSpPr>
        <p:spPr>
          <a:xfrm>
            <a:off x="719992" y="2958903"/>
            <a:ext cx="754638" cy="708563"/>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0"/>
          <p:cNvSpPr/>
          <p:nvPr/>
        </p:nvSpPr>
        <p:spPr>
          <a:xfrm>
            <a:off x="719992" y="3865170"/>
            <a:ext cx="754638" cy="708563"/>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5" name="Google Shape;1575;p50"/>
          <p:cNvGrpSpPr/>
          <p:nvPr/>
        </p:nvGrpSpPr>
        <p:grpSpPr>
          <a:xfrm>
            <a:off x="925651" y="2263552"/>
            <a:ext cx="343315" cy="286725"/>
            <a:chOff x="1288876" y="1944352"/>
            <a:chExt cx="343315" cy="286725"/>
          </a:xfrm>
        </p:grpSpPr>
        <p:sp>
          <p:nvSpPr>
            <p:cNvPr id="1576" name="Google Shape;1576;p50"/>
            <p:cNvSpPr/>
            <p:nvPr/>
          </p:nvSpPr>
          <p:spPr>
            <a:xfrm>
              <a:off x="1288876" y="1944352"/>
              <a:ext cx="343315" cy="286725"/>
            </a:xfrm>
            <a:custGeom>
              <a:rect b="b" l="l" r="r" t="t"/>
              <a:pathLst>
                <a:path extrusionOk="0" h="12469" w="14930">
                  <a:moveTo>
                    <a:pt x="11586" y="6712"/>
                  </a:moveTo>
                  <a:lnTo>
                    <a:pt x="12214" y="6980"/>
                  </a:lnTo>
                  <a:lnTo>
                    <a:pt x="12045" y="7416"/>
                  </a:lnTo>
                  <a:cubicBezTo>
                    <a:pt x="11993" y="7509"/>
                    <a:pt x="12022" y="7608"/>
                    <a:pt x="12115" y="7683"/>
                  </a:cubicBezTo>
                  <a:cubicBezTo>
                    <a:pt x="12260" y="7800"/>
                    <a:pt x="12406" y="7945"/>
                    <a:pt x="12551" y="8119"/>
                  </a:cubicBezTo>
                  <a:cubicBezTo>
                    <a:pt x="12590" y="8172"/>
                    <a:pt x="12652" y="8198"/>
                    <a:pt x="12723" y="8198"/>
                  </a:cubicBezTo>
                  <a:cubicBezTo>
                    <a:pt x="12746" y="8198"/>
                    <a:pt x="12771" y="8195"/>
                    <a:pt x="12795" y="8189"/>
                  </a:cubicBezTo>
                  <a:lnTo>
                    <a:pt x="13232" y="7997"/>
                  </a:lnTo>
                  <a:lnTo>
                    <a:pt x="13499" y="8649"/>
                  </a:lnTo>
                  <a:lnTo>
                    <a:pt x="13063" y="8817"/>
                  </a:lnTo>
                  <a:cubicBezTo>
                    <a:pt x="12964" y="8870"/>
                    <a:pt x="12917" y="8963"/>
                    <a:pt x="12941" y="9062"/>
                  </a:cubicBezTo>
                  <a:cubicBezTo>
                    <a:pt x="12964" y="9254"/>
                    <a:pt x="12964" y="9475"/>
                    <a:pt x="12917" y="9666"/>
                  </a:cubicBezTo>
                  <a:cubicBezTo>
                    <a:pt x="12917" y="9789"/>
                    <a:pt x="12964" y="9887"/>
                    <a:pt x="13063" y="9911"/>
                  </a:cubicBezTo>
                  <a:lnTo>
                    <a:pt x="13499" y="10103"/>
                  </a:lnTo>
                  <a:lnTo>
                    <a:pt x="13208" y="10737"/>
                  </a:lnTo>
                  <a:lnTo>
                    <a:pt x="12795" y="10562"/>
                  </a:lnTo>
                  <a:cubicBezTo>
                    <a:pt x="12763" y="10547"/>
                    <a:pt x="12728" y="10539"/>
                    <a:pt x="12694" y="10539"/>
                  </a:cubicBezTo>
                  <a:cubicBezTo>
                    <a:pt x="12624" y="10539"/>
                    <a:pt x="12559" y="10571"/>
                    <a:pt x="12528" y="10638"/>
                  </a:cubicBezTo>
                  <a:cubicBezTo>
                    <a:pt x="12406" y="10783"/>
                    <a:pt x="12260" y="10928"/>
                    <a:pt x="12092" y="11051"/>
                  </a:cubicBezTo>
                  <a:cubicBezTo>
                    <a:pt x="12022" y="11120"/>
                    <a:pt x="11970" y="11219"/>
                    <a:pt x="12022" y="11318"/>
                  </a:cubicBezTo>
                  <a:lnTo>
                    <a:pt x="12191" y="11754"/>
                  </a:lnTo>
                  <a:lnTo>
                    <a:pt x="11533" y="12016"/>
                  </a:lnTo>
                  <a:lnTo>
                    <a:pt x="11365" y="11580"/>
                  </a:lnTo>
                  <a:cubicBezTo>
                    <a:pt x="11341" y="11510"/>
                    <a:pt x="11243" y="11434"/>
                    <a:pt x="11173" y="11434"/>
                  </a:cubicBezTo>
                  <a:lnTo>
                    <a:pt x="11149" y="11434"/>
                  </a:lnTo>
                  <a:cubicBezTo>
                    <a:pt x="11039" y="11461"/>
                    <a:pt x="10936" y="11474"/>
                    <a:pt x="10833" y="11474"/>
                  </a:cubicBezTo>
                  <a:cubicBezTo>
                    <a:pt x="10729" y="11474"/>
                    <a:pt x="10626" y="11461"/>
                    <a:pt x="10516" y="11434"/>
                  </a:cubicBezTo>
                  <a:cubicBezTo>
                    <a:pt x="10423" y="11434"/>
                    <a:pt x="10324" y="11487"/>
                    <a:pt x="10277" y="11580"/>
                  </a:cubicBezTo>
                  <a:lnTo>
                    <a:pt x="10103" y="12016"/>
                  </a:lnTo>
                  <a:lnTo>
                    <a:pt x="9451" y="11725"/>
                  </a:lnTo>
                  <a:lnTo>
                    <a:pt x="9643" y="11318"/>
                  </a:lnTo>
                  <a:cubicBezTo>
                    <a:pt x="9666" y="11219"/>
                    <a:pt x="9643" y="11120"/>
                    <a:pt x="9573" y="11051"/>
                  </a:cubicBezTo>
                  <a:cubicBezTo>
                    <a:pt x="9550" y="11027"/>
                    <a:pt x="9521" y="10975"/>
                    <a:pt x="9475" y="10975"/>
                  </a:cubicBezTo>
                  <a:cubicBezTo>
                    <a:pt x="9352" y="10853"/>
                    <a:pt x="9230" y="10737"/>
                    <a:pt x="9137" y="10614"/>
                  </a:cubicBezTo>
                  <a:cubicBezTo>
                    <a:pt x="9102" y="10548"/>
                    <a:pt x="9038" y="10516"/>
                    <a:pt x="8970" y="10516"/>
                  </a:cubicBezTo>
                  <a:cubicBezTo>
                    <a:pt x="8937" y="10516"/>
                    <a:pt x="8902" y="10523"/>
                    <a:pt x="8870" y="10539"/>
                  </a:cubicBezTo>
                  <a:lnTo>
                    <a:pt x="8457" y="10707"/>
                  </a:lnTo>
                  <a:lnTo>
                    <a:pt x="8189" y="10056"/>
                  </a:lnTo>
                  <a:lnTo>
                    <a:pt x="8625" y="9887"/>
                  </a:lnTo>
                  <a:cubicBezTo>
                    <a:pt x="8701" y="9864"/>
                    <a:pt x="8771" y="9765"/>
                    <a:pt x="8748" y="9643"/>
                  </a:cubicBezTo>
                  <a:cubicBezTo>
                    <a:pt x="8724" y="9451"/>
                    <a:pt x="8724" y="9230"/>
                    <a:pt x="8748" y="9038"/>
                  </a:cubicBezTo>
                  <a:cubicBezTo>
                    <a:pt x="8771" y="8939"/>
                    <a:pt x="8724" y="8846"/>
                    <a:pt x="8625" y="8794"/>
                  </a:cubicBezTo>
                  <a:lnTo>
                    <a:pt x="8189" y="8625"/>
                  </a:lnTo>
                  <a:lnTo>
                    <a:pt x="8457" y="7974"/>
                  </a:lnTo>
                  <a:lnTo>
                    <a:pt x="8893" y="8166"/>
                  </a:lnTo>
                  <a:cubicBezTo>
                    <a:pt x="8917" y="8172"/>
                    <a:pt x="8941" y="8175"/>
                    <a:pt x="8965" y="8175"/>
                  </a:cubicBezTo>
                  <a:cubicBezTo>
                    <a:pt x="9037" y="8175"/>
                    <a:pt x="9104" y="8147"/>
                    <a:pt x="9161" y="8090"/>
                  </a:cubicBezTo>
                  <a:cubicBezTo>
                    <a:pt x="9283" y="7922"/>
                    <a:pt x="9428" y="7776"/>
                    <a:pt x="9597" y="7654"/>
                  </a:cubicBezTo>
                  <a:cubicBezTo>
                    <a:pt x="9666" y="7608"/>
                    <a:pt x="9696" y="7486"/>
                    <a:pt x="9666" y="7392"/>
                  </a:cubicBezTo>
                  <a:lnTo>
                    <a:pt x="9498" y="6956"/>
                  </a:lnTo>
                  <a:lnTo>
                    <a:pt x="10132" y="6712"/>
                  </a:lnTo>
                  <a:lnTo>
                    <a:pt x="10300" y="7125"/>
                  </a:lnTo>
                  <a:cubicBezTo>
                    <a:pt x="10341" y="7206"/>
                    <a:pt x="10422" y="7275"/>
                    <a:pt x="10504" y="7275"/>
                  </a:cubicBezTo>
                  <a:cubicBezTo>
                    <a:pt x="10516" y="7275"/>
                    <a:pt x="10527" y="7273"/>
                    <a:pt x="10539" y="7270"/>
                  </a:cubicBezTo>
                  <a:cubicBezTo>
                    <a:pt x="10649" y="7259"/>
                    <a:pt x="10753" y="7253"/>
                    <a:pt x="10856" y="7253"/>
                  </a:cubicBezTo>
                  <a:cubicBezTo>
                    <a:pt x="10959" y="7253"/>
                    <a:pt x="11062" y="7259"/>
                    <a:pt x="11173" y="7270"/>
                  </a:cubicBezTo>
                  <a:cubicBezTo>
                    <a:pt x="11189" y="7274"/>
                    <a:pt x="11205" y="7276"/>
                    <a:pt x="11220" y="7276"/>
                  </a:cubicBezTo>
                  <a:cubicBezTo>
                    <a:pt x="11297" y="7276"/>
                    <a:pt x="11369" y="7230"/>
                    <a:pt x="11388" y="7148"/>
                  </a:cubicBezTo>
                  <a:lnTo>
                    <a:pt x="11586" y="6712"/>
                  </a:lnTo>
                  <a:close/>
                  <a:moveTo>
                    <a:pt x="1117" y="1"/>
                  </a:moveTo>
                  <a:cubicBezTo>
                    <a:pt x="483" y="1"/>
                    <a:pt x="1" y="507"/>
                    <a:pt x="1" y="1112"/>
                  </a:cubicBezTo>
                  <a:lnTo>
                    <a:pt x="1" y="10271"/>
                  </a:lnTo>
                  <a:cubicBezTo>
                    <a:pt x="1" y="10882"/>
                    <a:pt x="483" y="11388"/>
                    <a:pt x="1117" y="11388"/>
                  </a:cubicBezTo>
                  <a:lnTo>
                    <a:pt x="9137" y="11388"/>
                  </a:lnTo>
                  <a:lnTo>
                    <a:pt x="9038" y="11609"/>
                  </a:lnTo>
                  <a:cubicBezTo>
                    <a:pt x="8992" y="11702"/>
                    <a:pt x="8992" y="11801"/>
                    <a:pt x="9038" y="11900"/>
                  </a:cubicBezTo>
                  <a:cubicBezTo>
                    <a:pt x="9085" y="11993"/>
                    <a:pt x="9161" y="12092"/>
                    <a:pt x="9259" y="12115"/>
                  </a:cubicBezTo>
                  <a:lnTo>
                    <a:pt x="9957" y="12429"/>
                  </a:lnTo>
                  <a:cubicBezTo>
                    <a:pt x="10008" y="12446"/>
                    <a:pt x="10058" y="12454"/>
                    <a:pt x="10107" y="12454"/>
                  </a:cubicBezTo>
                  <a:cubicBezTo>
                    <a:pt x="10271" y="12454"/>
                    <a:pt x="10416" y="12362"/>
                    <a:pt x="10492" y="12214"/>
                  </a:cubicBezTo>
                  <a:lnTo>
                    <a:pt x="10614" y="11900"/>
                  </a:lnTo>
                  <a:cubicBezTo>
                    <a:pt x="10711" y="11900"/>
                    <a:pt x="10808" y="11910"/>
                    <a:pt x="10898" y="11910"/>
                  </a:cubicBezTo>
                  <a:cubicBezTo>
                    <a:pt x="10943" y="11910"/>
                    <a:pt x="10987" y="11907"/>
                    <a:pt x="11027" y="11900"/>
                  </a:cubicBezTo>
                  <a:lnTo>
                    <a:pt x="11149" y="12214"/>
                  </a:lnTo>
                  <a:cubicBezTo>
                    <a:pt x="11196" y="12307"/>
                    <a:pt x="11266" y="12382"/>
                    <a:pt x="11365" y="12429"/>
                  </a:cubicBezTo>
                  <a:cubicBezTo>
                    <a:pt x="11414" y="12455"/>
                    <a:pt x="11469" y="12468"/>
                    <a:pt x="11524" y="12468"/>
                  </a:cubicBezTo>
                  <a:cubicBezTo>
                    <a:pt x="11578" y="12468"/>
                    <a:pt x="11632" y="12455"/>
                    <a:pt x="11679" y="12429"/>
                  </a:cubicBezTo>
                  <a:lnTo>
                    <a:pt x="12382" y="12138"/>
                  </a:lnTo>
                  <a:cubicBezTo>
                    <a:pt x="12481" y="12092"/>
                    <a:pt x="12574" y="12016"/>
                    <a:pt x="12603" y="11923"/>
                  </a:cubicBezTo>
                  <a:cubicBezTo>
                    <a:pt x="12650" y="11824"/>
                    <a:pt x="12650" y="11725"/>
                    <a:pt x="12603" y="11632"/>
                  </a:cubicBezTo>
                  <a:lnTo>
                    <a:pt x="12505" y="11365"/>
                  </a:lnTo>
                  <a:lnTo>
                    <a:pt x="12505" y="11365"/>
                  </a:lnTo>
                  <a:cubicBezTo>
                    <a:pt x="12528" y="11388"/>
                    <a:pt x="12551" y="11388"/>
                    <a:pt x="12603" y="11388"/>
                  </a:cubicBezTo>
                  <a:lnTo>
                    <a:pt x="13790" y="11388"/>
                  </a:lnTo>
                  <a:cubicBezTo>
                    <a:pt x="14418" y="11388"/>
                    <a:pt x="14930" y="10882"/>
                    <a:pt x="14930" y="10271"/>
                  </a:cubicBezTo>
                  <a:lnTo>
                    <a:pt x="14930" y="7584"/>
                  </a:lnTo>
                  <a:cubicBezTo>
                    <a:pt x="14930" y="7462"/>
                    <a:pt x="14831" y="7363"/>
                    <a:pt x="14709" y="7363"/>
                  </a:cubicBezTo>
                  <a:cubicBezTo>
                    <a:pt x="14587" y="7363"/>
                    <a:pt x="14494" y="7462"/>
                    <a:pt x="14494" y="7584"/>
                  </a:cubicBezTo>
                  <a:lnTo>
                    <a:pt x="14494" y="10271"/>
                  </a:lnTo>
                  <a:cubicBezTo>
                    <a:pt x="14494" y="10638"/>
                    <a:pt x="14174" y="10952"/>
                    <a:pt x="13790" y="10952"/>
                  </a:cubicBezTo>
                  <a:lnTo>
                    <a:pt x="13592" y="10952"/>
                  </a:lnTo>
                  <a:lnTo>
                    <a:pt x="13912" y="10225"/>
                  </a:lnTo>
                  <a:cubicBezTo>
                    <a:pt x="13982" y="10033"/>
                    <a:pt x="13883" y="9789"/>
                    <a:pt x="13691" y="9719"/>
                  </a:cubicBezTo>
                  <a:lnTo>
                    <a:pt x="13377" y="9573"/>
                  </a:lnTo>
                  <a:cubicBezTo>
                    <a:pt x="13400" y="9451"/>
                    <a:pt x="13400" y="9306"/>
                    <a:pt x="13377" y="9160"/>
                  </a:cubicBezTo>
                  <a:lnTo>
                    <a:pt x="13691" y="9038"/>
                  </a:lnTo>
                  <a:cubicBezTo>
                    <a:pt x="13790" y="9015"/>
                    <a:pt x="13860" y="8916"/>
                    <a:pt x="13912" y="8817"/>
                  </a:cubicBezTo>
                  <a:cubicBezTo>
                    <a:pt x="13958" y="8724"/>
                    <a:pt x="13958" y="8625"/>
                    <a:pt x="13912" y="8527"/>
                  </a:cubicBezTo>
                  <a:lnTo>
                    <a:pt x="13621" y="7800"/>
                  </a:lnTo>
                  <a:cubicBezTo>
                    <a:pt x="13592" y="7707"/>
                    <a:pt x="13499" y="7631"/>
                    <a:pt x="13400" y="7584"/>
                  </a:cubicBezTo>
                  <a:cubicBezTo>
                    <a:pt x="13351" y="7561"/>
                    <a:pt x="13303" y="7550"/>
                    <a:pt x="13255" y="7550"/>
                  </a:cubicBezTo>
                  <a:cubicBezTo>
                    <a:pt x="13207" y="7550"/>
                    <a:pt x="13159" y="7561"/>
                    <a:pt x="13109" y="7584"/>
                  </a:cubicBezTo>
                  <a:lnTo>
                    <a:pt x="12795" y="7707"/>
                  </a:lnTo>
                  <a:cubicBezTo>
                    <a:pt x="12696" y="7608"/>
                    <a:pt x="12603" y="7509"/>
                    <a:pt x="12505" y="7439"/>
                  </a:cubicBezTo>
                  <a:lnTo>
                    <a:pt x="12627" y="7125"/>
                  </a:lnTo>
                  <a:cubicBezTo>
                    <a:pt x="12720" y="6904"/>
                    <a:pt x="12627" y="6689"/>
                    <a:pt x="12429" y="6590"/>
                  </a:cubicBezTo>
                  <a:lnTo>
                    <a:pt x="11702" y="6299"/>
                  </a:lnTo>
                  <a:cubicBezTo>
                    <a:pt x="11650" y="6273"/>
                    <a:pt x="11595" y="6260"/>
                    <a:pt x="11540" y="6260"/>
                  </a:cubicBezTo>
                  <a:cubicBezTo>
                    <a:pt x="11391" y="6260"/>
                    <a:pt x="11247" y="6351"/>
                    <a:pt x="11196" y="6491"/>
                  </a:cubicBezTo>
                  <a:lnTo>
                    <a:pt x="11051" y="6811"/>
                  </a:lnTo>
                  <a:lnTo>
                    <a:pt x="10661" y="6811"/>
                  </a:lnTo>
                  <a:lnTo>
                    <a:pt x="10516" y="6491"/>
                  </a:lnTo>
                  <a:cubicBezTo>
                    <a:pt x="10492" y="6398"/>
                    <a:pt x="10393" y="6322"/>
                    <a:pt x="10300" y="6276"/>
                  </a:cubicBezTo>
                  <a:cubicBezTo>
                    <a:pt x="10251" y="6264"/>
                    <a:pt x="10202" y="6258"/>
                    <a:pt x="10153" y="6258"/>
                  </a:cubicBezTo>
                  <a:cubicBezTo>
                    <a:pt x="10104" y="6258"/>
                    <a:pt x="10056" y="6264"/>
                    <a:pt x="10010" y="6276"/>
                  </a:cubicBezTo>
                  <a:lnTo>
                    <a:pt x="9283" y="6567"/>
                  </a:lnTo>
                  <a:cubicBezTo>
                    <a:pt x="9184" y="6613"/>
                    <a:pt x="9114" y="6689"/>
                    <a:pt x="9062" y="6782"/>
                  </a:cubicBezTo>
                  <a:cubicBezTo>
                    <a:pt x="9038" y="6881"/>
                    <a:pt x="9038" y="7003"/>
                    <a:pt x="9062" y="7102"/>
                  </a:cubicBezTo>
                  <a:lnTo>
                    <a:pt x="9207" y="7416"/>
                  </a:lnTo>
                  <a:cubicBezTo>
                    <a:pt x="9085" y="7486"/>
                    <a:pt x="8992" y="7584"/>
                    <a:pt x="8916" y="7707"/>
                  </a:cubicBezTo>
                  <a:lnTo>
                    <a:pt x="8602" y="7561"/>
                  </a:lnTo>
                  <a:cubicBezTo>
                    <a:pt x="8548" y="7542"/>
                    <a:pt x="8493" y="7533"/>
                    <a:pt x="8440" y="7533"/>
                  </a:cubicBezTo>
                  <a:cubicBezTo>
                    <a:pt x="8283" y="7533"/>
                    <a:pt x="8141" y="7615"/>
                    <a:pt x="8067" y="7776"/>
                  </a:cubicBezTo>
                  <a:lnTo>
                    <a:pt x="7776" y="8480"/>
                  </a:lnTo>
                  <a:cubicBezTo>
                    <a:pt x="7683" y="8701"/>
                    <a:pt x="7776" y="8916"/>
                    <a:pt x="7997" y="9015"/>
                  </a:cubicBezTo>
                  <a:lnTo>
                    <a:pt x="8311" y="9137"/>
                  </a:lnTo>
                  <a:cubicBezTo>
                    <a:pt x="8288" y="9283"/>
                    <a:pt x="8288" y="9399"/>
                    <a:pt x="8288" y="9544"/>
                  </a:cubicBezTo>
                  <a:lnTo>
                    <a:pt x="7974" y="9666"/>
                  </a:lnTo>
                  <a:cubicBezTo>
                    <a:pt x="7875" y="9719"/>
                    <a:pt x="7805" y="9789"/>
                    <a:pt x="7753" y="9887"/>
                  </a:cubicBezTo>
                  <a:cubicBezTo>
                    <a:pt x="7730" y="9980"/>
                    <a:pt x="7730" y="10103"/>
                    <a:pt x="7753" y="10201"/>
                  </a:cubicBezTo>
                  <a:lnTo>
                    <a:pt x="8044" y="10905"/>
                  </a:lnTo>
                  <a:cubicBezTo>
                    <a:pt x="8067" y="10928"/>
                    <a:pt x="8067" y="10928"/>
                    <a:pt x="8067" y="10952"/>
                  </a:cubicBezTo>
                  <a:lnTo>
                    <a:pt x="1117" y="10952"/>
                  </a:lnTo>
                  <a:cubicBezTo>
                    <a:pt x="728" y="10952"/>
                    <a:pt x="437" y="10638"/>
                    <a:pt x="437" y="10271"/>
                  </a:cubicBezTo>
                  <a:lnTo>
                    <a:pt x="437" y="2932"/>
                  </a:lnTo>
                  <a:lnTo>
                    <a:pt x="14494" y="2932"/>
                  </a:lnTo>
                  <a:lnTo>
                    <a:pt x="14494" y="6468"/>
                  </a:lnTo>
                  <a:cubicBezTo>
                    <a:pt x="14494" y="6590"/>
                    <a:pt x="14587" y="6689"/>
                    <a:pt x="14709" y="6689"/>
                  </a:cubicBezTo>
                  <a:cubicBezTo>
                    <a:pt x="14831" y="6689"/>
                    <a:pt x="14930" y="6590"/>
                    <a:pt x="14930" y="6468"/>
                  </a:cubicBezTo>
                  <a:lnTo>
                    <a:pt x="14930" y="1112"/>
                  </a:lnTo>
                  <a:cubicBezTo>
                    <a:pt x="14930" y="507"/>
                    <a:pt x="14418" y="1"/>
                    <a:pt x="13790" y="1"/>
                  </a:cubicBezTo>
                  <a:lnTo>
                    <a:pt x="10614" y="1"/>
                  </a:lnTo>
                  <a:cubicBezTo>
                    <a:pt x="10492" y="1"/>
                    <a:pt x="10393" y="94"/>
                    <a:pt x="10393" y="216"/>
                  </a:cubicBezTo>
                  <a:cubicBezTo>
                    <a:pt x="10393" y="338"/>
                    <a:pt x="10492" y="437"/>
                    <a:pt x="10614" y="437"/>
                  </a:cubicBezTo>
                  <a:lnTo>
                    <a:pt x="13790" y="437"/>
                  </a:lnTo>
                  <a:cubicBezTo>
                    <a:pt x="14174" y="437"/>
                    <a:pt x="14494" y="751"/>
                    <a:pt x="14494" y="1112"/>
                  </a:cubicBezTo>
                  <a:lnTo>
                    <a:pt x="14494" y="2496"/>
                  </a:lnTo>
                  <a:lnTo>
                    <a:pt x="437" y="2496"/>
                  </a:lnTo>
                  <a:lnTo>
                    <a:pt x="437" y="1112"/>
                  </a:lnTo>
                  <a:cubicBezTo>
                    <a:pt x="437" y="751"/>
                    <a:pt x="728" y="437"/>
                    <a:pt x="1117" y="437"/>
                  </a:cubicBezTo>
                  <a:lnTo>
                    <a:pt x="9498" y="437"/>
                  </a:lnTo>
                  <a:cubicBezTo>
                    <a:pt x="9620" y="437"/>
                    <a:pt x="9719" y="338"/>
                    <a:pt x="9719" y="216"/>
                  </a:cubicBezTo>
                  <a:cubicBezTo>
                    <a:pt x="9719" y="94"/>
                    <a:pt x="9620" y="1"/>
                    <a:pt x="9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a:off x="1321782" y="1968819"/>
              <a:ext cx="18879" cy="18488"/>
            </a:xfrm>
            <a:custGeom>
              <a:rect b="b" l="l" r="r" t="t"/>
              <a:pathLst>
                <a:path extrusionOk="0" h="804" w="821">
                  <a:moveTo>
                    <a:pt x="413" y="1"/>
                  </a:moveTo>
                  <a:cubicBezTo>
                    <a:pt x="192" y="1"/>
                    <a:pt x="0" y="170"/>
                    <a:pt x="0" y="414"/>
                  </a:cubicBezTo>
                  <a:cubicBezTo>
                    <a:pt x="0" y="629"/>
                    <a:pt x="192" y="804"/>
                    <a:pt x="413" y="804"/>
                  </a:cubicBezTo>
                  <a:cubicBezTo>
                    <a:pt x="629" y="804"/>
                    <a:pt x="820" y="629"/>
                    <a:pt x="820" y="414"/>
                  </a:cubicBezTo>
                  <a:cubicBezTo>
                    <a:pt x="820" y="170"/>
                    <a:pt x="629" y="1"/>
                    <a:pt x="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0"/>
            <p:cNvSpPr/>
            <p:nvPr/>
          </p:nvSpPr>
          <p:spPr>
            <a:xfrm>
              <a:off x="1350664" y="1968819"/>
              <a:ext cx="18488" cy="18488"/>
            </a:xfrm>
            <a:custGeom>
              <a:rect b="b" l="l" r="r" t="t"/>
              <a:pathLst>
                <a:path extrusionOk="0" h="804" w="804">
                  <a:moveTo>
                    <a:pt x="414" y="1"/>
                  </a:moveTo>
                  <a:cubicBezTo>
                    <a:pt x="175" y="1"/>
                    <a:pt x="1" y="170"/>
                    <a:pt x="1" y="414"/>
                  </a:cubicBezTo>
                  <a:cubicBezTo>
                    <a:pt x="1" y="629"/>
                    <a:pt x="175" y="804"/>
                    <a:pt x="414" y="804"/>
                  </a:cubicBezTo>
                  <a:cubicBezTo>
                    <a:pt x="635" y="804"/>
                    <a:pt x="803" y="629"/>
                    <a:pt x="803" y="414"/>
                  </a:cubicBezTo>
                  <a:cubicBezTo>
                    <a:pt x="803" y="170"/>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0"/>
            <p:cNvSpPr/>
            <p:nvPr/>
          </p:nvSpPr>
          <p:spPr>
            <a:xfrm>
              <a:off x="1379155" y="1968819"/>
              <a:ext cx="19017" cy="18488"/>
            </a:xfrm>
            <a:custGeom>
              <a:rect b="b" l="l" r="r" t="t"/>
              <a:pathLst>
                <a:path extrusionOk="0" h="804" w="827">
                  <a:moveTo>
                    <a:pt x="413" y="1"/>
                  </a:moveTo>
                  <a:cubicBezTo>
                    <a:pt x="192" y="1"/>
                    <a:pt x="0" y="170"/>
                    <a:pt x="0" y="414"/>
                  </a:cubicBezTo>
                  <a:cubicBezTo>
                    <a:pt x="0" y="629"/>
                    <a:pt x="192" y="804"/>
                    <a:pt x="413" y="804"/>
                  </a:cubicBezTo>
                  <a:cubicBezTo>
                    <a:pt x="628" y="804"/>
                    <a:pt x="826" y="629"/>
                    <a:pt x="826" y="414"/>
                  </a:cubicBezTo>
                  <a:cubicBezTo>
                    <a:pt x="826" y="170"/>
                    <a:pt x="628" y="1"/>
                    <a:pt x="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0"/>
            <p:cNvSpPr/>
            <p:nvPr/>
          </p:nvSpPr>
          <p:spPr>
            <a:xfrm>
              <a:off x="1312814" y="2029548"/>
              <a:ext cx="136567" cy="76389"/>
            </a:xfrm>
            <a:custGeom>
              <a:rect b="b" l="l" r="r" t="t"/>
              <a:pathLst>
                <a:path extrusionOk="0" h="3322" w="5939">
                  <a:moveTo>
                    <a:pt x="513" y="0"/>
                  </a:moveTo>
                  <a:cubicBezTo>
                    <a:pt x="222" y="0"/>
                    <a:pt x="1" y="221"/>
                    <a:pt x="1" y="512"/>
                  </a:cubicBezTo>
                  <a:lnTo>
                    <a:pt x="1" y="2815"/>
                  </a:lnTo>
                  <a:cubicBezTo>
                    <a:pt x="1" y="3106"/>
                    <a:pt x="222" y="3321"/>
                    <a:pt x="513" y="3321"/>
                  </a:cubicBezTo>
                  <a:lnTo>
                    <a:pt x="5427" y="3321"/>
                  </a:lnTo>
                  <a:cubicBezTo>
                    <a:pt x="5718" y="3321"/>
                    <a:pt x="5939" y="3106"/>
                    <a:pt x="5939" y="2815"/>
                  </a:cubicBezTo>
                  <a:lnTo>
                    <a:pt x="5939" y="512"/>
                  </a:lnTo>
                  <a:cubicBezTo>
                    <a:pt x="5939" y="221"/>
                    <a:pt x="5718" y="0"/>
                    <a:pt x="5427" y="0"/>
                  </a:cubicBezTo>
                  <a:lnTo>
                    <a:pt x="2205" y="0"/>
                  </a:lnTo>
                  <a:cubicBezTo>
                    <a:pt x="2083" y="0"/>
                    <a:pt x="1990" y="99"/>
                    <a:pt x="1990" y="221"/>
                  </a:cubicBezTo>
                  <a:cubicBezTo>
                    <a:pt x="1990" y="343"/>
                    <a:pt x="2083" y="437"/>
                    <a:pt x="2205" y="437"/>
                  </a:cubicBezTo>
                  <a:lnTo>
                    <a:pt x="5427" y="437"/>
                  </a:lnTo>
                  <a:cubicBezTo>
                    <a:pt x="5479" y="437"/>
                    <a:pt x="5502" y="460"/>
                    <a:pt x="5502" y="512"/>
                  </a:cubicBezTo>
                  <a:lnTo>
                    <a:pt x="5502" y="2815"/>
                  </a:lnTo>
                  <a:cubicBezTo>
                    <a:pt x="5502" y="2862"/>
                    <a:pt x="5479" y="2885"/>
                    <a:pt x="5427" y="2885"/>
                  </a:cubicBezTo>
                  <a:lnTo>
                    <a:pt x="513" y="2885"/>
                  </a:lnTo>
                  <a:cubicBezTo>
                    <a:pt x="460" y="2885"/>
                    <a:pt x="437" y="2862"/>
                    <a:pt x="437" y="2815"/>
                  </a:cubicBezTo>
                  <a:lnTo>
                    <a:pt x="437" y="512"/>
                  </a:lnTo>
                  <a:cubicBezTo>
                    <a:pt x="437" y="460"/>
                    <a:pt x="460" y="437"/>
                    <a:pt x="513" y="437"/>
                  </a:cubicBezTo>
                  <a:lnTo>
                    <a:pt x="1094" y="437"/>
                  </a:lnTo>
                  <a:cubicBezTo>
                    <a:pt x="1210" y="437"/>
                    <a:pt x="1309" y="343"/>
                    <a:pt x="1309" y="221"/>
                  </a:cubicBezTo>
                  <a:cubicBezTo>
                    <a:pt x="1309" y="99"/>
                    <a:pt x="1210"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0"/>
            <p:cNvSpPr/>
            <p:nvPr/>
          </p:nvSpPr>
          <p:spPr>
            <a:xfrm>
              <a:off x="1389181" y="2121023"/>
              <a:ext cx="59143" cy="60730"/>
            </a:xfrm>
            <a:custGeom>
              <a:rect b="b" l="l" r="r" t="t"/>
              <a:pathLst>
                <a:path extrusionOk="0" h="2641" w="2572">
                  <a:moveTo>
                    <a:pt x="2059" y="436"/>
                  </a:moveTo>
                  <a:cubicBezTo>
                    <a:pt x="2083" y="436"/>
                    <a:pt x="2135" y="483"/>
                    <a:pt x="2135" y="506"/>
                  </a:cubicBezTo>
                  <a:lnTo>
                    <a:pt x="2135" y="2129"/>
                  </a:lnTo>
                  <a:cubicBezTo>
                    <a:pt x="2135" y="2181"/>
                    <a:pt x="2083" y="2204"/>
                    <a:pt x="2059" y="2204"/>
                  </a:cubicBezTo>
                  <a:lnTo>
                    <a:pt x="507" y="2204"/>
                  </a:lnTo>
                  <a:cubicBezTo>
                    <a:pt x="460" y="2204"/>
                    <a:pt x="437" y="2181"/>
                    <a:pt x="437" y="2129"/>
                  </a:cubicBezTo>
                  <a:lnTo>
                    <a:pt x="437" y="506"/>
                  </a:lnTo>
                  <a:cubicBezTo>
                    <a:pt x="437" y="483"/>
                    <a:pt x="460" y="436"/>
                    <a:pt x="507" y="436"/>
                  </a:cubicBezTo>
                  <a:close/>
                  <a:moveTo>
                    <a:pt x="507" y="0"/>
                  </a:moveTo>
                  <a:cubicBezTo>
                    <a:pt x="216" y="0"/>
                    <a:pt x="1" y="239"/>
                    <a:pt x="1" y="506"/>
                  </a:cubicBezTo>
                  <a:lnTo>
                    <a:pt x="1" y="2129"/>
                  </a:lnTo>
                  <a:cubicBezTo>
                    <a:pt x="1" y="2396"/>
                    <a:pt x="216" y="2641"/>
                    <a:pt x="507" y="2641"/>
                  </a:cubicBezTo>
                  <a:lnTo>
                    <a:pt x="2059" y="2641"/>
                  </a:lnTo>
                  <a:cubicBezTo>
                    <a:pt x="2327" y="2641"/>
                    <a:pt x="2571" y="2396"/>
                    <a:pt x="2571" y="2129"/>
                  </a:cubicBezTo>
                  <a:lnTo>
                    <a:pt x="2571" y="506"/>
                  </a:lnTo>
                  <a:cubicBezTo>
                    <a:pt x="2571" y="239"/>
                    <a:pt x="2327" y="0"/>
                    <a:pt x="20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0"/>
            <p:cNvSpPr/>
            <p:nvPr/>
          </p:nvSpPr>
          <p:spPr>
            <a:xfrm>
              <a:off x="1316700" y="2126495"/>
              <a:ext cx="56867" cy="10049"/>
            </a:xfrm>
            <a:custGeom>
              <a:rect b="b" l="l" r="r" t="t"/>
              <a:pathLst>
                <a:path extrusionOk="0" h="437" w="2473">
                  <a:moveTo>
                    <a:pt x="221" y="1"/>
                  </a:moveTo>
                  <a:cubicBezTo>
                    <a:pt x="123" y="1"/>
                    <a:pt x="0" y="100"/>
                    <a:pt x="0" y="222"/>
                  </a:cubicBezTo>
                  <a:cubicBezTo>
                    <a:pt x="0" y="344"/>
                    <a:pt x="123" y="437"/>
                    <a:pt x="221" y="437"/>
                  </a:cubicBezTo>
                  <a:lnTo>
                    <a:pt x="2257" y="437"/>
                  </a:lnTo>
                  <a:cubicBezTo>
                    <a:pt x="2379" y="437"/>
                    <a:pt x="2472" y="344"/>
                    <a:pt x="2472" y="222"/>
                  </a:cubicBezTo>
                  <a:cubicBezTo>
                    <a:pt x="2472" y="100"/>
                    <a:pt x="2379" y="1"/>
                    <a:pt x="2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0"/>
            <p:cNvSpPr/>
            <p:nvPr/>
          </p:nvSpPr>
          <p:spPr>
            <a:xfrm>
              <a:off x="1316700" y="2148295"/>
              <a:ext cx="56867" cy="10049"/>
            </a:xfrm>
            <a:custGeom>
              <a:rect b="b" l="l" r="r" t="t"/>
              <a:pathLst>
                <a:path extrusionOk="0" h="437" w="2473">
                  <a:moveTo>
                    <a:pt x="221" y="1"/>
                  </a:moveTo>
                  <a:cubicBezTo>
                    <a:pt x="123" y="1"/>
                    <a:pt x="0" y="94"/>
                    <a:pt x="0" y="216"/>
                  </a:cubicBezTo>
                  <a:cubicBezTo>
                    <a:pt x="0" y="338"/>
                    <a:pt x="123" y="437"/>
                    <a:pt x="221" y="437"/>
                  </a:cubicBezTo>
                  <a:lnTo>
                    <a:pt x="2257" y="437"/>
                  </a:lnTo>
                  <a:cubicBezTo>
                    <a:pt x="2379" y="437"/>
                    <a:pt x="2472" y="338"/>
                    <a:pt x="2472" y="216"/>
                  </a:cubicBezTo>
                  <a:cubicBezTo>
                    <a:pt x="2472" y="94"/>
                    <a:pt x="2379" y="1"/>
                    <a:pt x="2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0"/>
            <p:cNvSpPr/>
            <p:nvPr/>
          </p:nvSpPr>
          <p:spPr>
            <a:xfrm>
              <a:off x="1566909" y="2035159"/>
              <a:ext cx="36792" cy="10049"/>
            </a:xfrm>
            <a:custGeom>
              <a:rect b="b" l="l" r="r" t="t"/>
              <a:pathLst>
                <a:path extrusionOk="0" h="437" w="1600">
                  <a:moveTo>
                    <a:pt x="222" y="1"/>
                  </a:moveTo>
                  <a:cubicBezTo>
                    <a:pt x="123" y="1"/>
                    <a:pt x="1" y="99"/>
                    <a:pt x="1" y="216"/>
                  </a:cubicBezTo>
                  <a:cubicBezTo>
                    <a:pt x="1" y="338"/>
                    <a:pt x="123" y="437"/>
                    <a:pt x="222" y="437"/>
                  </a:cubicBezTo>
                  <a:lnTo>
                    <a:pt x="1385" y="437"/>
                  </a:lnTo>
                  <a:cubicBezTo>
                    <a:pt x="1501" y="437"/>
                    <a:pt x="1600" y="338"/>
                    <a:pt x="1600" y="216"/>
                  </a:cubicBezTo>
                  <a:cubicBezTo>
                    <a:pt x="1600" y="99"/>
                    <a:pt x="1501" y="1"/>
                    <a:pt x="1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0"/>
            <p:cNvSpPr/>
            <p:nvPr/>
          </p:nvSpPr>
          <p:spPr>
            <a:xfrm>
              <a:off x="1463270" y="2035159"/>
              <a:ext cx="90830" cy="10049"/>
            </a:xfrm>
            <a:custGeom>
              <a:rect b="b" l="l" r="r" t="t"/>
              <a:pathLst>
                <a:path extrusionOk="0" h="437" w="3950">
                  <a:moveTo>
                    <a:pt x="221" y="1"/>
                  </a:moveTo>
                  <a:cubicBezTo>
                    <a:pt x="99" y="1"/>
                    <a:pt x="0" y="99"/>
                    <a:pt x="0" y="216"/>
                  </a:cubicBezTo>
                  <a:cubicBezTo>
                    <a:pt x="0" y="338"/>
                    <a:pt x="99" y="437"/>
                    <a:pt x="221" y="437"/>
                  </a:cubicBezTo>
                  <a:lnTo>
                    <a:pt x="3734" y="437"/>
                  </a:lnTo>
                  <a:cubicBezTo>
                    <a:pt x="3856" y="437"/>
                    <a:pt x="3949" y="338"/>
                    <a:pt x="3949" y="216"/>
                  </a:cubicBezTo>
                  <a:cubicBezTo>
                    <a:pt x="3949" y="99"/>
                    <a:pt x="3856" y="1"/>
                    <a:pt x="3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0"/>
            <p:cNvSpPr/>
            <p:nvPr/>
          </p:nvSpPr>
          <p:spPr>
            <a:xfrm>
              <a:off x="1463270" y="2056820"/>
              <a:ext cx="140430" cy="10049"/>
            </a:xfrm>
            <a:custGeom>
              <a:rect b="b" l="l" r="r" t="t"/>
              <a:pathLst>
                <a:path extrusionOk="0" h="437" w="6107">
                  <a:moveTo>
                    <a:pt x="221" y="1"/>
                  </a:moveTo>
                  <a:cubicBezTo>
                    <a:pt x="99" y="1"/>
                    <a:pt x="0" y="100"/>
                    <a:pt x="0" y="222"/>
                  </a:cubicBezTo>
                  <a:cubicBezTo>
                    <a:pt x="0" y="344"/>
                    <a:pt x="99" y="437"/>
                    <a:pt x="221" y="437"/>
                  </a:cubicBezTo>
                  <a:lnTo>
                    <a:pt x="5892" y="437"/>
                  </a:lnTo>
                  <a:cubicBezTo>
                    <a:pt x="6008" y="437"/>
                    <a:pt x="6107" y="344"/>
                    <a:pt x="6107" y="222"/>
                  </a:cubicBezTo>
                  <a:cubicBezTo>
                    <a:pt x="6107" y="100"/>
                    <a:pt x="6008" y="1"/>
                    <a:pt x="5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0"/>
            <p:cNvSpPr/>
            <p:nvPr/>
          </p:nvSpPr>
          <p:spPr>
            <a:xfrm>
              <a:off x="1501787" y="2127346"/>
              <a:ext cx="72894" cy="64432"/>
            </a:xfrm>
            <a:custGeom>
              <a:rect b="b" l="l" r="r" t="t"/>
              <a:pathLst>
                <a:path extrusionOk="0" h="2802" w="3170">
                  <a:moveTo>
                    <a:pt x="1565" y="427"/>
                  </a:moveTo>
                  <a:cubicBezTo>
                    <a:pt x="1698" y="427"/>
                    <a:pt x="1832" y="458"/>
                    <a:pt x="1960" y="522"/>
                  </a:cubicBezTo>
                  <a:cubicBezTo>
                    <a:pt x="2443" y="714"/>
                    <a:pt x="2664" y="1272"/>
                    <a:pt x="2472" y="1784"/>
                  </a:cubicBezTo>
                  <a:cubicBezTo>
                    <a:pt x="2306" y="2147"/>
                    <a:pt x="1949" y="2362"/>
                    <a:pt x="1576" y="2362"/>
                  </a:cubicBezTo>
                  <a:cubicBezTo>
                    <a:pt x="1454" y="2362"/>
                    <a:pt x="1330" y="2339"/>
                    <a:pt x="1210" y="2290"/>
                  </a:cubicBezTo>
                  <a:cubicBezTo>
                    <a:pt x="727" y="2075"/>
                    <a:pt x="483" y="1517"/>
                    <a:pt x="698" y="1034"/>
                  </a:cubicBezTo>
                  <a:cubicBezTo>
                    <a:pt x="797" y="790"/>
                    <a:pt x="966" y="598"/>
                    <a:pt x="1210" y="499"/>
                  </a:cubicBezTo>
                  <a:cubicBezTo>
                    <a:pt x="1326" y="452"/>
                    <a:pt x="1445" y="427"/>
                    <a:pt x="1565" y="427"/>
                  </a:cubicBezTo>
                  <a:close/>
                  <a:moveTo>
                    <a:pt x="1597" y="0"/>
                  </a:moveTo>
                  <a:cubicBezTo>
                    <a:pt x="1415" y="0"/>
                    <a:pt x="1233" y="36"/>
                    <a:pt x="1065" y="109"/>
                  </a:cubicBezTo>
                  <a:cubicBezTo>
                    <a:pt x="698" y="255"/>
                    <a:pt x="437" y="522"/>
                    <a:pt x="291" y="859"/>
                  </a:cubicBezTo>
                  <a:cubicBezTo>
                    <a:pt x="0" y="1563"/>
                    <a:pt x="338" y="2389"/>
                    <a:pt x="1041" y="2680"/>
                  </a:cubicBezTo>
                  <a:cubicBezTo>
                    <a:pt x="1210" y="2779"/>
                    <a:pt x="1402" y="2802"/>
                    <a:pt x="1571" y="2802"/>
                  </a:cubicBezTo>
                  <a:cubicBezTo>
                    <a:pt x="2129" y="2802"/>
                    <a:pt x="2641" y="2488"/>
                    <a:pt x="2879" y="1953"/>
                  </a:cubicBezTo>
                  <a:cubicBezTo>
                    <a:pt x="3170" y="1226"/>
                    <a:pt x="2833" y="400"/>
                    <a:pt x="2129" y="109"/>
                  </a:cubicBezTo>
                  <a:cubicBezTo>
                    <a:pt x="1960" y="36"/>
                    <a:pt x="1779" y="0"/>
                    <a:pt x="1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0"/>
            <p:cNvSpPr/>
            <p:nvPr/>
          </p:nvSpPr>
          <p:spPr>
            <a:xfrm>
              <a:off x="1530669" y="2152181"/>
              <a:ext cx="14602" cy="14464"/>
            </a:xfrm>
            <a:custGeom>
              <a:rect b="b" l="l" r="r" t="t"/>
              <a:pathLst>
                <a:path extrusionOk="0" h="629" w="635">
                  <a:moveTo>
                    <a:pt x="315" y="0"/>
                  </a:moveTo>
                  <a:cubicBezTo>
                    <a:pt x="146" y="0"/>
                    <a:pt x="1" y="146"/>
                    <a:pt x="1" y="314"/>
                  </a:cubicBezTo>
                  <a:cubicBezTo>
                    <a:pt x="1" y="483"/>
                    <a:pt x="146" y="628"/>
                    <a:pt x="315" y="628"/>
                  </a:cubicBezTo>
                  <a:cubicBezTo>
                    <a:pt x="512" y="628"/>
                    <a:pt x="634" y="483"/>
                    <a:pt x="634" y="314"/>
                  </a:cubicBezTo>
                  <a:cubicBezTo>
                    <a:pt x="634" y="146"/>
                    <a:pt x="512"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50"/>
          <p:cNvGrpSpPr/>
          <p:nvPr/>
        </p:nvGrpSpPr>
        <p:grpSpPr>
          <a:xfrm>
            <a:off x="940427" y="3141535"/>
            <a:ext cx="313767" cy="343315"/>
            <a:chOff x="2673014" y="3461010"/>
            <a:chExt cx="313767" cy="343315"/>
          </a:xfrm>
        </p:grpSpPr>
        <p:sp>
          <p:nvSpPr>
            <p:cNvPr id="1590" name="Google Shape;1590;p50"/>
            <p:cNvSpPr/>
            <p:nvPr/>
          </p:nvSpPr>
          <p:spPr>
            <a:xfrm>
              <a:off x="2788955" y="3587529"/>
              <a:ext cx="34538" cy="10049"/>
            </a:xfrm>
            <a:custGeom>
              <a:rect b="b" l="l" r="r" t="t"/>
              <a:pathLst>
                <a:path extrusionOk="0" h="437" w="1502">
                  <a:moveTo>
                    <a:pt x="216" y="0"/>
                  </a:moveTo>
                  <a:cubicBezTo>
                    <a:pt x="94" y="0"/>
                    <a:pt x="1" y="99"/>
                    <a:pt x="1" y="221"/>
                  </a:cubicBezTo>
                  <a:cubicBezTo>
                    <a:pt x="1" y="344"/>
                    <a:pt x="94" y="437"/>
                    <a:pt x="216" y="437"/>
                  </a:cubicBezTo>
                  <a:lnTo>
                    <a:pt x="1280" y="437"/>
                  </a:lnTo>
                  <a:cubicBezTo>
                    <a:pt x="1402" y="437"/>
                    <a:pt x="1501" y="344"/>
                    <a:pt x="1501" y="221"/>
                  </a:cubicBezTo>
                  <a:cubicBezTo>
                    <a:pt x="1501" y="99"/>
                    <a:pt x="1402" y="0"/>
                    <a:pt x="1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0"/>
            <p:cNvSpPr/>
            <p:nvPr/>
          </p:nvSpPr>
          <p:spPr>
            <a:xfrm>
              <a:off x="2835773" y="3587529"/>
              <a:ext cx="26099" cy="10049"/>
            </a:xfrm>
            <a:custGeom>
              <a:rect b="b" l="l" r="r" t="t"/>
              <a:pathLst>
                <a:path extrusionOk="0" h="437" w="1135">
                  <a:moveTo>
                    <a:pt x="215" y="0"/>
                  </a:moveTo>
                  <a:cubicBezTo>
                    <a:pt x="93" y="0"/>
                    <a:pt x="0" y="99"/>
                    <a:pt x="0" y="221"/>
                  </a:cubicBezTo>
                  <a:cubicBezTo>
                    <a:pt x="0" y="344"/>
                    <a:pt x="93" y="437"/>
                    <a:pt x="215" y="437"/>
                  </a:cubicBezTo>
                  <a:lnTo>
                    <a:pt x="919" y="437"/>
                  </a:lnTo>
                  <a:cubicBezTo>
                    <a:pt x="1041" y="437"/>
                    <a:pt x="1134" y="344"/>
                    <a:pt x="1134" y="221"/>
                  </a:cubicBezTo>
                  <a:cubicBezTo>
                    <a:pt x="1134" y="99"/>
                    <a:pt x="1041" y="0"/>
                    <a:pt x="9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0"/>
            <p:cNvSpPr/>
            <p:nvPr/>
          </p:nvSpPr>
          <p:spPr>
            <a:xfrm>
              <a:off x="2874681" y="3587529"/>
              <a:ext cx="49117" cy="10049"/>
            </a:xfrm>
            <a:custGeom>
              <a:rect b="b" l="l" r="r" t="t"/>
              <a:pathLst>
                <a:path extrusionOk="0" h="437" w="2136">
                  <a:moveTo>
                    <a:pt x="222" y="0"/>
                  </a:moveTo>
                  <a:cubicBezTo>
                    <a:pt x="100" y="0"/>
                    <a:pt x="1" y="99"/>
                    <a:pt x="1" y="221"/>
                  </a:cubicBezTo>
                  <a:cubicBezTo>
                    <a:pt x="1" y="344"/>
                    <a:pt x="100" y="437"/>
                    <a:pt x="222" y="437"/>
                  </a:cubicBezTo>
                  <a:lnTo>
                    <a:pt x="1914" y="437"/>
                  </a:lnTo>
                  <a:cubicBezTo>
                    <a:pt x="2036" y="437"/>
                    <a:pt x="2135" y="344"/>
                    <a:pt x="2135" y="221"/>
                  </a:cubicBezTo>
                  <a:cubicBezTo>
                    <a:pt x="2135" y="99"/>
                    <a:pt x="2036" y="0"/>
                    <a:pt x="1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0"/>
            <p:cNvSpPr/>
            <p:nvPr/>
          </p:nvSpPr>
          <p:spPr>
            <a:xfrm>
              <a:off x="2746024" y="3612133"/>
              <a:ext cx="21155" cy="10049"/>
            </a:xfrm>
            <a:custGeom>
              <a:rect b="b" l="l" r="r" t="t"/>
              <a:pathLst>
                <a:path extrusionOk="0" h="437" w="920">
                  <a:moveTo>
                    <a:pt x="216" y="0"/>
                  </a:moveTo>
                  <a:cubicBezTo>
                    <a:pt x="94" y="0"/>
                    <a:pt x="1" y="94"/>
                    <a:pt x="1" y="216"/>
                  </a:cubicBezTo>
                  <a:cubicBezTo>
                    <a:pt x="1" y="338"/>
                    <a:pt x="94" y="437"/>
                    <a:pt x="216" y="437"/>
                  </a:cubicBezTo>
                  <a:lnTo>
                    <a:pt x="705" y="437"/>
                  </a:lnTo>
                  <a:cubicBezTo>
                    <a:pt x="821" y="437"/>
                    <a:pt x="920" y="338"/>
                    <a:pt x="920" y="216"/>
                  </a:cubicBezTo>
                  <a:cubicBezTo>
                    <a:pt x="920" y="94"/>
                    <a:pt x="821" y="0"/>
                    <a:pt x="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0"/>
            <p:cNvSpPr/>
            <p:nvPr/>
          </p:nvSpPr>
          <p:spPr>
            <a:xfrm>
              <a:off x="2746024" y="3587529"/>
              <a:ext cx="21155" cy="10049"/>
            </a:xfrm>
            <a:custGeom>
              <a:rect b="b" l="l" r="r" t="t"/>
              <a:pathLst>
                <a:path extrusionOk="0" h="437" w="920">
                  <a:moveTo>
                    <a:pt x="216" y="0"/>
                  </a:moveTo>
                  <a:cubicBezTo>
                    <a:pt x="94" y="0"/>
                    <a:pt x="1" y="99"/>
                    <a:pt x="1" y="221"/>
                  </a:cubicBezTo>
                  <a:cubicBezTo>
                    <a:pt x="1" y="344"/>
                    <a:pt x="94" y="437"/>
                    <a:pt x="216" y="437"/>
                  </a:cubicBezTo>
                  <a:lnTo>
                    <a:pt x="705" y="437"/>
                  </a:lnTo>
                  <a:cubicBezTo>
                    <a:pt x="821" y="437"/>
                    <a:pt x="920" y="344"/>
                    <a:pt x="920" y="221"/>
                  </a:cubicBezTo>
                  <a:cubicBezTo>
                    <a:pt x="920" y="99"/>
                    <a:pt x="821" y="0"/>
                    <a:pt x="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0"/>
            <p:cNvSpPr/>
            <p:nvPr/>
          </p:nvSpPr>
          <p:spPr>
            <a:xfrm>
              <a:off x="2813974" y="3612133"/>
              <a:ext cx="26237" cy="10049"/>
            </a:xfrm>
            <a:custGeom>
              <a:rect b="b" l="l" r="r" t="t"/>
              <a:pathLst>
                <a:path extrusionOk="0" h="437" w="1141">
                  <a:moveTo>
                    <a:pt x="221" y="0"/>
                  </a:moveTo>
                  <a:cubicBezTo>
                    <a:pt x="99" y="0"/>
                    <a:pt x="0" y="94"/>
                    <a:pt x="0" y="216"/>
                  </a:cubicBezTo>
                  <a:cubicBezTo>
                    <a:pt x="0" y="338"/>
                    <a:pt x="99" y="437"/>
                    <a:pt x="221" y="437"/>
                  </a:cubicBezTo>
                  <a:lnTo>
                    <a:pt x="919" y="437"/>
                  </a:lnTo>
                  <a:cubicBezTo>
                    <a:pt x="1041" y="437"/>
                    <a:pt x="1140" y="338"/>
                    <a:pt x="1140" y="216"/>
                  </a:cubicBezTo>
                  <a:cubicBezTo>
                    <a:pt x="1140" y="94"/>
                    <a:pt x="1041" y="0"/>
                    <a:pt x="9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0"/>
            <p:cNvSpPr/>
            <p:nvPr/>
          </p:nvSpPr>
          <p:spPr>
            <a:xfrm>
              <a:off x="2853548" y="3612133"/>
              <a:ext cx="86944" cy="10049"/>
            </a:xfrm>
            <a:custGeom>
              <a:rect b="b" l="l" r="r" t="t"/>
              <a:pathLst>
                <a:path extrusionOk="0" h="437" w="3781">
                  <a:moveTo>
                    <a:pt x="216" y="0"/>
                  </a:moveTo>
                  <a:cubicBezTo>
                    <a:pt x="100" y="0"/>
                    <a:pt x="1" y="94"/>
                    <a:pt x="1" y="216"/>
                  </a:cubicBezTo>
                  <a:cubicBezTo>
                    <a:pt x="1" y="338"/>
                    <a:pt x="100" y="437"/>
                    <a:pt x="216" y="437"/>
                  </a:cubicBezTo>
                  <a:lnTo>
                    <a:pt x="3560" y="437"/>
                  </a:lnTo>
                  <a:cubicBezTo>
                    <a:pt x="3682" y="437"/>
                    <a:pt x="3781" y="338"/>
                    <a:pt x="3781" y="216"/>
                  </a:cubicBezTo>
                  <a:cubicBezTo>
                    <a:pt x="3781" y="94"/>
                    <a:pt x="3682" y="0"/>
                    <a:pt x="3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0"/>
            <p:cNvSpPr/>
            <p:nvPr/>
          </p:nvSpPr>
          <p:spPr>
            <a:xfrm>
              <a:off x="2746024" y="3687281"/>
              <a:ext cx="21155" cy="10072"/>
            </a:xfrm>
            <a:custGeom>
              <a:rect b="b" l="l" r="r" t="t"/>
              <a:pathLst>
                <a:path extrusionOk="0" h="438" w="920">
                  <a:moveTo>
                    <a:pt x="216" y="1"/>
                  </a:moveTo>
                  <a:cubicBezTo>
                    <a:pt x="94" y="1"/>
                    <a:pt x="1" y="100"/>
                    <a:pt x="1" y="222"/>
                  </a:cubicBezTo>
                  <a:cubicBezTo>
                    <a:pt x="1" y="338"/>
                    <a:pt x="94" y="437"/>
                    <a:pt x="216" y="437"/>
                  </a:cubicBezTo>
                  <a:lnTo>
                    <a:pt x="705" y="437"/>
                  </a:lnTo>
                  <a:cubicBezTo>
                    <a:pt x="821" y="437"/>
                    <a:pt x="920" y="338"/>
                    <a:pt x="920" y="222"/>
                  </a:cubicBezTo>
                  <a:cubicBezTo>
                    <a:pt x="920" y="100"/>
                    <a:pt x="821" y="1"/>
                    <a:pt x="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0"/>
            <p:cNvSpPr/>
            <p:nvPr/>
          </p:nvSpPr>
          <p:spPr>
            <a:xfrm>
              <a:off x="2789507" y="3687281"/>
              <a:ext cx="72365" cy="10072"/>
            </a:xfrm>
            <a:custGeom>
              <a:rect b="b" l="l" r="r" t="t"/>
              <a:pathLst>
                <a:path extrusionOk="0" h="438" w="3147">
                  <a:moveTo>
                    <a:pt x="215" y="1"/>
                  </a:moveTo>
                  <a:cubicBezTo>
                    <a:pt x="93" y="1"/>
                    <a:pt x="0" y="100"/>
                    <a:pt x="0" y="222"/>
                  </a:cubicBezTo>
                  <a:cubicBezTo>
                    <a:pt x="0" y="338"/>
                    <a:pt x="93" y="437"/>
                    <a:pt x="215" y="437"/>
                  </a:cubicBezTo>
                  <a:lnTo>
                    <a:pt x="2931" y="437"/>
                  </a:lnTo>
                  <a:cubicBezTo>
                    <a:pt x="3053" y="437"/>
                    <a:pt x="3146" y="338"/>
                    <a:pt x="3146" y="222"/>
                  </a:cubicBezTo>
                  <a:cubicBezTo>
                    <a:pt x="3146" y="100"/>
                    <a:pt x="3053" y="1"/>
                    <a:pt x="2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0"/>
            <p:cNvSpPr/>
            <p:nvPr/>
          </p:nvSpPr>
          <p:spPr>
            <a:xfrm>
              <a:off x="2874681" y="3687281"/>
              <a:ext cx="49117" cy="10072"/>
            </a:xfrm>
            <a:custGeom>
              <a:rect b="b" l="l" r="r" t="t"/>
              <a:pathLst>
                <a:path extrusionOk="0" h="438" w="2136">
                  <a:moveTo>
                    <a:pt x="222" y="1"/>
                  </a:moveTo>
                  <a:cubicBezTo>
                    <a:pt x="100" y="1"/>
                    <a:pt x="1" y="100"/>
                    <a:pt x="1" y="222"/>
                  </a:cubicBezTo>
                  <a:cubicBezTo>
                    <a:pt x="1" y="338"/>
                    <a:pt x="100" y="437"/>
                    <a:pt x="222" y="437"/>
                  </a:cubicBezTo>
                  <a:lnTo>
                    <a:pt x="1914" y="437"/>
                  </a:lnTo>
                  <a:cubicBezTo>
                    <a:pt x="2036" y="437"/>
                    <a:pt x="2135" y="338"/>
                    <a:pt x="2135" y="222"/>
                  </a:cubicBezTo>
                  <a:cubicBezTo>
                    <a:pt x="2135" y="100"/>
                    <a:pt x="2036" y="1"/>
                    <a:pt x="1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0"/>
            <p:cNvSpPr/>
            <p:nvPr/>
          </p:nvSpPr>
          <p:spPr>
            <a:xfrm>
              <a:off x="2788955" y="3637681"/>
              <a:ext cx="70779" cy="10049"/>
            </a:xfrm>
            <a:custGeom>
              <a:rect b="b" l="l" r="r" t="t"/>
              <a:pathLst>
                <a:path extrusionOk="0" h="437" w="3078">
                  <a:moveTo>
                    <a:pt x="216" y="0"/>
                  </a:moveTo>
                  <a:cubicBezTo>
                    <a:pt x="94" y="0"/>
                    <a:pt x="1" y="99"/>
                    <a:pt x="1" y="221"/>
                  </a:cubicBezTo>
                  <a:cubicBezTo>
                    <a:pt x="1" y="343"/>
                    <a:pt x="94" y="436"/>
                    <a:pt x="216" y="436"/>
                  </a:cubicBezTo>
                  <a:lnTo>
                    <a:pt x="2856" y="436"/>
                  </a:lnTo>
                  <a:cubicBezTo>
                    <a:pt x="2978" y="436"/>
                    <a:pt x="3077" y="343"/>
                    <a:pt x="3077" y="221"/>
                  </a:cubicBezTo>
                  <a:cubicBezTo>
                    <a:pt x="3077" y="99"/>
                    <a:pt x="2978"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0"/>
            <p:cNvSpPr/>
            <p:nvPr/>
          </p:nvSpPr>
          <p:spPr>
            <a:xfrm>
              <a:off x="2871875" y="3637681"/>
              <a:ext cx="26237" cy="10049"/>
            </a:xfrm>
            <a:custGeom>
              <a:rect b="b" l="l" r="r" t="t"/>
              <a:pathLst>
                <a:path extrusionOk="0" h="437" w="1141">
                  <a:moveTo>
                    <a:pt x="222" y="0"/>
                  </a:moveTo>
                  <a:cubicBezTo>
                    <a:pt x="99" y="0"/>
                    <a:pt x="1" y="99"/>
                    <a:pt x="1" y="221"/>
                  </a:cubicBezTo>
                  <a:cubicBezTo>
                    <a:pt x="1" y="343"/>
                    <a:pt x="99" y="436"/>
                    <a:pt x="222" y="436"/>
                  </a:cubicBezTo>
                  <a:lnTo>
                    <a:pt x="925" y="436"/>
                  </a:lnTo>
                  <a:cubicBezTo>
                    <a:pt x="1047" y="436"/>
                    <a:pt x="1140" y="343"/>
                    <a:pt x="1140" y="221"/>
                  </a:cubicBezTo>
                  <a:cubicBezTo>
                    <a:pt x="1140" y="99"/>
                    <a:pt x="1047" y="0"/>
                    <a:pt x="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0"/>
            <p:cNvSpPr/>
            <p:nvPr/>
          </p:nvSpPr>
          <p:spPr>
            <a:xfrm>
              <a:off x="2910392" y="3637681"/>
              <a:ext cx="49646" cy="10049"/>
            </a:xfrm>
            <a:custGeom>
              <a:rect b="b" l="l" r="r" t="t"/>
              <a:pathLst>
                <a:path extrusionOk="0" h="437" w="2159">
                  <a:moveTo>
                    <a:pt x="216" y="0"/>
                  </a:moveTo>
                  <a:cubicBezTo>
                    <a:pt x="99" y="0"/>
                    <a:pt x="0" y="99"/>
                    <a:pt x="0" y="221"/>
                  </a:cubicBezTo>
                  <a:cubicBezTo>
                    <a:pt x="0" y="343"/>
                    <a:pt x="99" y="436"/>
                    <a:pt x="216" y="436"/>
                  </a:cubicBezTo>
                  <a:lnTo>
                    <a:pt x="1937" y="436"/>
                  </a:lnTo>
                  <a:cubicBezTo>
                    <a:pt x="2059" y="436"/>
                    <a:pt x="2158" y="343"/>
                    <a:pt x="2158" y="221"/>
                  </a:cubicBezTo>
                  <a:cubicBezTo>
                    <a:pt x="2158" y="99"/>
                    <a:pt x="2059" y="0"/>
                    <a:pt x="1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0"/>
            <p:cNvSpPr/>
            <p:nvPr/>
          </p:nvSpPr>
          <p:spPr>
            <a:xfrm>
              <a:off x="2788955" y="3662285"/>
              <a:ext cx="33987" cy="10049"/>
            </a:xfrm>
            <a:custGeom>
              <a:rect b="b" l="l" r="r" t="t"/>
              <a:pathLst>
                <a:path extrusionOk="0" h="437" w="1478">
                  <a:moveTo>
                    <a:pt x="216" y="0"/>
                  </a:moveTo>
                  <a:cubicBezTo>
                    <a:pt x="94" y="0"/>
                    <a:pt x="1" y="93"/>
                    <a:pt x="1" y="216"/>
                  </a:cubicBezTo>
                  <a:cubicBezTo>
                    <a:pt x="1" y="338"/>
                    <a:pt x="94" y="437"/>
                    <a:pt x="216" y="437"/>
                  </a:cubicBezTo>
                  <a:lnTo>
                    <a:pt x="1257" y="437"/>
                  </a:lnTo>
                  <a:cubicBezTo>
                    <a:pt x="1379" y="437"/>
                    <a:pt x="1478" y="338"/>
                    <a:pt x="1478" y="216"/>
                  </a:cubicBezTo>
                  <a:cubicBezTo>
                    <a:pt x="1478" y="93"/>
                    <a:pt x="1379" y="0"/>
                    <a:pt x="1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0"/>
            <p:cNvSpPr/>
            <p:nvPr/>
          </p:nvSpPr>
          <p:spPr>
            <a:xfrm>
              <a:off x="2834554" y="3662285"/>
              <a:ext cx="68111" cy="10049"/>
            </a:xfrm>
            <a:custGeom>
              <a:rect b="b" l="l" r="r" t="t"/>
              <a:pathLst>
                <a:path extrusionOk="0" h="437" w="2962">
                  <a:moveTo>
                    <a:pt x="222" y="0"/>
                  </a:moveTo>
                  <a:cubicBezTo>
                    <a:pt x="100" y="0"/>
                    <a:pt x="1" y="93"/>
                    <a:pt x="1" y="216"/>
                  </a:cubicBezTo>
                  <a:cubicBezTo>
                    <a:pt x="1" y="338"/>
                    <a:pt x="100" y="437"/>
                    <a:pt x="222" y="437"/>
                  </a:cubicBezTo>
                  <a:lnTo>
                    <a:pt x="2740" y="437"/>
                  </a:lnTo>
                  <a:cubicBezTo>
                    <a:pt x="2862" y="437"/>
                    <a:pt x="2961" y="338"/>
                    <a:pt x="2961" y="216"/>
                  </a:cubicBezTo>
                  <a:cubicBezTo>
                    <a:pt x="2961" y="93"/>
                    <a:pt x="2862" y="0"/>
                    <a:pt x="2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0"/>
            <p:cNvSpPr/>
            <p:nvPr/>
          </p:nvSpPr>
          <p:spPr>
            <a:xfrm>
              <a:off x="2914807" y="3662285"/>
              <a:ext cx="25685" cy="10049"/>
            </a:xfrm>
            <a:custGeom>
              <a:rect b="b" l="l" r="r" t="t"/>
              <a:pathLst>
                <a:path extrusionOk="0" h="437" w="1117">
                  <a:moveTo>
                    <a:pt x="221" y="0"/>
                  </a:moveTo>
                  <a:cubicBezTo>
                    <a:pt x="99" y="0"/>
                    <a:pt x="0" y="93"/>
                    <a:pt x="0" y="216"/>
                  </a:cubicBezTo>
                  <a:cubicBezTo>
                    <a:pt x="0" y="338"/>
                    <a:pt x="99" y="437"/>
                    <a:pt x="221" y="437"/>
                  </a:cubicBezTo>
                  <a:lnTo>
                    <a:pt x="896" y="437"/>
                  </a:lnTo>
                  <a:cubicBezTo>
                    <a:pt x="1018" y="437"/>
                    <a:pt x="1117" y="338"/>
                    <a:pt x="1117" y="216"/>
                  </a:cubicBezTo>
                  <a:cubicBezTo>
                    <a:pt x="1117" y="93"/>
                    <a:pt x="1018" y="0"/>
                    <a:pt x="8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0"/>
            <p:cNvSpPr/>
            <p:nvPr/>
          </p:nvSpPr>
          <p:spPr>
            <a:xfrm>
              <a:off x="2673014" y="3461010"/>
              <a:ext cx="313767" cy="343315"/>
            </a:xfrm>
            <a:custGeom>
              <a:rect b="b" l="l" r="r" t="t"/>
              <a:pathLst>
                <a:path extrusionOk="0" h="14930" w="13645">
                  <a:moveTo>
                    <a:pt x="7660" y="437"/>
                  </a:moveTo>
                  <a:cubicBezTo>
                    <a:pt x="7852" y="437"/>
                    <a:pt x="8020" y="582"/>
                    <a:pt x="8020" y="803"/>
                  </a:cubicBezTo>
                  <a:lnTo>
                    <a:pt x="8020" y="1676"/>
                  </a:lnTo>
                  <a:lnTo>
                    <a:pt x="437" y="1676"/>
                  </a:lnTo>
                  <a:lnTo>
                    <a:pt x="437" y="803"/>
                  </a:lnTo>
                  <a:cubicBezTo>
                    <a:pt x="437" y="582"/>
                    <a:pt x="582" y="437"/>
                    <a:pt x="797" y="437"/>
                  </a:cubicBezTo>
                  <a:close/>
                  <a:moveTo>
                    <a:pt x="13208" y="4630"/>
                  </a:moveTo>
                  <a:lnTo>
                    <a:pt x="13208" y="12190"/>
                  </a:lnTo>
                  <a:cubicBezTo>
                    <a:pt x="13208" y="12266"/>
                    <a:pt x="13156" y="12313"/>
                    <a:pt x="13086" y="12313"/>
                  </a:cubicBezTo>
                  <a:lnTo>
                    <a:pt x="1990" y="12313"/>
                  </a:lnTo>
                  <a:lnTo>
                    <a:pt x="1990" y="4630"/>
                  </a:lnTo>
                  <a:close/>
                  <a:moveTo>
                    <a:pt x="797" y="1"/>
                  </a:moveTo>
                  <a:cubicBezTo>
                    <a:pt x="338" y="1"/>
                    <a:pt x="1" y="344"/>
                    <a:pt x="1" y="803"/>
                  </a:cubicBezTo>
                  <a:lnTo>
                    <a:pt x="1" y="3275"/>
                  </a:lnTo>
                  <a:cubicBezTo>
                    <a:pt x="1" y="3397"/>
                    <a:pt x="99" y="3490"/>
                    <a:pt x="216" y="3490"/>
                  </a:cubicBezTo>
                  <a:cubicBezTo>
                    <a:pt x="338" y="3490"/>
                    <a:pt x="437" y="3397"/>
                    <a:pt x="437" y="3275"/>
                  </a:cubicBezTo>
                  <a:lnTo>
                    <a:pt x="437" y="2112"/>
                  </a:lnTo>
                  <a:lnTo>
                    <a:pt x="1553" y="2112"/>
                  </a:lnTo>
                  <a:lnTo>
                    <a:pt x="1553" y="12313"/>
                  </a:lnTo>
                  <a:lnTo>
                    <a:pt x="437" y="12313"/>
                  </a:lnTo>
                  <a:lnTo>
                    <a:pt x="437" y="4415"/>
                  </a:lnTo>
                  <a:cubicBezTo>
                    <a:pt x="437" y="4293"/>
                    <a:pt x="338" y="4194"/>
                    <a:pt x="216" y="4194"/>
                  </a:cubicBezTo>
                  <a:cubicBezTo>
                    <a:pt x="99" y="4194"/>
                    <a:pt x="1" y="4293"/>
                    <a:pt x="1" y="4415"/>
                  </a:cubicBezTo>
                  <a:lnTo>
                    <a:pt x="1" y="14133"/>
                  </a:lnTo>
                  <a:cubicBezTo>
                    <a:pt x="1" y="14569"/>
                    <a:pt x="338" y="14930"/>
                    <a:pt x="797" y="14930"/>
                  </a:cubicBezTo>
                  <a:lnTo>
                    <a:pt x="7660" y="14930"/>
                  </a:lnTo>
                  <a:cubicBezTo>
                    <a:pt x="8096" y="14930"/>
                    <a:pt x="8457" y="14569"/>
                    <a:pt x="8457" y="14133"/>
                  </a:cubicBezTo>
                  <a:lnTo>
                    <a:pt x="8457" y="13697"/>
                  </a:lnTo>
                  <a:cubicBezTo>
                    <a:pt x="8457" y="13575"/>
                    <a:pt x="8358" y="13476"/>
                    <a:pt x="8241" y="13476"/>
                  </a:cubicBezTo>
                  <a:cubicBezTo>
                    <a:pt x="8119" y="13476"/>
                    <a:pt x="8020" y="13575"/>
                    <a:pt x="8020" y="13697"/>
                  </a:cubicBezTo>
                  <a:lnTo>
                    <a:pt x="8020" y="14133"/>
                  </a:lnTo>
                  <a:cubicBezTo>
                    <a:pt x="8020" y="14325"/>
                    <a:pt x="7852" y="14493"/>
                    <a:pt x="7660" y="14493"/>
                  </a:cubicBezTo>
                  <a:lnTo>
                    <a:pt x="797" y="14493"/>
                  </a:lnTo>
                  <a:cubicBezTo>
                    <a:pt x="582" y="14493"/>
                    <a:pt x="437" y="14325"/>
                    <a:pt x="437" y="14133"/>
                  </a:cubicBezTo>
                  <a:lnTo>
                    <a:pt x="437" y="12749"/>
                  </a:lnTo>
                  <a:lnTo>
                    <a:pt x="13086" y="12749"/>
                  </a:lnTo>
                  <a:cubicBezTo>
                    <a:pt x="13400" y="12749"/>
                    <a:pt x="13644" y="12505"/>
                    <a:pt x="13644" y="12190"/>
                  </a:cubicBezTo>
                  <a:lnTo>
                    <a:pt x="13644" y="2257"/>
                  </a:lnTo>
                  <a:cubicBezTo>
                    <a:pt x="13644" y="1943"/>
                    <a:pt x="13400" y="1676"/>
                    <a:pt x="13086" y="1676"/>
                  </a:cubicBezTo>
                  <a:lnTo>
                    <a:pt x="11440" y="1676"/>
                  </a:lnTo>
                  <a:cubicBezTo>
                    <a:pt x="11318" y="1676"/>
                    <a:pt x="11219" y="1775"/>
                    <a:pt x="11219" y="1891"/>
                  </a:cubicBezTo>
                  <a:cubicBezTo>
                    <a:pt x="11219" y="2013"/>
                    <a:pt x="11318" y="2112"/>
                    <a:pt x="11440" y="2112"/>
                  </a:cubicBezTo>
                  <a:lnTo>
                    <a:pt x="13086" y="2112"/>
                  </a:lnTo>
                  <a:cubicBezTo>
                    <a:pt x="13156" y="2112"/>
                    <a:pt x="13208" y="2182"/>
                    <a:pt x="13208" y="2257"/>
                  </a:cubicBezTo>
                  <a:lnTo>
                    <a:pt x="13208" y="4194"/>
                  </a:lnTo>
                  <a:lnTo>
                    <a:pt x="1990" y="4194"/>
                  </a:lnTo>
                  <a:lnTo>
                    <a:pt x="1990" y="2112"/>
                  </a:lnTo>
                  <a:lnTo>
                    <a:pt x="10370" y="2112"/>
                  </a:lnTo>
                  <a:cubicBezTo>
                    <a:pt x="10492" y="2112"/>
                    <a:pt x="10591" y="2013"/>
                    <a:pt x="10591" y="1891"/>
                  </a:cubicBezTo>
                  <a:cubicBezTo>
                    <a:pt x="10591" y="1775"/>
                    <a:pt x="10492" y="1676"/>
                    <a:pt x="10370" y="1676"/>
                  </a:cubicBezTo>
                  <a:lnTo>
                    <a:pt x="8457" y="1676"/>
                  </a:lnTo>
                  <a:lnTo>
                    <a:pt x="8457" y="803"/>
                  </a:lnTo>
                  <a:cubicBezTo>
                    <a:pt x="8457" y="344"/>
                    <a:pt x="8096" y="1"/>
                    <a:pt x="7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0"/>
            <p:cNvSpPr/>
            <p:nvPr/>
          </p:nvSpPr>
          <p:spPr>
            <a:xfrm>
              <a:off x="2740942" y="3523993"/>
              <a:ext cx="19017" cy="19017"/>
            </a:xfrm>
            <a:custGeom>
              <a:rect b="b" l="l" r="r" t="t"/>
              <a:pathLst>
                <a:path extrusionOk="0" h="827" w="827">
                  <a:moveTo>
                    <a:pt x="414" y="1"/>
                  </a:moveTo>
                  <a:cubicBezTo>
                    <a:pt x="199" y="1"/>
                    <a:pt x="1" y="199"/>
                    <a:pt x="1" y="414"/>
                  </a:cubicBezTo>
                  <a:cubicBezTo>
                    <a:pt x="1" y="635"/>
                    <a:pt x="199" y="827"/>
                    <a:pt x="414" y="827"/>
                  </a:cubicBezTo>
                  <a:cubicBezTo>
                    <a:pt x="635" y="827"/>
                    <a:pt x="827" y="635"/>
                    <a:pt x="827" y="414"/>
                  </a:cubicBezTo>
                  <a:cubicBezTo>
                    <a:pt x="827" y="199"/>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0"/>
            <p:cNvSpPr/>
            <p:nvPr/>
          </p:nvSpPr>
          <p:spPr>
            <a:xfrm>
              <a:off x="2769961" y="3523993"/>
              <a:ext cx="18350" cy="19017"/>
            </a:xfrm>
            <a:custGeom>
              <a:rect b="b" l="l" r="r" t="t"/>
              <a:pathLst>
                <a:path extrusionOk="0" h="827" w="798">
                  <a:moveTo>
                    <a:pt x="391" y="1"/>
                  </a:moveTo>
                  <a:cubicBezTo>
                    <a:pt x="170" y="1"/>
                    <a:pt x="1" y="199"/>
                    <a:pt x="1" y="414"/>
                  </a:cubicBezTo>
                  <a:cubicBezTo>
                    <a:pt x="1" y="635"/>
                    <a:pt x="170" y="827"/>
                    <a:pt x="391" y="827"/>
                  </a:cubicBezTo>
                  <a:cubicBezTo>
                    <a:pt x="606" y="827"/>
                    <a:pt x="798" y="635"/>
                    <a:pt x="798" y="414"/>
                  </a:cubicBezTo>
                  <a:cubicBezTo>
                    <a:pt x="798" y="199"/>
                    <a:pt x="606" y="1"/>
                    <a:pt x="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0"/>
            <p:cNvSpPr/>
            <p:nvPr/>
          </p:nvSpPr>
          <p:spPr>
            <a:xfrm>
              <a:off x="2798314" y="3523993"/>
              <a:ext cx="18488" cy="19017"/>
            </a:xfrm>
            <a:custGeom>
              <a:rect b="b" l="l" r="r" t="t"/>
              <a:pathLst>
                <a:path extrusionOk="0" h="827" w="804">
                  <a:moveTo>
                    <a:pt x="414" y="1"/>
                  </a:moveTo>
                  <a:cubicBezTo>
                    <a:pt x="175" y="1"/>
                    <a:pt x="1" y="199"/>
                    <a:pt x="1" y="414"/>
                  </a:cubicBezTo>
                  <a:cubicBezTo>
                    <a:pt x="1" y="635"/>
                    <a:pt x="175" y="827"/>
                    <a:pt x="414" y="827"/>
                  </a:cubicBezTo>
                  <a:cubicBezTo>
                    <a:pt x="635" y="827"/>
                    <a:pt x="803" y="635"/>
                    <a:pt x="803" y="414"/>
                  </a:cubicBezTo>
                  <a:cubicBezTo>
                    <a:pt x="803" y="199"/>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50"/>
          <p:cNvGrpSpPr/>
          <p:nvPr/>
        </p:nvGrpSpPr>
        <p:grpSpPr>
          <a:xfrm>
            <a:off x="925656" y="1369649"/>
            <a:ext cx="343315" cy="262005"/>
            <a:chOff x="3342744" y="1167512"/>
            <a:chExt cx="343315" cy="262005"/>
          </a:xfrm>
        </p:grpSpPr>
        <p:sp>
          <p:nvSpPr>
            <p:cNvPr id="1611" name="Google Shape;1611;p50"/>
            <p:cNvSpPr/>
            <p:nvPr/>
          </p:nvSpPr>
          <p:spPr>
            <a:xfrm>
              <a:off x="3406279" y="1373179"/>
              <a:ext cx="279780" cy="56338"/>
            </a:xfrm>
            <a:custGeom>
              <a:rect b="b" l="l" r="r" t="t"/>
              <a:pathLst>
                <a:path extrusionOk="0" h="2450" w="12167">
                  <a:moveTo>
                    <a:pt x="11946" y="1"/>
                  </a:moveTo>
                  <a:cubicBezTo>
                    <a:pt x="11829" y="1"/>
                    <a:pt x="11730" y="123"/>
                    <a:pt x="11730" y="245"/>
                  </a:cubicBezTo>
                  <a:lnTo>
                    <a:pt x="11730" y="1333"/>
                  </a:lnTo>
                  <a:cubicBezTo>
                    <a:pt x="11730" y="1722"/>
                    <a:pt x="11440" y="2013"/>
                    <a:pt x="11050" y="2013"/>
                  </a:cubicBezTo>
                  <a:lnTo>
                    <a:pt x="221" y="2013"/>
                  </a:lnTo>
                  <a:cubicBezTo>
                    <a:pt x="99" y="2013"/>
                    <a:pt x="0" y="2106"/>
                    <a:pt x="0" y="2228"/>
                  </a:cubicBezTo>
                  <a:cubicBezTo>
                    <a:pt x="0" y="2350"/>
                    <a:pt x="99" y="2449"/>
                    <a:pt x="221" y="2449"/>
                  </a:cubicBezTo>
                  <a:lnTo>
                    <a:pt x="11050" y="2449"/>
                  </a:lnTo>
                  <a:cubicBezTo>
                    <a:pt x="11684" y="2449"/>
                    <a:pt x="12167" y="1937"/>
                    <a:pt x="12167" y="1333"/>
                  </a:cubicBezTo>
                  <a:lnTo>
                    <a:pt x="12167" y="245"/>
                  </a:lnTo>
                  <a:cubicBezTo>
                    <a:pt x="12167" y="123"/>
                    <a:pt x="12068" y="1"/>
                    <a:pt x="119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0"/>
            <p:cNvSpPr/>
            <p:nvPr/>
          </p:nvSpPr>
          <p:spPr>
            <a:xfrm>
              <a:off x="3342744" y="1167512"/>
              <a:ext cx="343315" cy="262005"/>
            </a:xfrm>
            <a:custGeom>
              <a:rect b="b" l="l" r="r" t="t"/>
              <a:pathLst>
                <a:path extrusionOk="0" h="11394" w="14930">
                  <a:moveTo>
                    <a:pt x="1141" y="0"/>
                  </a:moveTo>
                  <a:cubicBezTo>
                    <a:pt x="512" y="0"/>
                    <a:pt x="1" y="512"/>
                    <a:pt x="1" y="1140"/>
                  </a:cubicBezTo>
                  <a:lnTo>
                    <a:pt x="1" y="10277"/>
                  </a:lnTo>
                  <a:cubicBezTo>
                    <a:pt x="1" y="10881"/>
                    <a:pt x="512" y="11393"/>
                    <a:pt x="1141" y="11393"/>
                  </a:cubicBezTo>
                  <a:lnTo>
                    <a:pt x="1891" y="11393"/>
                  </a:lnTo>
                  <a:cubicBezTo>
                    <a:pt x="2013" y="11393"/>
                    <a:pt x="2112" y="11294"/>
                    <a:pt x="2112" y="11172"/>
                  </a:cubicBezTo>
                  <a:cubicBezTo>
                    <a:pt x="2112" y="11050"/>
                    <a:pt x="2013" y="10957"/>
                    <a:pt x="1891" y="10957"/>
                  </a:cubicBezTo>
                  <a:lnTo>
                    <a:pt x="1141" y="10957"/>
                  </a:lnTo>
                  <a:cubicBezTo>
                    <a:pt x="751" y="10957"/>
                    <a:pt x="437" y="10666"/>
                    <a:pt x="437" y="10277"/>
                  </a:cubicBezTo>
                  <a:lnTo>
                    <a:pt x="437" y="2937"/>
                  </a:lnTo>
                  <a:lnTo>
                    <a:pt x="14493" y="2937"/>
                  </a:lnTo>
                  <a:lnTo>
                    <a:pt x="14493" y="8072"/>
                  </a:lnTo>
                  <a:cubicBezTo>
                    <a:pt x="14493" y="8195"/>
                    <a:pt x="14592" y="8288"/>
                    <a:pt x="14709" y="8288"/>
                  </a:cubicBezTo>
                  <a:cubicBezTo>
                    <a:pt x="14831" y="8288"/>
                    <a:pt x="14930" y="8195"/>
                    <a:pt x="14930" y="8072"/>
                  </a:cubicBezTo>
                  <a:lnTo>
                    <a:pt x="14930" y="1140"/>
                  </a:lnTo>
                  <a:cubicBezTo>
                    <a:pt x="14930" y="512"/>
                    <a:pt x="14447" y="0"/>
                    <a:pt x="13813" y="0"/>
                  </a:cubicBezTo>
                  <a:lnTo>
                    <a:pt x="10085" y="0"/>
                  </a:lnTo>
                  <a:cubicBezTo>
                    <a:pt x="9963" y="0"/>
                    <a:pt x="9864" y="99"/>
                    <a:pt x="9864" y="221"/>
                  </a:cubicBezTo>
                  <a:cubicBezTo>
                    <a:pt x="9864" y="343"/>
                    <a:pt x="9963" y="436"/>
                    <a:pt x="10085" y="436"/>
                  </a:cubicBezTo>
                  <a:lnTo>
                    <a:pt x="13813" y="436"/>
                  </a:lnTo>
                  <a:cubicBezTo>
                    <a:pt x="14203" y="436"/>
                    <a:pt x="14493" y="756"/>
                    <a:pt x="14493" y="1140"/>
                  </a:cubicBezTo>
                  <a:lnTo>
                    <a:pt x="14493" y="2501"/>
                  </a:lnTo>
                  <a:lnTo>
                    <a:pt x="437" y="2501"/>
                  </a:lnTo>
                  <a:lnTo>
                    <a:pt x="437" y="1140"/>
                  </a:lnTo>
                  <a:cubicBezTo>
                    <a:pt x="437" y="756"/>
                    <a:pt x="751" y="436"/>
                    <a:pt x="1141" y="436"/>
                  </a:cubicBezTo>
                  <a:lnTo>
                    <a:pt x="8945" y="436"/>
                  </a:lnTo>
                  <a:cubicBezTo>
                    <a:pt x="9067" y="436"/>
                    <a:pt x="9160" y="343"/>
                    <a:pt x="9160" y="221"/>
                  </a:cubicBezTo>
                  <a:cubicBezTo>
                    <a:pt x="9160" y="99"/>
                    <a:pt x="9067" y="0"/>
                    <a:pt x="89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0"/>
            <p:cNvSpPr/>
            <p:nvPr/>
          </p:nvSpPr>
          <p:spPr>
            <a:xfrm>
              <a:off x="3375121" y="1191910"/>
              <a:ext cx="20604" cy="18741"/>
            </a:xfrm>
            <a:custGeom>
              <a:rect b="b" l="l" r="r" t="t"/>
              <a:pathLst>
                <a:path extrusionOk="0" h="815" w="896">
                  <a:moveTo>
                    <a:pt x="460" y="1"/>
                  </a:moveTo>
                  <a:cubicBezTo>
                    <a:pt x="356" y="1"/>
                    <a:pt x="253" y="44"/>
                    <a:pt x="169" y="131"/>
                  </a:cubicBezTo>
                  <a:cubicBezTo>
                    <a:pt x="0" y="277"/>
                    <a:pt x="0" y="539"/>
                    <a:pt x="169" y="684"/>
                  </a:cubicBezTo>
                  <a:cubicBezTo>
                    <a:pt x="253" y="771"/>
                    <a:pt x="356" y="815"/>
                    <a:pt x="460" y="815"/>
                  </a:cubicBezTo>
                  <a:cubicBezTo>
                    <a:pt x="563" y="815"/>
                    <a:pt x="666" y="771"/>
                    <a:pt x="750" y="684"/>
                  </a:cubicBezTo>
                  <a:cubicBezTo>
                    <a:pt x="896" y="539"/>
                    <a:pt x="896" y="277"/>
                    <a:pt x="750" y="131"/>
                  </a:cubicBezTo>
                  <a:cubicBezTo>
                    <a:pt x="666" y="44"/>
                    <a:pt x="563" y="1"/>
                    <a:pt x="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0"/>
            <p:cNvSpPr/>
            <p:nvPr/>
          </p:nvSpPr>
          <p:spPr>
            <a:xfrm>
              <a:off x="3404140" y="1191910"/>
              <a:ext cx="20604" cy="18741"/>
            </a:xfrm>
            <a:custGeom>
              <a:rect b="b" l="l" r="r" t="t"/>
              <a:pathLst>
                <a:path extrusionOk="0" h="815" w="896">
                  <a:moveTo>
                    <a:pt x="445" y="1"/>
                  </a:moveTo>
                  <a:cubicBezTo>
                    <a:pt x="339" y="1"/>
                    <a:pt x="230" y="44"/>
                    <a:pt x="146" y="131"/>
                  </a:cubicBezTo>
                  <a:cubicBezTo>
                    <a:pt x="0" y="277"/>
                    <a:pt x="0" y="539"/>
                    <a:pt x="146" y="684"/>
                  </a:cubicBezTo>
                  <a:cubicBezTo>
                    <a:pt x="230" y="771"/>
                    <a:pt x="339" y="815"/>
                    <a:pt x="445" y="815"/>
                  </a:cubicBezTo>
                  <a:cubicBezTo>
                    <a:pt x="551" y="815"/>
                    <a:pt x="654" y="771"/>
                    <a:pt x="727" y="684"/>
                  </a:cubicBezTo>
                  <a:cubicBezTo>
                    <a:pt x="896" y="539"/>
                    <a:pt x="896" y="277"/>
                    <a:pt x="727" y="131"/>
                  </a:cubicBezTo>
                  <a:cubicBezTo>
                    <a:pt x="654" y="44"/>
                    <a:pt x="551" y="1"/>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0"/>
            <p:cNvSpPr/>
            <p:nvPr/>
          </p:nvSpPr>
          <p:spPr>
            <a:xfrm>
              <a:off x="3432493" y="1192185"/>
              <a:ext cx="21132" cy="18718"/>
            </a:xfrm>
            <a:custGeom>
              <a:rect b="b" l="l" r="r" t="t"/>
              <a:pathLst>
                <a:path extrusionOk="0" h="814" w="919">
                  <a:moveTo>
                    <a:pt x="448" y="0"/>
                  </a:moveTo>
                  <a:cubicBezTo>
                    <a:pt x="304" y="0"/>
                    <a:pt x="164" y="78"/>
                    <a:pt x="99" y="213"/>
                  </a:cubicBezTo>
                  <a:cubicBezTo>
                    <a:pt x="0" y="410"/>
                    <a:pt x="76" y="649"/>
                    <a:pt x="268" y="771"/>
                  </a:cubicBezTo>
                  <a:cubicBezTo>
                    <a:pt x="324" y="800"/>
                    <a:pt x="384" y="814"/>
                    <a:pt x="445" y="814"/>
                  </a:cubicBezTo>
                  <a:cubicBezTo>
                    <a:pt x="592" y="814"/>
                    <a:pt x="739" y="731"/>
                    <a:pt x="826" y="579"/>
                  </a:cubicBezTo>
                  <a:cubicBezTo>
                    <a:pt x="919" y="381"/>
                    <a:pt x="849" y="143"/>
                    <a:pt x="628" y="44"/>
                  </a:cubicBezTo>
                  <a:cubicBezTo>
                    <a:pt x="571" y="14"/>
                    <a:pt x="509" y="0"/>
                    <a:pt x="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0"/>
            <p:cNvSpPr/>
            <p:nvPr/>
          </p:nvSpPr>
          <p:spPr>
            <a:xfrm>
              <a:off x="3372844" y="1252823"/>
              <a:ext cx="76918" cy="10049"/>
            </a:xfrm>
            <a:custGeom>
              <a:rect b="b" l="l" r="r" t="t"/>
              <a:pathLst>
                <a:path extrusionOk="0" h="437" w="3345">
                  <a:moveTo>
                    <a:pt x="221" y="1"/>
                  </a:moveTo>
                  <a:cubicBezTo>
                    <a:pt x="99" y="1"/>
                    <a:pt x="0" y="100"/>
                    <a:pt x="0" y="216"/>
                  </a:cubicBezTo>
                  <a:cubicBezTo>
                    <a:pt x="0" y="338"/>
                    <a:pt x="99" y="437"/>
                    <a:pt x="221" y="437"/>
                  </a:cubicBezTo>
                  <a:lnTo>
                    <a:pt x="3129" y="437"/>
                  </a:lnTo>
                  <a:cubicBezTo>
                    <a:pt x="3251" y="437"/>
                    <a:pt x="3344" y="338"/>
                    <a:pt x="3344" y="216"/>
                  </a:cubicBezTo>
                  <a:cubicBezTo>
                    <a:pt x="3344" y="100"/>
                    <a:pt x="3251" y="1"/>
                    <a:pt x="3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0"/>
            <p:cNvSpPr/>
            <p:nvPr/>
          </p:nvSpPr>
          <p:spPr>
            <a:xfrm>
              <a:off x="3462042" y="1252823"/>
              <a:ext cx="26237" cy="10049"/>
            </a:xfrm>
            <a:custGeom>
              <a:rect b="b" l="l" r="r" t="t"/>
              <a:pathLst>
                <a:path extrusionOk="0" h="437" w="1141">
                  <a:moveTo>
                    <a:pt x="216" y="1"/>
                  </a:moveTo>
                  <a:cubicBezTo>
                    <a:pt x="99" y="1"/>
                    <a:pt x="0" y="100"/>
                    <a:pt x="0" y="216"/>
                  </a:cubicBezTo>
                  <a:cubicBezTo>
                    <a:pt x="0" y="338"/>
                    <a:pt x="99" y="437"/>
                    <a:pt x="216" y="437"/>
                  </a:cubicBezTo>
                  <a:lnTo>
                    <a:pt x="919" y="437"/>
                  </a:lnTo>
                  <a:cubicBezTo>
                    <a:pt x="1041" y="437"/>
                    <a:pt x="1140" y="338"/>
                    <a:pt x="1140" y="216"/>
                  </a:cubicBezTo>
                  <a:cubicBezTo>
                    <a:pt x="1140" y="100"/>
                    <a:pt x="1041" y="1"/>
                    <a:pt x="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0"/>
            <p:cNvSpPr/>
            <p:nvPr/>
          </p:nvSpPr>
          <p:spPr>
            <a:xfrm>
              <a:off x="3501616" y="1252823"/>
              <a:ext cx="47899" cy="10049"/>
            </a:xfrm>
            <a:custGeom>
              <a:rect b="b" l="l" r="r" t="t"/>
              <a:pathLst>
                <a:path extrusionOk="0" h="437" w="2083">
                  <a:moveTo>
                    <a:pt x="216" y="1"/>
                  </a:moveTo>
                  <a:cubicBezTo>
                    <a:pt x="94" y="1"/>
                    <a:pt x="1" y="100"/>
                    <a:pt x="1" y="216"/>
                  </a:cubicBezTo>
                  <a:cubicBezTo>
                    <a:pt x="1" y="338"/>
                    <a:pt x="94" y="437"/>
                    <a:pt x="216" y="437"/>
                  </a:cubicBezTo>
                  <a:lnTo>
                    <a:pt x="1868" y="437"/>
                  </a:lnTo>
                  <a:cubicBezTo>
                    <a:pt x="1984" y="437"/>
                    <a:pt x="2083" y="338"/>
                    <a:pt x="2083" y="216"/>
                  </a:cubicBezTo>
                  <a:cubicBezTo>
                    <a:pt x="2083" y="100"/>
                    <a:pt x="1984" y="1"/>
                    <a:pt x="18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0"/>
            <p:cNvSpPr/>
            <p:nvPr/>
          </p:nvSpPr>
          <p:spPr>
            <a:xfrm>
              <a:off x="3372844" y="1277290"/>
              <a:ext cx="40126" cy="10072"/>
            </a:xfrm>
            <a:custGeom>
              <a:rect b="b" l="l" r="r" t="t"/>
              <a:pathLst>
                <a:path extrusionOk="0" h="438" w="1745">
                  <a:moveTo>
                    <a:pt x="221" y="1"/>
                  </a:moveTo>
                  <a:cubicBezTo>
                    <a:pt x="99" y="1"/>
                    <a:pt x="0" y="100"/>
                    <a:pt x="0" y="222"/>
                  </a:cubicBezTo>
                  <a:cubicBezTo>
                    <a:pt x="0" y="344"/>
                    <a:pt x="99" y="437"/>
                    <a:pt x="221" y="437"/>
                  </a:cubicBezTo>
                  <a:lnTo>
                    <a:pt x="1530" y="437"/>
                  </a:lnTo>
                  <a:cubicBezTo>
                    <a:pt x="1652" y="437"/>
                    <a:pt x="1745" y="344"/>
                    <a:pt x="1745" y="222"/>
                  </a:cubicBezTo>
                  <a:cubicBezTo>
                    <a:pt x="1745" y="100"/>
                    <a:pt x="1652" y="1"/>
                    <a:pt x="1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0"/>
            <p:cNvSpPr/>
            <p:nvPr/>
          </p:nvSpPr>
          <p:spPr>
            <a:xfrm>
              <a:off x="3424721" y="1277290"/>
              <a:ext cx="42288" cy="10072"/>
            </a:xfrm>
            <a:custGeom>
              <a:rect b="b" l="l" r="r" t="t"/>
              <a:pathLst>
                <a:path extrusionOk="0" h="438" w="1839">
                  <a:moveTo>
                    <a:pt x="216" y="1"/>
                  </a:moveTo>
                  <a:cubicBezTo>
                    <a:pt x="94" y="1"/>
                    <a:pt x="1" y="100"/>
                    <a:pt x="1" y="222"/>
                  </a:cubicBezTo>
                  <a:cubicBezTo>
                    <a:pt x="1" y="344"/>
                    <a:pt x="94" y="437"/>
                    <a:pt x="216" y="437"/>
                  </a:cubicBezTo>
                  <a:lnTo>
                    <a:pt x="1600" y="437"/>
                  </a:lnTo>
                  <a:cubicBezTo>
                    <a:pt x="1722" y="437"/>
                    <a:pt x="1839" y="344"/>
                    <a:pt x="1839" y="222"/>
                  </a:cubicBezTo>
                  <a:cubicBezTo>
                    <a:pt x="1839" y="100"/>
                    <a:pt x="1722" y="1"/>
                    <a:pt x="1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0"/>
            <p:cNvSpPr/>
            <p:nvPr/>
          </p:nvSpPr>
          <p:spPr>
            <a:xfrm>
              <a:off x="3579592" y="1277290"/>
              <a:ext cx="57396" cy="10072"/>
            </a:xfrm>
            <a:custGeom>
              <a:rect b="b" l="l" r="r" t="t"/>
              <a:pathLst>
                <a:path extrusionOk="0" h="438" w="2496">
                  <a:moveTo>
                    <a:pt x="221" y="1"/>
                  </a:moveTo>
                  <a:cubicBezTo>
                    <a:pt x="99" y="1"/>
                    <a:pt x="0" y="100"/>
                    <a:pt x="0" y="222"/>
                  </a:cubicBezTo>
                  <a:cubicBezTo>
                    <a:pt x="0" y="344"/>
                    <a:pt x="99" y="437"/>
                    <a:pt x="221" y="437"/>
                  </a:cubicBezTo>
                  <a:lnTo>
                    <a:pt x="2280" y="437"/>
                  </a:lnTo>
                  <a:cubicBezTo>
                    <a:pt x="2402" y="437"/>
                    <a:pt x="2495" y="344"/>
                    <a:pt x="2495" y="222"/>
                  </a:cubicBezTo>
                  <a:cubicBezTo>
                    <a:pt x="2495" y="100"/>
                    <a:pt x="2402" y="1"/>
                    <a:pt x="2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0"/>
            <p:cNvSpPr/>
            <p:nvPr/>
          </p:nvSpPr>
          <p:spPr>
            <a:xfrm>
              <a:off x="3479817" y="1277290"/>
              <a:ext cx="86415" cy="10072"/>
            </a:xfrm>
            <a:custGeom>
              <a:rect b="b" l="l" r="r" t="t"/>
              <a:pathLst>
                <a:path extrusionOk="0" h="438" w="3758">
                  <a:moveTo>
                    <a:pt x="222" y="1"/>
                  </a:moveTo>
                  <a:cubicBezTo>
                    <a:pt x="100" y="1"/>
                    <a:pt x="1" y="100"/>
                    <a:pt x="1" y="222"/>
                  </a:cubicBezTo>
                  <a:cubicBezTo>
                    <a:pt x="1" y="344"/>
                    <a:pt x="100" y="437"/>
                    <a:pt x="222" y="437"/>
                  </a:cubicBezTo>
                  <a:lnTo>
                    <a:pt x="3543" y="437"/>
                  </a:lnTo>
                  <a:cubicBezTo>
                    <a:pt x="3659" y="437"/>
                    <a:pt x="3758" y="344"/>
                    <a:pt x="3758" y="222"/>
                  </a:cubicBezTo>
                  <a:cubicBezTo>
                    <a:pt x="3758" y="100"/>
                    <a:pt x="3659" y="1"/>
                    <a:pt x="3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0"/>
            <p:cNvSpPr/>
            <p:nvPr/>
          </p:nvSpPr>
          <p:spPr>
            <a:xfrm>
              <a:off x="3372844" y="1353128"/>
              <a:ext cx="21270" cy="10049"/>
            </a:xfrm>
            <a:custGeom>
              <a:rect b="b" l="l" r="r" t="t"/>
              <a:pathLst>
                <a:path extrusionOk="0" h="437" w="925">
                  <a:moveTo>
                    <a:pt x="221" y="0"/>
                  </a:moveTo>
                  <a:cubicBezTo>
                    <a:pt x="99" y="0"/>
                    <a:pt x="0" y="99"/>
                    <a:pt x="0" y="216"/>
                  </a:cubicBezTo>
                  <a:cubicBezTo>
                    <a:pt x="0" y="338"/>
                    <a:pt x="99" y="437"/>
                    <a:pt x="221" y="437"/>
                  </a:cubicBezTo>
                  <a:lnTo>
                    <a:pt x="704" y="437"/>
                  </a:lnTo>
                  <a:cubicBezTo>
                    <a:pt x="826" y="437"/>
                    <a:pt x="925" y="338"/>
                    <a:pt x="925" y="216"/>
                  </a:cubicBezTo>
                  <a:cubicBezTo>
                    <a:pt x="925" y="99"/>
                    <a:pt x="826" y="0"/>
                    <a:pt x="7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0"/>
            <p:cNvSpPr/>
            <p:nvPr/>
          </p:nvSpPr>
          <p:spPr>
            <a:xfrm>
              <a:off x="3406279" y="1353128"/>
              <a:ext cx="82000" cy="10049"/>
            </a:xfrm>
            <a:custGeom>
              <a:rect b="b" l="l" r="r" t="t"/>
              <a:pathLst>
                <a:path extrusionOk="0" h="437" w="3566">
                  <a:moveTo>
                    <a:pt x="221" y="0"/>
                  </a:moveTo>
                  <a:cubicBezTo>
                    <a:pt x="99" y="0"/>
                    <a:pt x="0" y="99"/>
                    <a:pt x="0" y="216"/>
                  </a:cubicBezTo>
                  <a:cubicBezTo>
                    <a:pt x="0" y="338"/>
                    <a:pt x="99" y="437"/>
                    <a:pt x="221" y="437"/>
                  </a:cubicBezTo>
                  <a:lnTo>
                    <a:pt x="3344" y="437"/>
                  </a:lnTo>
                  <a:cubicBezTo>
                    <a:pt x="3466" y="437"/>
                    <a:pt x="3565" y="338"/>
                    <a:pt x="3565" y="216"/>
                  </a:cubicBezTo>
                  <a:cubicBezTo>
                    <a:pt x="3565" y="99"/>
                    <a:pt x="3466" y="0"/>
                    <a:pt x="33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0"/>
            <p:cNvSpPr/>
            <p:nvPr/>
          </p:nvSpPr>
          <p:spPr>
            <a:xfrm>
              <a:off x="3501616" y="1353128"/>
              <a:ext cx="47899" cy="10049"/>
            </a:xfrm>
            <a:custGeom>
              <a:rect b="b" l="l" r="r" t="t"/>
              <a:pathLst>
                <a:path extrusionOk="0" h="437" w="2083">
                  <a:moveTo>
                    <a:pt x="216" y="0"/>
                  </a:moveTo>
                  <a:cubicBezTo>
                    <a:pt x="94" y="0"/>
                    <a:pt x="1" y="99"/>
                    <a:pt x="1" y="216"/>
                  </a:cubicBezTo>
                  <a:cubicBezTo>
                    <a:pt x="1" y="338"/>
                    <a:pt x="94" y="437"/>
                    <a:pt x="216" y="437"/>
                  </a:cubicBezTo>
                  <a:lnTo>
                    <a:pt x="1868" y="437"/>
                  </a:lnTo>
                  <a:cubicBezTo>
                    <a:pt x="1984" y="437"/>
                    <a:pt x="2083" y="338"/>
                    <a:pt x="2083" y="216"/>
                  </a:cubicBezTo>
                  <a:cubicBezTo>
                    <a:pt x="2083" y="99"/>
                    <a:pt x="1984" y="0"/>
                    <a:pt x="1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0"/>
            <p:cNvSpPr/>
            <p:nvPr/>
          </p:nvSpPr>
          <p:spPr>
            <a:xfrm>
              <a:off x="3372844" y="1378123"/>
              <a:ext cx="40126" cy="10072"/>
            </a:xfrm>
            <a:custGeom>
              <a:rect b="b" l="l" r="r" t="t"/>
              <a:pathLst>
                <a:path extrusionOk="0" h="438" w="1745">
                  <a:moveTo>
                    <a:pt x="221" y="1"/>
                  </a:moveTo>
                  <a:cubicBezTo>
                    <a:pt x="99" y="1"/>
                    <a:pt x="0" y="100"/>
                    <a:pt x="0" y="222"/>
                  </a:cubicBezTo>
                  <a:cubicBezTo>
                    <a:pt x="0" y="344"/>
                    <a:pt x="99" y="437"/>
                    <a:pt x="221" y="437"/>
                  </a:cubicBezTo>
                  <a:lnTo>
                    <a:pt x="1530" y="437"/>
                  </a:lnTo>
                  <a:cubicBezTo>
                    <a:pt x="1652" y="437"/>
                    <a:pt x="1745" y="344"/>
                    <a:pt x="1745" y="222"/>
                  </a:cubicBezTo>
                  <a:cubicBezTo>
                    <a:pt x="1745" y="100"/>
                    <a:pt x="1652" y="1"/>
                    <a:pt x="1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0"/>
            <p:cNvSpPr/>
            <p:nvPr/>
          </p:nvSpPr>
          <p:spPr>
            <a:xfrm>
              <a:off x="3424721" y="1378123"/>
              <a:ext cx="42288" cy="10072"/>
            </a:xfrm>
            <a:custGeom>
              <a:rect b="b" l="l" r="r" t="t"/>
              <a:pathLst>
                <a:path extrusionOk="0" h="438" w="1839">
                  <a:moveTo>
                    <a:pt x="216" y="1"/>
                  </a:moveTo>
                  <a:cubicBezTo>
                    <a:pt x="94" y="1"/>
                    <a:pt x="1" y="100"/>
                    <a:pt x="1" y="222"/>
                  </a:cubicBezTo>
                  <a:cubicBezTo>
                    <a:pt x="1" y="344"/>
                    <a:pt x="94" y="437"/>
                    <a:pt x="216" y="437"/>
                  </a:cubicBezTo>
                  <a:lnTo>
                    <a:pt x="1600" y="437"/>
                  </a:lnTo>
                  <a:cubicBezTo>
                    <a:pt x="1722" y="437"/>
                    <a:pt x="1839" y="344"/>
                    <a:pt x="1839" y="222"/>
                  </a:cubicBezTo>
                  <a:cubicBezTo>
                    <a:pt x="1839" y="100"/>
                    <a:pt x="1722" y="1"/>
                    <a:pt x="1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0"/>
            <p:cNvSpPr/>
            <p:nvPr/>
          </p:nvSpPr>
          <p:spPr>
            <a:xfrm>
              <a:off x="3579592" y="1378123"/>
              <a:ext cx="28514" cy="10072"/>
            </a:xfrm>
            <a:custGeom>
              <a:rect b="b" l="l" r="r" t="t"/>
              <a:pathLst>
                <a:path extrusionOk="0" h="438" w="1240">
                  <a:moveTo>
                    <a:pt x="221" y="1"/>
                  </a:moveTo>
                  <a:cubicBezTo>
                    <a:pt x="99" y="1"/>
                    <a:pt x="0" y="100"/>
                    <a:pt x="0" y="222"/>
                  </a:cubicBezTo>
                  <a:cubicBezTo>
                    <a:pt x="0" y="344"/>
                    <a:pt x="99" y="437"/>
                    <a:pt x="221" y="437"/>
                  </a:cubicBezTo>
                  <a:lnTo>
                    <a:pt x="1018" y="437"/>
                  </a:lnTo>
                  <a:cubicBezTo>
                    <a:pt x="1140" y="437"/>
                    <a:pt x="1239" y="344"/>
                    <a:pt x="1239" y="222"/>
                  </a:cubicBezTo>
                  <a:cubicBezTo>
                    <a:pt x="1239" y="100"/>
                    <a:pt x="1140" y="1"/>
                    <a:pt x="1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0"/>
            <p:cNvSpPr/>
            <p:nvPr/>
          </p:nvSpPr>
          <p:spPr>
            <a:xfrm>
              <a:off x="3479817" y="1378123"/>
              <a:ext cx="86415" cy="10072"/>
            </a:xfrm>
            <a:custGeom>
              <a:rect b="b" l="l" r="r" t="t"/>
              <a:pathLst>
                <a:path extrusionOk="0" h="438" w="3758">
                  <a:moveTo>
                    <a:pt x="222" y="1"/>
                  </a:moveTo>
                  <a:cubicBezTo>
                    <a:pt x="100" y="1"/>
                    <a:pt x="1" y="100"/>
                    <a:pt x="1" y="222"/>
                  </a:cubicBezTo>
                  <a:cubicBezTo>
                    <a:pt x="1" y="344"/>
                    <a:pt x="100" y="437"/>
                    <a:pt x="222" y="437"/>
                  </a:cubicBezTo>
                  <a:lnTo>
                    <a:pt x="3543" y="437"/>
                  </a:lnTo>
                  <a:cubicBezTo>
                    <a:pt x="3659" y="437"/>
                    <a:pt x="3758" y="344"/>
                    <a:pt x="3758" y="222"/>
                  </a:cubicBezTo>
                  <a:cubicBezTo>
                    <a:pt x="3758" y="100"/>
                    <a:pt x="3659" y="1"/>
                    <a:pt x="3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0"/>
            <p:cNvSpPr/>
            <p:nvPr/>
          </p:nvSpPr>
          <p:spPr>
            <a:xfrm>
              <a:off x="3409084" y="1303504"/>
              <a:ext cx="77447" cy="10049"/>
            </a:xfrm>
            <a:custGeom>
              <a:rect b="b" l="l" r="r" t="t"/>
              <a:pathLst>
                <a:path extrusionOk="0" h="437" w="3368">
                  <a:moveTo>
                    <a:pt x="221" y="1"/>
                  </a:moveTo>
                  <a:cubicBezTo>
                    <a:pt x="99" y="1"/>
                    <a:pt x="0" y="100"/>
                    <a:pt x="0" y="222"/>
                  </a:cubicBezTo>
                  <a:cubicBezTo>
                    <a:pt x="0" y="338"/>
                    <a:pt x="99" y="437"/>
                    <a:pt x="221" y="437"/>
                  </a:cubicBezTo>
                  <a:lnTo>
                    <a:pt x="3129" y="437"/>
                  </a:lnTo>
                  <a:cubicBezTo>
                    <a:pt x="3245" y="437"/>
                    <a:pt x="3368" y="338"/>
                    <a:pt x="3368" y="222"/>
                  </a:cubicBezTo>
                  <a:cubicBezTo>
                    <a:pt x="3368" y="100"/>
                    <a:pt x="3245" y="1"/>
                    <a:pt x="3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0"/>
            <p:cNvSpPr/>
            <p:nvPr/>
          </p:nvSpPr>
          <p:spPr>
            <a:xfrm>
              <a:off x="3498811" y="1303504"/>
              <a:ext cx="24490" cy="10049"/>
            </a:xfrm>
            <a:custGeom>
              <a:rect b="b" l="l" r="r" t="t"/>
              <a:pathLst>
                <a:path extrusionOk="0" h="437" w="1065">
                  <a:moveTo>
                    <a:pt x="216" y="1"/>
                  </a:moveTo>
                  <a:cubicBezTo>
                    <a:pt x="100" y="1"/>
                    <a:pt x="1" y="100"/>
                    <a:pt x="1" y="222"/>
                  </a:cubicBezTo>
                  <a:cubicBezTo>
                    <a:pt x="1" y="338"/>
                    <a:pt x="100" y="437"/>
                    <a:pt x="216" y="437"/>
                  </a:cubicBezTo>
                  <a:lnTo>
                    <a:pt x="850" y="437"/>
                  </a:lnTo>
                  <a:cubicBezTo>
                    <a:pt x="972" y="437"/>
                    <a:pt x="1065" y="338"/>
                    <a:pt x="1065" y="222"/>
                  </a:cubicBezTo>
                  <a:cubicBezTo>
                    <a:pt x="1065" y="100"/>
                    <a:pt x="972"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0"/>
            <p:cNvSpPr/>
            <p:nvPr/>
          </p:nvSpPr>
          <p:spPr>
            <a:xfrm>
              <a:off x="3535580" y="1303504"/>
              <a:ext cx="50175" cy="10049"/>
            </a:xfrm>
            <a:custGeom>
              <a:rect b="b" l="l" r="r" t="t"/>
              <a:pathLst>
                <a:path extrusionOk="0" h="437" w="2182">
                  <a:moveTo>
                    <a:pt x="216" y="1"/>
                  </a:moveTo>
                  <a:cubicBezTo>
                    <a:pt x="100" y="1"/>
                    <a:pt x="1" y="100"/>
                    <a:pt x="1" y="222"/>
                  </a:cubicBezTo>
                  <a:cubicBezTo>
                    <a:pt x="1" y="338"/>
                    <a:pt x="100" y="437"/>
                    <a:pt x="216" y="437"/>
                  </a:cubicBezTo>
                  <a:lnTo>
                    <a:pt x="1961" y="437"/>
                  </a:lnTo>
                  <a:cubicBezTo>
                    <a:pt x="2083" y="437"/>
                    <a:pt x="2182" y="338"/>
                    <a:pt x="2182" y="222"/>
                  </a:cubicBezTo>
                  <a:cubicBezTo>
                    <a:pt x="2182" y="100"/>
                    <a:pt x="2083" y="1"/>
                    <a:pt x="19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0"/>
            <p:cNvSpPr/>
            <p:nvPr/>
          </p:nvSpPr>
          <p:spPr>
            <a:xfrm>
              <a:off x="3409084" y="1327994"/>
              <a:ext cx="40149" cy="10049"/>
            </a:xfrm>
            <a:custGeom>
              <a:rect b="b" l="l" r="r" t="t"/>
              <a:pathLst>
                <a:path extrusionOk="0" h="437" w="1746">
                  <a:moveTo>
                    <a:pt x="221" y="0"/>
                  </a:moveTo>
                  <a:cubicBezTo>
                    <a:pt x="99" y="0"/>
                    <a:pt x="0" y="99"/>
                    <a:pt x="0" y="221"/>
                  </a:cubicBezTo>
                  <a:cubicBezTo>
                    <a:pt x="0" y="343"/>
                    <a:pt x="99" y="436"/>
                    <a:pt x="221" y="436"/>
                  </a:cubicBezTo>
                  <a:lnTo>
                    <a:pt x="1530" y="436"/>
                  </a:lnTo>
                  <a:cubicBezTo>
                    <a:pt x="1646" y="436"/>
                    <a:pt x="1745" y="343"/>
                    <a:pt x="1745" y="221"/>
                  </a:cubicBezTo>
                  <a:cubicBezTo>
                    <a:pt x="1745" y="99"/>
                    <a:pt x="1646"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0"/>
            <p:cNvSpPr/>
            <p:nvPr/>
          </p:nvSpPr>
          <p:spPr>
            <a:xfrm>
              <a:off x="3461513" y="1327994"/>
              <a:ext cx="66869" cy="10049"/>
            </a:xfrm>
            <a:custGeom>
              <a:rect b="b" l="l" r="r" t="t"/>
              <a:pathLst>
                <a:path extrusionOk="0" h="437" w="2908">
                  <a:moveTo>
                    <a:pt x="215" y="0"/>
                  </a:moveTo>
                  <a:cubicBezTo>
                    <a:pt x="93" y="0"/>
                    <a:pt x="0" y="99"/>
                    <a:pt x="0" y="221"/>
                  </a:cubicBezTo>
                  <a:cubicBezTo>
                    <a:pt x="0" y="343"/>
                    <a:pt x="93" y="436"/>
                    <a:pt x="215" y="436"/>
                  </a:cubicBezTo>
                  <a:lnTo>
                    <a:pt x="2687" y="436"/>
                  </a:lnTo>
                  <a:cubicBezTo>
                    <a:pt x="2809" y="436"/>
                    <a:pt x="2908" y="343"/>
                    <a:pt x="2908" y="221"/>
                  </a:cubicBezTo>
                  <a:cubicBezTo>
                    <a:pt x="2908" y="99"/>
                    <a:pt x="2809" y="0"/>
                    <a:pt x="2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0"/>
            <p:cNvSpPr/>
            <p:nvPr/>
          </p:nvSpPr>
          <p:spPr>
            <a:xfrm>
              <a:off x="3539995" y="1327994"/>
              <a:ext cx="63558" cy="10049"/>
            </a:xfrm>
            <a:custGeom>
              <a:rect b="b" l="l" r="r" t="t"/>
              <a:pathLst>
                <a:path extrusionOk="0" h="437" w="2764">
                  <a:moveTo>
                    <a:pt x="222" y="0"/>
                  </a:moveTo>
                  <a:cubicBezTo>
                    <a:pt x="100" y="0"/>
                    <a:pt x="1" y="99"/>
                    <a:pt x="1" y="221"/>
                  </a:cubicBezTo>
                  <a:cubicBezTo>
                    <a:pt x="1" y="343"/>
                    <a:pt x="100" y="436"/>
                    <a:pt x="222" y="436"/>
                  </a:cubicBezTo>
                  <a:lnTo>
                    <a:pt x="2548" y="436"/>
                  </a:lnTo>
                  <a:cubicBezTo>
                    <a:pt x="2670" y="436"/>
                    <a:pt x="2763" y="343"/>
                    <a:pt x="2763" y="221"/>
                  </a:cubicBezTo>
                  <a:cubicBezTo>
                    <a:pt x="2763" y="99"/>
                    <a:pt x="2670" y="0"/>
                    <a:pt x="2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50"/>
          <p:cNvGrpSpPr/>
          <p:nvPr/>
        </p:nvGrpSpPr>
        <p:grpSpPr>
          <a:xfrm>
            <a:off x="925733" y="4099681"/>
            <a:ext cx="343177" cy="239539"/>
            <a:chOff x="6128933" y="4294694"/>
            <a:chExt cx="343177" cy="239539"/>
          </a:xfrm>
        </p:grpSpPr>
        <p:sp>
          <p:nvSpPr>
            <p:cNvPr id="1637" name="Google Shape;1637;p50"/>
            <p:cNvSpPr/>
            <p:nvPr/>
          </p:nvSpPr>
          <p:spPr>
            <a:xfrm>
              <a:off x="6128933" y="4294694"/>
              <a:ext cx="343177" cy="239539"/>
            </a:xfrm>
            <a:custGeom>
              <a:rect b="b" l="l" r="r" t="t"/>
              <a:pathLst>
                <a:path extrusionOk="0" h="10417" w="14924">
                  <a:moveTo>
                    <a:pt x="1891" y="1"/>
                  </a:moveTo>
                  <a:cubicBezTo>
                    <a:pt x="1524" y="1"/>
                    <a:pt x="1234" y="292"/>
                    <a:pt x="1234" y="652"/>
                  </a:cubicBezTo>
                  <a:lnTo>
                    <a:pt x="1234" y="8021"/>
                  </a:lnTo>
                  <a:lnTo>
                    <a:pt x="460" y="8021"/>
                  </a:lnTo>
                  <a:cubicBezTo>
                    <a:pt x="216" y="8021"/>
                    <a:pt x="1" y="8236"/>
                    <a:pt x="1" y="8480"/>
                  </a:cubicBezTo>
                  <a:cubicBezTo>
                    <a:pt x="1" y="9544"/>
                    <a:pt x="873" y="10417"/>
                    <a:pt x="1937" y="10417"/>
                  </a:cubicBezTo>
                  <a:lnTo>
                    <a:pt x="12766" y="10417"/>
                  </a:lnTo>
                  <a:cubicBezTo>
                    <a:pt x="12888" y="10417"/>
                    <a:pt x="12987" y="10324"/>
                    <a:pt x="12987" y="10202"/>
                  </a:cubicBezTo>
                  <a:cubicBezTo>
                    <a:pt x="12987" y="10080"/>
                    <a:pt x="12888" y="9981"/>
                    <a:pt x="12766" y="9981"/>
                  </a:cubicBezTo>
                  <a:lnTo>
                    <a:pt x="1937" y="9981"/>
                  </a:lnTo>
                  <a:cubicBezTo>
                    <a:pt x="1111" y="9981"/>
                    <a:pt x="437" y="9306"/>
                    <a:pt x="437" y="8480"/>
                  </a:cubicBezTo>
                  <a:lnTo>
                    <a:pt x="460" y="8457"/>
                  </a:lnTo>
                  <a:lnTo>
                    <a:pt x="14464" y="8457"/>
                  </a:lnTo>
                  <a:cubicBezTo>
                    <a:pt x="14488" y="8457"/>
                    <a:pt x="14488" y="8480"/>
                    <a:pt x="14488" y="8480"/>
                  </a:cubicBezTo>
                  <a:cubicBezTo>
                    <a:pt x="14488" y="9039"/>
                    <a:pt x="14197" y="9544"/>
                    <a:pt x="13691" y="9812"/>
                  </a:cubicBezTo>
                  <a:cubicBezTo>
                    <a:pt x="13592" y="9864"/>
                    <a:pt x="13545" y="10010"/>
                    <a:pt x="13592" y="10103"/>
                  </a:cubicBezTo>
                  <a:cubicBezTo>
                    <a:pt x="13626" y="10175"/>
                    <a:pt x="13714" y="10220"/>
                    <a:pt x="13797" y="10220"/>
                  </a:cubicBezTo>
                  <a:cubicBezTo>
                    <a:pt x="13827" y="10220"/>
                    <a:pt x="13856" y="10214"/>
                    <a:pt x="13883" y="10202"/>
                  </a:cubicBezTo>
                  <a:cubicBezTo>
                    <a:pt x="14540" y="9864"/>
                    <a:pt x="14924" y="9207"/>
                    <a:pt x="14924" y="8480"/>
                  </a:cubicBezTo>
                  <a:cubicBezTo>
                    <a:pt x="14924" y="8236"/>
                    <a:pt x="14732" y="8021"/>
                    <a:pt x="14464" y="8021"/>
                  </a:cubicBezTo>
                  <a:lnTo>
                    <a:pt x="13714" y="8021"/>
                  </a:lnTo>
                  <a:lnTo>
                    <a:pt x="13714" y="652"/>
                  </a:lnTo>
                  <a:cubicBezTo>
                    <a:pt x="13714" y="292"/>
                    <a:pt x="13423" y="1"/>
                    <a:pt x="13057" y="1"/>
                  </a:cubicBezTo>
                  <a:lnTo>
                    <a:pt x="11969" y="1"/>
                  </a:lnTo>
                  <a:cubicBezTo>
                    <a:pt x="11847" y="1"/>
                    <a:pt x="11748" y="94"/>
                    <a:pt x="11748" y="216"/>
                  </a:cubicBezTo>
                  <a:cubicBezTo>
                    <a:pt x="11748" y="338"/>
                    <a:pt x="11847" y="437"/>
                    <a:pt x="11969" y="437"/>
                  </a:cubicBezTo>
                  <a:lnTo>
                    <a:pt x="13057" y="437"/>
                  </a:lnTo>
                  <a:cubicBezTo>
                    <a:pt x="13179" y="437"/>
                    <a:pt x="13278" y="530"/>
                    <a:pt x="13278" y="652"/>
                  </a:cubicBezTo>
                  <a:lnTo>
                    <a:pt x="13278" y="6881"/>
                  </a:lnTo>
                  <a:lnTo>
                    <a:pt x="4915" y="6881"/>
                  </a:lnTo>
                  <a:cubicBezTo>
                    <a:pt x="4799" y="6881"/>
                    <a:pt x="4700" y="6980"/>
                    <a:pt x="4700" y="7102"/>
                  </a:cubicBezTo>
                  <a:cubicBezTo>
                    <a:pt x="4700" y="7195"/>
                    <a:pt x="4799" y="7317"/>
                    <a:pt x="4915" y="7317"/>
                  </a:cubicBezTo>
                  <a:lnTo>
                    <a:pt x="13278" y="7317"/>
                  </a:lnTo>
                  <a:lnTo>
                    <a:pt x="13278" y="8021"/>
                  </a:lnTo>
                  <a:lnTo>
                    <a:pt x="1670" y="8021"/>
                  </a:lnTo>
                  <a:lnTo>
                    <a:pt x="1670" y="7317"/>
                  </a:lnTo>
                  <a:lnTo>
                    <a:pt x="3874" y="7317"/>
                  </a:lnTo>
                  <a:cubicBezTo>
                    <a:pt x="3996" y="7317"/>
                    <a:pt x="4095" y="7195"/>
                    <a:pt x="4095" y="7102"/>
                  </a:cubicBezTo>
                  <a:cubicBezTo>
                    <a:pt x="4095" y="6980"/>
                    <a:pt x="3996" y="6881"/>
                    <a:pt x="3874" y="6881"/>
                  </a:cubicBezTo>
                  <a:lnTo>
                    <a:pt x="1670" y="6881"/>
                  </a:lnTo>
                  <a:lnTo>
                    <a:pt x="1670" y="652"/>
                  </a:lnTo>
                  <a:cubicBezTo>
                    <a:pt x="1670" y="530"/>
                    <a:pt x="1769" y="437"/>
                    <a:pt x="1891" y="437"/>
                  </a:cubicBezTo>
                  <a:lnTo>
                    <a:pt x="10905" y="437"/>
                  </a:lnTo>
                  <a:cubicBezTo>
                    <a:pt x="11021" y="437"/>
                    <a:pt x="11120" y="338"/>
                    <a:pt x="11120" y="216"/>
                  </a:cubicBezTo>
                  <a:cubicBezTo>
                    <a:pt x="11120" y="94"/>
                    <a:pt x="11021" y="1"/>
                    <a:pt x="10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0"/>
            <p:cNvSpPr/>
            <p:nvPr/>
          </p:nvSpPr>
          <p:spPr>
            <a:xfrm>
              <a:off x="6231905" y="4328681"/>
              <a:ext cx="17936" cy="45760"/>
            </a:xfrm>
            <a:custGeom>
              <a:rect b="b" l="l" r="r" t="t"/>
              <a:pathLst>
                <a:path extrusionOk="0" h="1990" w="780">
                  <a:moveTo>
                    <a:pt x="222" y="0"/>
                  </a:moveTo>
                  <a:cubicBezTo>
                    <a:pt x="100" y="0"/>
                    <a:pt x="1" y="99"/>
                    <a:pt x="1" y="215"/>
                  </a:cubicBezTo>
                  <a:cubicBezTo>
                    <a:pt x="1" y="337"/>
                    <a:pt x="100" y="436"/>
                    <a:pt x="222" y="436"/>
                  </a:cubicBezTo>
                  <a:lnTo>
                    <a:pt x="344" y="436"/>
                  </a:lnTo>
                  <a:lnTo>
                    <a:pt x="344" y="1768"/>
                  </a:lnTo>
                  <a:cubicBezTo>
                    <a:pt x="344" y="1890"/>
                    <a:pt x="437" y="1989"/>
                    <a:pt x="559" y="1989"/>
                  </a:cubicBezTo>
                  <a:cubicBezTo>
                    <a:pt x="681" y="1989"/>
                    <a:pt x="780" y="1890"/>
                    <a:pt x="780" y="1768"/>
                  </a:cubicBezTo>
                  <a:lnTo>
                    <a:pt x="780" y="215"/>
                  </a:lnTo>
                  <a:cubicBezTo>
                    <a:pt x="780" y="99"/>
                    <a:pt x="681"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0"/>
            <p:cNvSpPr/>
            <p:nvPr/>
          </p:nvSpPr>
          <p:spPr>
            <a:xfrm>
              <a:off x="6189111" y="4328129"/>
              <a:ext cx="30652" cy="46841"/>
            </a:xfrm>
            <a:custGeom>
              <a:rect b="b" l="l" r="r" t="t"/>
              <a:pathLst>
                <a:path extrusionOk="0" h="2037" w="1333">
                  <a:moveTo>
                    <a:pt x="675" y="437"/>
                  </a:moveTo>
                  <a:cubicBezTo>
                    <a:pt x="797" y="437"/>
                    <a:pt x="896" y="530"/>
                    <a:pt x="896" y="652"/>
                  </a:cubicBezTo>
                  <a:lnTo>
                    <a:pt x="896" y="1379"/>
                  </a:lnTo>
                  <a:cubicBezTo>
                    <a:pt x="896" y="1501"/>
                    <a:pt x="797" y="1600"/>
                    <a:pt x="675" y="1600"/>
                  </a:cubicBezTo>
                  <a:cubicBezTo>
                    <a:pt x="530" y="1600"/>
                    <a:pt x="437" y="1501"/>
                    <a:pt x="437" y="1379"/>
                  </a:cubicBezTo>
                  <a:lnTo>
                    <a:pt x="437" y="652"/>
                  </a:lnTo>
                  <a:cubicBezTo>
                    <a:pt x="437" y="530"/>
                    <a:pt x="530" y="437"/>
                    <a:pt x="675" y="437"/>
                  </a:cubicBezTo>
                  <a:close/>
                  <a:moveTo>
                    <a:pt x="675" y="1"/>
                  </a:moveTo>
                  <a:cubicBezTo>
                    <a:pt x="315" y="1"/>
                    <a:pt x="1" y="292"/>
                    <a:pt x="1" y="652"/>
                  </a:cubicBezTo>
                  <a:lnTo>
                    <a:pt x="1" y="1379"/>
                  </a:lnTo>
                  <a:cubicBezTo>
                    <a:pt x="1" y="1746"/>
                    <a:pt x="315" y="2036"/>
                    <a:pt x="675" y="2036"/>
                  </a:cubicBezTo>
                  <a:cubicBezTo>
                    <a:pt x="1042" y="2036"/>
                    <a:pt x="1332" y="1746"/>
                    <a:pt x="1332" y="1379"/>
                  </a:cubicBezTo>
                  <a:lnTo>
                    <a:pt x="1332" y="652"/>
                  </a:lnTo>
                  <a:cubicBezTo>
                    <a:pt x="1332" y="292"/>
                    <a:pt x="1042"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0"/>
            <p:cNvSpPr/>
            <p:nvPr/>
          </p:nvSpPr>
          <p:spPr>
            <a:xfrm>
              <a:off x="6311605" y="4328681"/>
              <a:ext cx="17959" cy="45760"/>
            </a:xfrm>
            <a:custGeom>
              <a:rect b="b" l="l" r="r" t="t"/>
              <a:pathLst>
                <a:path extrusionOk="0" h="1990" w="781">
                  <a:moveTo>
                    <a:pt x="222" y="0"/>
                  </a:moveTo>
                  <a:cubicBezTo>
                    <a:pt x="100" y="0"/>
                    <a:pt x="1" y="99"/>
                    <a:pt x="1" y="215"/>
                  </a:cubicBezTo>
                  <a:cubicBezTo>
                    <a:pt x="1" y="337"/>
                    <a:pt x="100" y="436"/>
                    <a:pt x="222" y="436"/>
                  </a:cubicBezTo>
                  <a:lnTo>
                    <a:pt x="344" y="436"/>
                  </a:lnTo>
                  <a:lnTo>
                    <a:pt x="344" y="1768"/>
                  </a:lnTo>
                  <a:cubicBezTo>
                    <a:pt x="344" y="1890"/>
                    <a:pt x="437" y="1989"/>
                    <a:pt x="559" y="1989"/>
                  </a:cubicBezTo>
                  <a:cubicBezTo>
                    <a:pt x="681" y="1989"/>
                    <a:pt x="780" y="1890"/>
                    <a:pt x="780" y="1768"/>
                  </a:cubicBezTo>
                  <a:lnTo>
                    <a:pt x="780" y="215"/>
                  </a:lnTo>
                  <a:cubicBezTo>
                    <a:pt x="780" y="99"/>
                    <a:pt x="681"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0"/>
            <p:cNvSpPr/>
            <p:nvPr/>
          </p:nvSpPr>
          <p:spPr>
            <a:xfrm>
              <a:off x="6342901" y="4328681"/>
              <a:ext cx="17269" cy="45760"/>
            </a:xfrm>
            <a:custGeom>
              <a:rect b="b" l="l" r="r" t="t"/>
              <a:pathLst>
                <a:path extrusionOk="0" h="1990" w="751">
                  <a:moveTo>
                    <a:pt x="216" y="0"/>
                  </a:moveTo>
                  <a:cubicBezTo>
                    <a:pt x="94" y="0"/>
                    <a:pt x="1" y="99"/>
                    <a:pt x="1" y="215"/>
                  </a:cubicBezTo>
                  <a:cubicBezTo>
                    <a:pt x="1" y="337"/>
                    <a:pt x="94" y="436"/>
                    <a:pt x="216" y="436"/>
                  </a:cubicBezTo>
                  <a:lnTo>
                    <a:pt x="315" y="436"/>
                  </a:lnTo>
                  <a:lnTo>
                    <a:pt x="315" y="1768"/>
                  </a:lnTo>
                  <a:cubicBezTo>
                    <a:pt x="315" y="1890"/>
                    <a:pt x="408" y="1989"/>
                    <a:pt x="530" y="1989"/>
                  </a:cubicBezTo>
                  <a:cubicBezTo>
                    <a:pt x="652" y="1989"/>
                    <a:pt x="751" y="1890"/>
                    <a:pt x="751" y="1768"/>
                  </a:cubicBezTo>
                  <a:lnTo>
                    <a:pt x="751" y="215"/>
                  </a:lnTo>
                  <a:cubicBezTo>
                    <a:pt x="751" y="99"/>
                    <a:pt x="652" y="0"/>
                    <a:pt x="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0"/>
            <p:cNvSpPr/>
            <p:nvPr/>
          </p:nvSpPr>
          <p:spPr>
            <a:xfrm>
              <a:off x="6268697" y="4328129"/>
              <a:ext cx="30767" cy="46841"/>
            </a:xfrm>
            <a:custGeom>
              <a:rect b="b" l="l" r="r" t="t"/>
              <a:pathLst>
                <a:path extrusionOk="0" h="2037" w="1338">
                  <a:moveTo>
                    <a:pt x="680" y="437"/>
                  </a:moveTo>
                  <a:cubicBezTo>
                    <a:pt x="803" y="437"/>
                    <a:pt x="901" y="530"/>
                    <a:pt x="901" y="652"/>
                  </a:cubicBezTo>
                  <a:lnTo>
                    <a:pt x="901" y="1379"/>
                  </a:lnTo>
                  <a:cubicBezTo>
                    <a:pt x="901" y="1501"/>
                    <a:pt x="803" y="1600"/>
                    <a:pt x="680" y="1600"/>
                  </a:cubicBezTo>
                  <a:cubicBezTo>
                    <a:pt x="535" y="1600"/>
                    <a:pt x="436" y="1501"/>
                    <a:pt x="436" y="1379"/>
                  </a:cubicBezTo>
                  <a:lnTo>
                    <a:pt x="436" y="652"/>
                  </a:lnTo>
                  <a:cubicBezTo>
                    <a:pt x="436" y="530"/>
                    <a:pt x="535" y="437"/>
                    <a:pt x="680" y="437"/>
                  </a:cubicBezTo>
                  <a:close/>
                  <a:moveTo>
                    <a:pt x="680" y="1"/>
                  </a:moveTo>
                  <a:cubicBezTo>
                    <a:pt x="291" y="1"/>
                    <a:pt x="0" y="292"/>
                    <a:pt x="0" y="652"/>
                  </a:cubicBezTo>
                  <a:lnTo>
                    <a:pt x="0" y="1379"/>
                  </a:lnTo>
                  <a:cubicBezTo>
                    <a:pt x="0" y="1746"/>
                    <a:pt x="291" y="2036"/>
                    <a:pt x="680" y="2036"/>
                  </a:cubicBezTo>
                  <a:cubicBezTo>
                    <a:pt x="1047" y="2036"/>
                    <a:pt x="1338" y="1746"/>
                    <a:pt x="1338" y="1379"/>
                  </a:cubicBezTo>
                  <a:lnTo>
                    <a:pt x="1338" y="652"/>
                  </a:lnTo>
                  <a:cubicBezTo>
                    <a:pt x="1338" y="292"/>
                    <a:pt x="1047"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0"/>
            <p:cNvSpPr/>
            <p:nvPr/>
          </p:nvSpPr>
          <p:spPr>
            <a:xfrm>
              <a:off x="6379693" y="4328129"/>
              <a:ext cx="30629" cy="46841"/>
            </a:xfrm>
            <a:custGeom>
              <a:rect b="b" l="l" r="r" t="t"/>
              <a:pathLst>
                <a:path extrusionOk="0" h="2037" w="1332">
                  <a:moveTo>
                    <a:pt x="651" y="437"/>
                  </a:moveTo>
                  <a:cubicBezTo>
                    <a:pt x="774" y="437"/>
                    <a:pt x="896" y="530"/>
                    <a:pt x="896" y="652"/>
                  </a:cubicBezTo>
                  <a:lnTo>
                    <a:pt x="896" y="1379"/>
                  </a:lnTo>
                  <a:cubicBezTo>
                    <a:pt x="896" y="1501"/>
                    <a:pt x="774" y="1600"/>
                    <a:pt x="651" y="1600"/>
                  </a:cubicBezTo>
                  <a:cubicBezTo>
                    <a:pt x="529" y="1600"/>
                    <a:pt x="436" y="1501"/>
                    <a:pt x="436" y="1379"/>
                  </a:cubicBezTo>
                  <a:lnTo>
                    <a:pt x="436" y="652"/>
                  </a:lnTo>
                  <a:cubicBezTo>
                    <a:pt x="436" y="530"/>
                    <a:pt x="529" y="437"/>
                    <a:pt x="651" y="437"/>
                  </a:cubicBezTo>
                  <a:close/>
                  <a:moveTo>
                    <a:pt x="651" y="1"/>
                  </a:moveTo>
                  <a:cubicBezTo>
                    <a:pt x="291" y="1"/>
                    <a:pt x="0" y="292"/>
                    <a:pt x="0" y="652"/>
                  </a:cubicBezTo>
                  <a:lnTo>
                    <a:pt x="0" y="1379"/>
                  </a:lnTo>
                  <a:cubicBezTo>
                    <a:pt x="0" y="1746"/>
                    <a:pt x="291" y="2036"/>
                    <a:pt x="651" y="2036"/>
                  </a:cubicBezTo>
                  <a:cubicBezTo>
                    <a:pt x="1018" y="2036"/>
                    <a:pt x="1332" y="1746"/>
                    <a:pt x="1332" y="1379"/>
                  </a:cubicBezTo>
                  <a:lnTo>
                    <a:pt x="1332" y="652"/>
                  </a:lnTo>
                  <a:cubicBezTo>
                    <a:pt x="1332" y="292"/>
                    <a:pt x="1018" y="1"/>
                    <a:pt x="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0"/>
            <p:cNvSpPr/>
            <p:nvPr/>
          </p:nvSpPr>
          <p:spPr>
            <a:xfrm>
              <a:off x="6189111" y="4386582"/>
              <a:ext cx="17821" cy="45760"/>
            </a:xfrm>
            <a:custGeom>
              <a:rect b="b" l="l" r="r" t="t"/>
              <a:pathLst>
                <a:path extrusionOk="0" h="1990" w="775">
                  <a:moveTo>
                    <a:pt x="216" y="0"/>
                  </a:moveTo>
                  <a:cubicBezTo>
                    <a:pt x="94" y="0"/>
                    <a:pt x="1" y="99"/>
                    <a:pt x="1" y="221"/>
                  </a:cubicBezTo>
                  <a:cubicBezTo>
                    <a:pt x="1" y="343"/>
                    <a:pt x="94" y="436"/>
                    <a:pt x="216" y="436"/>
                  </a:cubicBezTo>
                  <a:lnTo>
                    <a:pt x="338" y="436"/>
                  </a:lnTo>
                  <a:lnTo>
                    <a:pt x="338" y="1768"/>
                  </a:lnTo>
                  <a:cubicBezTo>
                    <a:pt x="338" y="1890"/>
                    <a:pt x="437" y="1989"/>
                    <a:pt x="553" y="1989"/>
                  </a:cubicBezTo>
                  <a:cubicBezTo>
                    <a:pt x="675" y="1989"/>
                    <a:pt x="774" y="1890"/>
                    <a:pt x="774" y="1768"/>
                  </a:cubicBezTo>
                  <a:lnTo>
                    <a:pt x="774" y="221"/>
                  </a:lnTo>
                  <a:cubicBezTo>
                    <a:pt x="774" y="99"/>
                    <a:pt x="675" y="0"/>
                    <a:pt x="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0"/>
            <p:cNvSpPr/>
            <p:nvPr/>
          </p:nvSpPr>
          <p:spPr>
            <a:xfrm>
              <a:off x="6311605" y="4386582"/>
              <a:ext cx="17959" cy="45760"/>
            </a:xfrm>
            <a:custGeom>
              <a:rect b="b" l="l" r="r" t="t"/>
              <a:pathLst>
                <a:path extrusionOk="0" h="1990" w="781">
                  <a:moveTo>
                    <a:pt x="222" y="0"/>
                  </a:moveTo>
                  <a:cubicBezTo>
                    <a:pt x="100" y="0"/>
                    <a:pt x="1" y="99"/>
                    <a:pt x="1" y="221"/>
                  </a:cubicBezTo>
                  <a:cubicBezTo>
                    <a:pt x="1" y="343"/>
                    <a:pt x="100" y="436"/>
                    <a:pt x="222" y="436"/>
                  </a:cubicBezTo>
                  <a:lnTo>
                    <a:pt x="344" y="436"/>
                  </a:lnTo>
                  <a:lnTo>
                    <a:pt x="344" y="1768"/>
                  </a:lnTo>
                  <a:cubicBezTo>
                    <a:pt x="344" y="1890"/>
                    <a:pt x="437" y="1989"/>
                    <a:pt x="559" y="1989"/>
                  </a:cubicBezTo>
                  <a:cubicBezTo>
                    <a:pt x="681" y="1989"/>
                    <a:pt x="780" y="1890"/>
                    <a:pt x="780" y="1768"/>
                  </a:cubicBezTo>
                  <a:lnTo>
                    <a:pt x="780" y="221"/>
                  </a:lnTo>
                  <a:cubicBezTo>
                    <a:pt x="780" y="99"/>
                    <a:pt x="681"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0"/>
            <p:cNvSpPr/>
            <p:nvPr/>
          </p:nvSpPr>
          <p:spPr>
            <a:xfrm>
              <a:off x="6391858" y="4386582"/>
              <a:ext cx="17269" cy="45760"/>
            </a:xfrm>
            <a:custGeom>
              <a:rect b="b" l="l" r="r" t="t"/>
              <a:pathLst>
                <a:path extrusionOk="0" h="1990" w="751">
                  <a:moveTo>
                    <a:pt x="221" y="0"/>
                  </a:moveTo>
                  <a:cubicBezTo>
                    <a:pt x="99" y="0"/>
                    <a:pt x="0" y="99"/>
                    <a:pt x="0" y="221"/>
                  </a:cubicBezTo>
                  <a:cubicBezTo>
                    <a:pt x="0" y="343"/>
                    <a:pt x="99" y="436"/>
                    <a:pt x="221" y="436"/>
                  </a:cubicBezTo>
                  <a:lnTo>
                    <a:pt x="314" y="436"/>
                  </a:lnTo>
                  <a:lnTo>
                    <a:pt x="314" y="1768"/>
                  </a:lnTo>
                  <a:cubicBezTo>
                    <a:pt x="314" y="1890"/>
                    <a:pt x="413" y="1989"/>
                    <a:pt x="535" y="1989"/>
                  </a:cubicBezTo>
                  <a:cubicBezTo>
                    <a:pt x="657" y="1989"/>
                    <a:pt x="751" y="1890"/>
                    <a:pt x="751" y="1768"/>
                  </a:cubicBezTo>
                  <a:lnTo>
                    <a:pt x="751" y="221"/>
                  </a:lnTo>
                  <a:cubicBezTo>
                    <a:pt x="751" y="99"/>
                    <a:pt x="657"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0"/>
            <p:cNvSpPr/>
            <p:nvPr/>
          </p:nvSpPr>
          <p:spPr>
            <a:xfrm>
              <a:off x="6268697" y="4386053"/>
              <a:ext cx="30767" cy="46818"/>
            </a:xfrm>
            <a:custGeom>
              <a:rect b="b" l="l" r="r" t="t"/>
              <a:pathLst>
                <a:path extrusionOk="0" h="2036" w="1338">
                  <a:moveTo>
                    <a:pt x="680" y="436"/>
                  </a:moveTo>
                  <a:cubicBezTo>
                    <a:pt x="803" y="436"/>
                    <a:pt x="901" y="535"/>
                    <a:pt x="901" y="657"/>
                  </a:cubicBezTo>
                  <a:lnTo>
                    <a:pt x="901" y="1384"/>
                  </a:lnTo>
                  <a:cubicBezTo>
                    <a:pt x="901" y="1500"/>
                    <a:pt x="803" y="1599"/>
                    <a:pt x="680" y="1599"/>
                  </a:cubicBezTo>
                  <a:cubicBezTo>
                    <a:pt x="535" y="1599"/>
                    <a:pt x="436" y="1500"/>
                    <a:pt x="436" y="1384"/>
                  </a:cubicBezTo>
                  <a:lnTo>
                    <a:pt x="436" y="657"/>
                  </a:lnTo>
                  <a:cubicBezTo>
                    <a:pt x="436" y="535"/>
                    <a:pt x="535" y="436"/>
                    <a:pt x="680" y="436"/>
                  </a:cubicBezTo>
                  <a:close/>
                  <a:moveTo>
                    <a:pt x="680" y="0"/>
                  </a:moveTo>
                  <a:cubicBezTo>
                    <a:pt x="291" y="0"/>
                    <a:pt x="0" y="291"/>
                    <a:pt x="0" y="657"/>
                  </a:cubicBezTo>
                  <a:lnTo>
                    <a:pt x="0" y="1384"/>
                  </a:lnTo>
                  <a:cubicBezTo>
                    <a:pt x="0" y="1745"/>
                    <a:pt x="291" y="2036"/>
                    <a:pt x="680" y="2036"/>
                  </a:cubicBezTo>
                  <a:cubicBezTo>
                    <a:pt x="1047" y="2036"/>
                    <a:pt x="1338" y="1745"/>
                    <a:pt x="1338" y="1384"/>
                  </a:cubicBezTo>
                  <a:lnTo>
                    <a:pt x="1338" y="657"/>
                  </a:lnTo>
                  <a:cubicBezTo>
                    <a:pt x="1338" y="291"/>
                    <a:pt x="1047" y="0"/>
                    <a:pt x="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0"/>
            <p:cNvSpPr/>
            <p:nvPr/>
          </p:nvSpPr>
          <p:spPr>
            <a:xfrm>
              <a:off x="6222546" y="4386053"/>
              <a:ext cx="30652" cy="46818"/>
            </a:xfrm>
            <a:custGeom>
              <a:rect b="b" l="l" r="r" t="t"/>
              <a:pathLst>
                <a:path extrusionOk="0" h="2036" w="1333">
                  <a:moveTo>
                    <a:pt x="652" y="436"/>
                  </a:moveTo>
                  <a:cubicBezTo>
                    <a:pt x="797" y="436"/>
                    <a:pt x="896" y="535"/>
                    <a:pt x="896" y="657"/>
                  </a:cubicBezTo>
                  <a:lnTo>
                    <a:pt x="896" y="1384"/>
                  </a:lnTo>
                  <a:cubicBezTo>
                    <a:pt x="896" y="1500"/>
                    <a:pt x="797" y="1599"/>
                    <a:pt x="652" y="1599"/>
                  </a:cubicBezTo>
                  <a:cubicBezTo>
                    <a:pt x="530" y="1599"/>
                    <a:pt x="437" y="1500"/>
                    <a:pt x="437" y="1384"/>
                  </a:cubicBezTo>
                  <a:lnTo>
                    <a:pt x="437" y="657"/>
                  </a:lnTo>
                  <a:cubicBezTo>
                    <a:pt x="437" y="535"/>
                    <a:pt x="530" y="436"/>
                    <a:pt x="652" y="436"/>
                  </a:cubicBezTo>
                  <a:close/>
                  <a:moveTo>
                    <a:pt x="652" y="0"/>
                  </a:moveTo>
                  <a:cubicBezTo>
                    <a:pt x="291" y="0"/>
                    <a:pt x="1" y="291"/>
                    <a:pt x="1" y="657"/>
                  </a:cubicBezTo>
                  <a:lnTo>
                    <a:pt x="1" y="1384"/>
                  </a:lnTo>
                  <a:cubicBezTo>
                    <a:pt x="1" y="1745"/>
                    <a:pt x="291" y="2036"/>
                    <a:pt x="652" y="2036"/>
                  </a:cubicBezTo>
                  <a:cubicBezTo>
                    <a:pt x="1042" y="2036"/>
                    <a:pt x="1332" y="1745"/>
                    <a:pt x="1332" y="1384"/>
                  </a:cubicBezTo>
                  <a:lnTo>
                    <a:pt x="1332" y="657"/>
                  </a:lnTo>
                  <a:cubicBezTo>
                    <a:pt x="1332" y="291"/>
                    <a:pt x="1042" y="0"/>
                    <a:pt x="6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0"/>
            <p:cNvSpPr/>
            <p:nvPr/>
          </p:nvSpPr>
          <p:spPr>
            <a:xfrm>
              <a:off x="6348397" y="4386053"/>
              <a:ext cx="30629" cy="46818"/>
            </a:xfrm>
            <a:custGeom>
              <a:rect b="b" l="l" r="r" t="t"/>
              <a:pathLst>
                <a:path extrusionOk="0" h="2036" w="1332">
                  <a:moveTo>
                    <a:pt x="681" y="436"/>
                  </a:moveTo>
                  <a:cubicBezTo>
                    <a:pt x="803" y="436"/>
                    <a:pt x="896" y="535"/>
                    <a:pt x="896" y="657"/>
                  </a:cubicBezTo>
                  <a:lnTo>
                    <a:pt x="896" y="1384"/>
                  </a:lnTo>
                  <a:cubicBezTo>
                    <a:pt x="896" y="1500"/>
                    <a:pt x="803" y="1599"/>
                    <a:pt x="681" y="1599"/>
                  </a:cubicBezTo>
                  <a:cubicBezTo>
                    <a:pt x="535" y="1599"/>
                    <a:pt x="436" y="1500"/>
                    <a:pt x="436" y="1384"/>
                  </a:cubicBezTo>
                  <a:lnTo>
                    <a:pt x="436" y="657"/>
                  </a:lnTo>
                  <a:cubicBezTo>
                    <a:pt x="436" y="535"/>
                    <a:pt x="535" y="436"/>
                    <a:pt x="681" y="436"/>
                  </a:cubicBezTo>
                  <a:close/>
                  <a:moveTo>
                    <a:pt x="681" y="0"/>
                  </a:moveTo>
                  <a:cubicBezTo>
                    <a:pt x="291" y="0"/>
                    <a:pt x="0" y="291"/>
                    <a:pt x="0" y="657"/>
                  </a:cubicBezTo>
                  <a:lnTo>
                    <a:pt x="0" y="1384"/>
                  </a:lnTo>
                  <a:cubicBezTo>
                    <a:pt x="0" y="1745"/>
                    <a:pt x="291" y="2036"/>
                    <a:pt x="681" y="2036"/>
                  </a:cubicBezTo>
                  <a:cubicBezTo>
                    <a:pt x="1041" y="2036"/>
                    <a:pt x="1332" y="1745"/>
                    <a:pt x="1332" y="1384"/>
                  </a:cubicBezTo>
                  <a:lnTo>
                    <a:pt x="1332" y="657"/>
                  </a:lnTo>
                  <a:cubicBezTo>
                    <a:pt x="1332" y="291"/>
                    <a:pt x="1041"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50"/>
          <p:cNvGrpSpPr/>
          <p:nvPr/>
        </p:nvGrpSpPr>
        <p:grpSpPr>
          <a:xfrm>
            <a:off x="6096822" y="1186885"/>
            <a:ext cx="2171206" cy="3428826"/>
            <a:chOff x="6096822" y="1186885"/>
            <a:chExt cx="2171206" cy="3428826"/>
          </a:xfrm>
        </p:grpSpPr>
        <p:sp>
          <p:nvSpPr>
            <p:cNvPr id="1651" name="Google Shape;1651;p50"/>
            <p:cNvSpPr/>
            <p:nvPr/>
          </p:nvSpPr>
          <p:spPr>
            <a:xfrm>
              <a:off x="6146800" y="1908200"/>
              <a:ext cx="2121227" cy="1883711"/>
            </a:xfrm>
            <a:custGeom>
              <a:rect b="b" l="l" r="r" t="t"/>
              <a:pathLst>
                <a:path extrusionOk="0" h="30859" w="34750">
                  <a:moveTo>
                    <a:pt x="19927" y="1"/>
                  </a:moveTo>
                  <a:cubicBezTo>
                    <a:pt x="17317" y="1"/>
                    <a:pt x="14720" y="895"/>
                    <a:pt x="13116" y="2899"/>
                  </a:cubicBezTo>
                  <a:cubicBezTo>
                    <a:pt x="11970" y="4342"/>
                    <a:pt x="11440" y="6203"/>
                    <a:pt x="10492" y="7795"/>
                  </a:cubicBezTo>
                  <a:cubicBezTo>
                    <a:pt x="9346" y="9768"/>
                    <a:pt x="7606" y="11332"/>
                    <a:pt x="5837" y="12832"/>
                  </a:cubicBezTo>
                  <a:cubicBezTo>
                    <a:pt x="4542" y="13949"/>
                    <a:pt x="3184" y="15074"/>
                    <a:pt x="2208" y="16517"/>
                  </a:cubicBezTo>
                  <a:cubicBezTo>
                    <a:pt x="262" y="19290"/>
                    <a:pt x="1" y="23118"/>
                    <a:pt x="1472" y="26153"/>
                  </a:cubicBezTo>
                  <a:cubicBezTo>
                    <a:pt x="2859" y="28926"/>
                    <a:pt x="5250" y="30135"/>
                    <a:pt x="8221" y="30312"/>
                  </a:cubicBezTo>
                  <a:cubicBezTo>
                    <a:pt x="12027" y="30574"/>
                    <a:pt x="15826" y="30786"/>
                    <a:pt x="19632" y="30843"/>
                  </a:cubicBezTo>
                  <a:cubicBezTo>
                    <a:pt x="20489" y="30852"/>
                    <a:pt x="21343" y="30858"/>
                    <a:pt x="22195" y="30858"/>
                  </a:cubicBezTo>
                  <a:cubicBezTo>
                    <a:pt x="23952" y="30858"/>
                    <a:pt x="25703" y="30832"/>
                    <a:pt x="27470" y="30751"/>
                  </a:cubicBezTo>
                  <a:cubicBezTo>
                    <a:pt x="29126" y="30666"/>
                    <a:pt x="30894" y="30517"/>
                    <a:pt x="32246" y="29577"/>
                  </a:cubicBezTo>
                  <a:cubicBezTo>
                    <a:pt x="34042" y="28339"/>
                    <a:pt x="34750" y="25976"/>
                    <a:pt x="34488" y="23825"/>
                  </a:cubicBezTo>
                  <a:cubicBezTo>
                    <a:pt x="34219" y="21703"/>
                    <a:pt x="33102" y="19757"/>
                    <a:pt x="31863" y="17989"/>
                  </a:cubicBezTo>
                  <a:cubicBezTo>
                    <a:pt x="31099" y="16899"/>
                    <a:pt x="30243" y="15866"/>
                    <a:pt x="29656" y="14657"/>
                  </a:cubicBezTo>
                  <a:cubicBezTo>
                    <a:pt x="28680" y="12683"/>
                    <a:pt x="28447" y="10476"/>
                    <a:pt x="28029" y="8325"/>
                  </a:cubicBezTo>
                  <a:cubicBezTo>
                    <a:pt x="27591" y="6111"/>
                    <a:pt x="27675" y="3727"/>
                    <a:pt x="25971" y="1986"/>
                  </a:cubicBezTo>
                  <a:cubicBezTo>
                    <a:pt x="25058" y="1039"/>
                    <a:pt x="23728" y="543"/>
                    <a:pt x="22433" y="274"/>
                  </a:cubicBezTo>
                  <a:cubicBezTo>
                    <a:pt x="21619" y="95"/>
                    <a:pt x="20772" y="1"/>
                    <a:pt x="19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2" name="Google Shape;1652;p50"/>
            <p:cNvGrpSpPr/>
            <p:nvPr/>
          </p:nvGrpSpPr>
          <p:grpSpPr>
            <a:xfrm>
              <a:off x="7012401" y="1186885"/>
              <a:ext cx="598344" cy="498891"/>
              <a:chOff x="2715768" y="1997386"/>
              <a:chExt cx="269330" cy="224564"/>
            </a:xfrm>
          </p:grpSpPr>
          <p:sp>
            <p:nvSpPr>
              <p:cNvPr id="1653" name="Google Shape;1653;p50"/>
              <p:cNvSpPr/>
              <p:nvPr/>
            </p:nvSpPr>
            <p:spPr>
              <a:xfrm>
                <a:off x="2868233" y="1997386"/>
                <a:ext cx="116866" cy="116832"/>
              </a:xfrm>
              <a:custGeom>
                <a:rect b="b" l="l" r="r" t="t"/>
                <a:pathLst>
                  <a:path extrusionOk="0" h="3453" w="3454">
                    <a:moveTo>
                      <a:pt x="1729" y="947"/>
                    </a:moveTo>
                    <a:cubicBezTo>
                      <a:pt x="1938" y="947"/>
                      <a:pt x="2145" y="1036"/>
                      <a:pt x="2300" y="1210"/>
                    </a:cubicBezTo>
                    <a:cubicBezTo>
                      <a:pt x="2597" y="1536"/>
                      <a:pt x="2597" y="2038"/>
                      <a:pt x="2272" y="2328"/>
                    </a:cubicBezTo>
                    <a:cubicBezTo>
                      <a:pt x="2120" y="2466"/>
                      <a:pt x="1930" y="2534"/>
                      <a:pt x="1741" y="2534"/>
                    </a:cubicBezTo>
                    <a:cubicBezTo>
                      <a:pt x="1524" y="2534"/>
                      <a:pt x="1309" y="2445"/>
                      <a:pt x="1154" y="2271"/>
                    </a:cubicBezTo>
                    <a:cubicBezTo>
                      <a:pt x="857" y="1946"/>
                      <a:pt x="885" y="1444"/>
                      <a:pt x="1211" y="1154"/>
                    </a:cubicBezTo>
                    <a:cubicBezTo>
                      <a:pt x="1362" y="1015"/>
                      <a:pt x="1546" y="947"/>
                      <a:pt x="1729" y="947"/>
                    </a:cubicBezTo>
                    <a:close/>
                    <a:moveTo>
                      <a:pt x="1621" y="1"/>
                    </a:moveTo>
                    <a:cubicBezTo>
                      <a:pt x="1656" y="1"/>
                      <a:pt x="1656" y="29"/>
                      <a:pt x="1656" y="29"/>
                    </a:cubicBezTo>
                    <a:cubicBezTo>
                      <a:pt x="1684" y="177"/>
                      <a:pt x="1593" y="354"/>
                      <a:pt x="1444" y="383"/>
                    </a:cubicBezTo>
                    <a:cubicBezTo>
                      <a:pt x="1423" y="387"/>
                      <a:pt x="1402" y="389"/>
                      <a:pt x="1382" y="389"/>
                    </a:cubicBezTo>
                    <a:cubicBezTo>
                      <a:pt x="1235" y="389"/>
                      <a:pt x="1121" y="280"/>
                      <a:pt x="1090" y="149"/>
                    </a:cubicBezTo>
                    <a:lnTo>
                      <a:pt x="1090" y="121"/>
                    </a:lnTo>
                    <a:cubicBezTo>
                      <a:pt x="977" y="149"/>
                      <a:pt x="885" y="206"/>
                      <a:pt x="800" y="269"/>
                    </a:cubicBezTo>
                    <a:cubicBezTo>
                      <a:pt x="800" y="269"/>
                      <a:pt x="800" y="298"/>
                      <a:pt x="828" y="298"/>
                    </a:cubicBezTo>
                    <a:cubicBezTo>
                      <a:pt x="913" y="418"/>
                      <a:pt x="913" y="595"/>
                      <a:pt x="800" y="708"/>
                    </a:cubicBezTo>
                    <a:cubicBezTo>
                      <a:pt x="744" y="751"/>
                      <a:pt x="676" y="774"/>
                      <a:pt x="610" y="774"/>
                    </a:cubicBezTo>
                    <a:cubicBezTo>
                      <a:pt x="535" y="774"/>
                      <a:pt x="463" y="744"/>
                      <a:pt x="418" y="680"/>
                    </a:cubicBezTo>
                    <a:cubicBezTo>
                      <a:pt x="383" y="680"/>
                      <a:pt x="383" y="651"/>
                      <a:pt x="383" y="651"/>
                    </a:cubicBezTo>
                    <a:cubicBezTo>
                      <a:pt x="326" y="736"/>
                      <a:pt x="270" y="828"/>
                      <a:pt x="206" y="913"/>
                    </a:cubicBezTo>
                    <a:cubicBezTo>
                      <a:pt x="206" y="913"/>
                      <a:pt x="241" y="913"/>
                      <a:pt x="241" y="948"/>
                    </a:cubicBezTo>
                    <a:cubicBezTo>
                      <a:pt x="383" y="977"/>
                      <a:pt x="475" y="1154"/>
                      <a:pt x="418" y="1302"/>
                    </a:cubicBezTo>
                    <a:cubicBezTo>
                      <a:pt x="390" y="1415"/>
                      <a:pt x="272" y="1496"/>
                      <a:pt x="154" y="1496"/>
                    </a:cubicBezTo>
                    <a:cubicBezTo>
                      <a:pt x="124" y="1496"/>
                      <a:pt x="93" y="1491"/>
                      <a:pt x="64" y="1479"/>
                    </a:cubicBezTo>
                    <a:lnTo>
                      <a:pt x="29" y="1479"/>
                    </a:lnTo>
                    <a:cubicBezTo>
                      <a:pt x="29" y="1564"/>
                      <a:pt x="1" y="1684"/>
                      <a:pt x="29" y="1797"/>
                    </a:cubicBezTo>
                    <a:lnTo>
                      <a:pt x="64" y="1797"/>
                    </a:lnTo>
                    <a:cubicBezTo>
                      <a:pt x="89" y="1788"/>
                      <a:pt x="113" y="1783"/>
                      <a:pt x="138" y="1783"/>
                    </a:cubicBezTo>
                    <a:cubicBezTo>
                      <a:pt x="254" y="1783"/>
                      <a:pt x="359" y="1887"/>
                      <a:pt x="383" y="2010"/>
                    </a:cubicBezTo>
                    <a:cubicBezTo>
                      <a:pt x="418" y="2151"/>
                      <a:pt x="326" y="2300"/>
                      <a:pt x="178" y="2328"/>
                    </a:cubicBezTo>
                    <a:lnTo>
                      <a:pt x="149" y="2363"/>
                    </a:lnTo>
                    <a:cubicBezTo>
                      <a:pt x="178" y="2448"/>
                      <a:pt x="241" y="2569"/>
                      <a:pt x="298" y="2653"/>
                    </a:cubicBezTo>
                    <a:cubicBezTo>
                      <a:pt x="298" y="2653"/>
                      <a:pt x="298" y="2625"/>
                      <a:pt x="326" y="2625"/>
                    </a:cubicBezTo>
                    <a:cubicBezTo>
                      <a:pt x="378" y="2573"/>
                      <a:pt x="441" y="2550"/>
                      <a:pt x="502" y="2550"/>
                    </a:cubicBezTo>
                    <a:cubicBezTo>
                      <a:pt x="582" y="2550"/>
                      <a:pt x="660" y="2589"/>
                      <a:pt x="708" y="2653"/>
                    </a:cubicBezTo>
                    <a:cubicBezTo>
                      <a:pt x="828" y="2774"/>
                      <a:pt x="828" y="2951"/>
                      <a:pt x="708" y="3035"/>
                    </a:cubicBezTo>
                    <a:lnTo>
                      <a:pt x="680" y="3071"/>
                    </a:lnTo>
                    <a:cubicBezTo>
                      <a:pt x="772" y="3156"/>
                      <a:pt x="857" y="3212"/>
                      <a:pt x="949" y="3276"/>
                    </a:cubicBezTo>
                    <a:cubicBezTo>
                      <a:pt x="949" y="3248"/>
                      <a:pt x="949" y="3248"/>
                      <a:pt x="977" y="3212"/>
                    </a:cubicBezTo>
                    <a:cubicBezTo>
                      <a:pt x="1000" y="3100"/>
                      <a:pt x="1116" y="3018"/>
                      <a:pt x="1238" y="3018"/>
                    </a:cubicBezTo>
                    <a:cubicBezTo>
                      <a:pt x="1269" y="3018"/>
                      <a:pt x="1300" y="3024"/>
                      <a:pt x="1331" y="3035"/>
                    </a:cubicBezTo>
                    <a:cubicBezTo>
                      <a:pt x="1479" y="3099"/>
                      <a:pt x="1536" y="3248"/>
                      <a:pt x="1508" y="3389"/>
                    </a:cubicBezTo>
                    <a:cubicBezTo>
                      <a:pt x="1508" y="3425"/>
                      <a:pt x="1508" y="3425"/>
                      <a:pt x="1479" y="3453"/>
                    </a:cubicBezTo>
                    <a:lnTo>
                      <a:pt x="1833" y="3453"/>
                    </a:lnTo>
                    <a:cubicBezTo>
                      <a:pt x="1833" y="3453"/>
                      <a:pt x="1833" y="3425"/>
                      <a:pt x="1798" y="3425"/>
                    </a:cubicBezTo>
                    <a:cubicBezTo>
                      <a:pt x="1769" y="3276"/>
                      <a:pt x="1890" y="3127"/>
                      <a:pt x="2038" y="3071"/>
                    </a:cubicBezTo>
                    <a:cubicBezTo>
                      <a:pt x="2056" y="3067"/>
                      <a:pt x="2074" y="3065"/>
                      <a:pt x="2091" y="3065"/>
                    </a:cubicBezTo>
                    <a:cubicBezTo>
                      <a:pt x="2219" y="3065"/>
                      <a:pt x="2332" y="3173"/>
                      <a:pt x="2364" y="3304"/>
                    </a:cubicBezTo>
                    <a:lnTo>
                      <a:pt x="2364" y="3333"/>
                    </a:lnTo>
                    <a:cubicBezTo>
                      <a:pt x="2477" y="3304"/>
                      <a:pt x="2569" y="3248"/>
                      <a:pt x="2682" y="3184"/>
                    </a:cubicBezTo>
                    <a:cubicBezTo>
                      <a:pt x="2654" y="3184"/>
                      <a:pt x="2654" y="3184"/>
                      <a:pt x="2654" y="3156"/>
                    </a:cubicBezTo>
                    <a:cubicBezTo>
                      <a:pt x="2540" y="3035"/>
                      <a:pt x="2540" y="2859"/>
                      <a:pt x="2654" y="2774"/>
                    </a:cubicBezTo>
                    <a:cubicBezTo>
                      <a:pt x="2714" y="2714"/>
                      <a:pt x="2788" y="2683"/>
                      <a:pt x="2862" y="2683"/>
                    </a:cubicBezTo>
                    <a:cubicBezTo>
                      <a:pt x="2937" y="2683"/>
                      <a:pt x="3011" y="2714"/>
                      <a:pt x="3071" y="2774"/>
                    </a:cubicBezTo>
                    <a:cubicBezTo>
                      <a:pt x="3071" y="2802"/>
                      <a:pt x="3071" y="2802"/>
                      <a:pt x="3099" y="2830"/>
                    </a:cubicBezTo>
                    <a:cubicBezTo>
                      <a:pt x="3156" y="2717"/>
                      <a:pt x="3213" y="2625"/>
                      <a:pt x="3276" y="2540"/>
                    </a:cubicBezTo>
                    <a:cubicBezTo>
                      <a:pt x="3248" y="2540"/>
                      <a:pt x="3248" y="2540"/>
                      <a:pt x="3213" y="2505"/>
                    </a:cubicBezTo>
                    <a:cubicBezTo>
                      <a:pt x="3071" y="2477"/>
                      <a:pt x="2979" y="2300"/>
                      <a:pt x="3036" y="2151"/>
                    </a:cubicBezTo>
                    <a:cubicBezTo>
                      <a:pt x="3086" y="2039"/>
                      <a:pt x="3191" y="1957"/>
                      <a:pt x="3303" y="1957"/>
                    </a:cubicBezTo>
                    <a:cubicBezTo>
                      <a:pt x="3331" y="1957"/>
                      <a:pt x="3360" y="1963"/>
                      <a:pt x="3389" y="1974"/>
                    </a:cubicBezTo>
                    <a:cubicBezTo>
                      <a:pt x="3425" y="1974"/>
                      <a:pt x="3425" y="1974"/>
                      <a:pt x="3453" y="2010"/>
                    </a:cubicBezTo>
                    <a:lnTo>
                      <a:pt x="3453" y="1656"/>
                    </a:lnTo>
                    <a:cubicBezTo>
                      <a:pt x="3453" y="1656"/>
                      <a:pt x="3425" y="1656"/>
                      <a:pt x="3425" y="1684"/>
                    </a:cubicBezTo>
                    <a:cubicBezTo>
                      <a:pt x="3407" y="1687"/>
                      <a:pt x="3390" y="1688"/>
                      <a:pt x="3373" y="1688"/>
                    </a:cubicBezTo>
                    <a:cubicBezTo>
                      <a:pt x="3220" y="1688"/>
                      <a:pt x="3097" y="1578"/>
                      <a:pt x="3071" y="1444"/>
                    </a:cubicBezTo>
                    <a:cubicBezTo>
                      <a:pt x="3036" y="1302"/>
                      <a:pt x="3128" y="1154"/>
                      <a:pt x="3276" y="1125"/>
                    </a:cubicBezTo>
                    <a:cubicBezTo>
                      <a:pt x="3305" y="1090"/>
                      <a:pt x="3305" y="1090"/>
                      <a:pt x="3333" y="1090"/>
                    </a:cubicBezTo>
                    <a:cubicBezTo>
                      <a:pt x="3276" y="1005"/>
                      <a:pt x="3248" y="885"/>
                      <a:pt x="3156" y="800"/>
                    </a:cubicBezTo>
                    <a:lnTo>
                      <a:pt x="3156" y="828"/>
                    </a:lnTo>
                    <a:cubicBezTo>
                      <a:pt x="3104" y="880"/>
                      <a:pt x="3041" y="903"/>
                      <a:pt x="2978" y="903"/>
                    </a:cubicBezTo>
                    <a:cubicBezTo>
                      <a:pt x="2894" y="903"/>
                      <a:pt x="2810" y="864"/>
                      <a:pt x="2746" y="800"/>
                    </a:cubicBezTo>
                    <a:cubicBezTo>
                      <a:pt x="2625" y="680"/>
                      <a:pt x="2654" y="503"/>
                      <a:pt x="2774" y="418"/>
                    </a:cubicBezTo>
                    <a:cubicBezTo>
                      <a:pt x="2774" y="383"/>
                      <a:pt x="2774" y="383"/>
                      <a:pt x="2802" y="383"/>
                    </a:cubicBezTo>
                    <a:cubicBezTo>
                      <a:pt x="2717" y="326"/>
                      <a:pt x="2597" y="241"/>
                      <a:pt x="2505" y="206"/>
                    </a:cubicBezTo>
                    <a:lnTo>
                      <a:pt x="2505" y="241"/>
                    </a:lnTo>
                    <a:cubicBezTo>
                      <a:pt x="2460" y="354"/>
                      <a:pt x="2357" y="435"/>
                      <a:pt x="2242" y="435"/>
                    </a:cubicBezTo>
                    <a:cubicBezTo>
                      <a:pt x="2212" y="435"/>
                      <a:pt x="2182" y="429"/>
                      <a:pt x="2151" y="418"/>
                    </a:cubicBezTo>
                    <a:cubicBezTo>
                      <a:pt x="2010" y="354"/>
                      <a:pt x="1918" y="206"/>
                      <a:pt x="1946" y="64"/>
                    </a:cubicBezTo>
                    <a:cubicBezTo>
                      <a:pt x="1946" y="29"/>
                      <a:pt x="1975" y="29"/>
                      <a:pt x="1975" y="29"/>
                    </a:cubicBezTo>
                    <a:cubicBezTo>
                      <a:pt x="1861" y="1"/>
                      <a:pt x="1741" y="1"/>
                      <a:pt x="16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0"/>
              <p:cNvSpPr/>
              <p:nvPr/>
            </p:nvSpPr>
            <p:spPr>
              <a:xfrm>
                <a:off x="2888365" y="2020360"/>
                <a:ext cx="77821" cy="70884"/>
              </a:xfrm>
              <a:custGeom>
                <a:rect b="b" l="l" r="r" t="t"/>
                <a:pathLst>
                  <a:path extrusionOk="0" h="2095" w="2300">
                    <a:moveTo>
                      <a:pt x="1118" y="57"/>
                    </a:moveTo>
                    <a:cubicBezTo>
                      <a:pt x="1415" y="57"/>
                      <a:pt x="1677" y="178"/>
                      <a:pt x="1854" y="383"/>
                    </a:cubicBezTo>
                    <a:cubicBezTo>
                      <a:pt x="2236" y="800"/>
                      <a:pt x="2207" y="1416"/>
                      <a:pt x="1797" y="1798"/>
                    </a:cubicBezTo>
                    <a:cubicBezTo>
                      <a:pt x="1620" y="1946"/>
                      <a:pt x="1380" y="2038"/>
                      <a:pt x="1146" y="2038"/>
                    </a:cubicBezTo>
                    <a:cubicBezTo>
                      <a:pt x="884" y="2038"/>
                      <a:pt x="616" y="1918"/>
                      <a:pt x="410" y="1713"/>
                    </a:cubicBezTo>
                    <a:cubicBezTo>
                      <a:pt x="57" y="1295"/>
                      <a:pt x="85" y="680"/>
                      <a:pt x="467" y="326"/>
                    </a:cubicBezTo>
                    <a:cubicBezTo>
                      <a:pt x="644" y="149"/>
                      <a:pt x="884" y="57"/>
                      <a:pt x="1118" y="57"/>
                    </a:cubicBezTo>
                    <a:close/>
                    <a:moveTo>
                      <a:pt x="1118" y="1"/>
                    </a:moveTo>
                    <a:cubicBezTo>
                      <a:pt x="884" y="1"/>
                      <a:pt x="616" y="93"/>
                      <a:pt x="439" y="269"/>
                    </a:cubicBezTo>
                    <a:cubicBezTo>
                      <a:pt x="0" y="652"/>
                      <a:pt x="0" y="1331"/>
                      <a:pt x="382" y="1741"/>
                    </a:cubicBezTo>
                    <a:cubicBezTo>
                      <a:pt x="587" y="1974"/>
                      <a:pt x="849" y="2095"/>
                      <a:pt x="1146" y="2095"/>
                    </a:cubicBezTo>
                    <a:cubicBezTo>
                      <a:pt x="1415" y="2095"/>
                      <a:pt x="1648" y="2003"/>
                      <a:pt x="1854" y="1826"/>
                    </a:cubicBezTo>
                    <a:cubicBezTo>
                      <a:pt x="2264" y="1444"/>
                      <a:pt x="2299" y="800"/>
                      <a:pt x="1910" y="354"/>
                    </a:cubicBezTo>
                    <a:cubicBezTo>
                      <a:pt x="1705" y="149"/>
                      <a:pt x="1415"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0"/>
              <p:cNvSpPr/>
              <p:nvPr/>
            </p:nvSpPr>
            <p:spPr>
              <a:xfrm>
                <a:off x="2715768" y="2042387"/>
                <a:ext cx="179562" cy="179562"/>
              </a:xfrm>
              <a:custGeom>
                <a:rect b="b" l="l" r="r" t="t"/>
                <a:pathLst>
                  <a:path extrusionOk="0" h="5307" w="5307">
                    <a:moveTo>
                      <a:pt x="2625" y="861"/>
                    </a:moveTo>
                    <a:cubicBezTo>
                      <a:pt x="3132" y="861"/>
                      <a:pt x="3636" y="1078"/>
                      <a:pt x="3976" y="1500"/>
                    </a:cubicBezTo>
                    <a:cubicBezTo>
                      <a:pt x="4627" y="2271"/>
                      <a:pt x="4535" y="3389"/>
                      <a:pt x="3799" y="4040"/>
                    </a:cubicBezTo>
                    <a:cubicBezTo>
                      <a:pt x="3475" y="4312"/>
                      <a:pt x="3075" y="4447"/>
                      <a:pt x="2675" y="4447"/>
                    </a:cubicBezTo>
                    <a:cubicBezTo>
                      <a:pt x="2168" y="4447"/>
                      <a:pt x="1659" y="4230"/>
                      <a:pt x="1295" y="3799"/>
                    </a:cubicBezTo>
                    <a:cubicBezTo>
                      <a:pt x="644" y="3064"/>
                      <a:pt x="736" y="1918"/>
                      <a:pt x="1472" y="1295"/>
                    </a:cubicBezTo>
                    <a:cubicBezTo>
                      <a:pt x="1801" y="1004"/>
                      <a:pt x="2214" y="861"/>
                      <a:pt x="2625" y="861"/>
                    </a:cubicBezTo>
                    <a:close/>
                    <a:moveTo>
                      <a:pt x="2590" y="1"/>
                    </a:moveTo>
                    <a:lnTo>
                      <a:pt x="2590" y="29"/>
                    </a:lnTo>
                    <a:cubicBezTo>
                      <a:pt x="2653" y="262"/>
                      <a:pt x="2476" y="503"/>
                      <a:pt x="2236" y="559"/>
                    </a:cubicBezTo>
                    <a:cubicBezTo>
                      <a:pt x="2217" y="562"/>
                      <a:pt x="2198" y="563"/>
                      <a:pt x="2179" y="563"/>
                    </a:cubicBezTo>
                    <a:cubicBezTo>
                      <a:pt x="1966" y="563"/>
                      <a:pt x="1767" y="420"/>
                      <a:pt x="1741" y="206"/>
                    </a:cubicBezTo>
                    <a:lnTo>
                      <a:pt x="1741" y="149"/>
                    </a:lnTo>
                    <a:cubicBezTo>
                      <a:pt x="1564" y="206"/>
                      <a:pt x="1415" y="262"/>
                      <a:pt x="1267" y="354"/>
                    </a:cubicBezTo>
                    <a:cubicBezTo>
                      <a:pt x="1267" y="383"/>
                      <a:pt x="1295" y="383"/>
                      <a:pt x="1295" y="383"/>
                    </a:cubicBezTo>
                    <a:cubicBezTo>
                      <a:pt x="1472" y="588"/>
                      <a:pt x="1444" y="856"/>
                      <a:pt x="1267" y="998"/>
                    </a:cubicBezTo>
                    <a:cubicBezTo>
                      <a:pt x="1188" y="1077"/>
                      <a:pt x="1086" y="1115"/>
                      <a:pt x="983" y="1115"/>
                    </a:cubicBezTo>
                    <a:cubicBezTo>
                      <a:pt x="855" y="1115"/>
                      <a:pt x="727" y="1055"/>
                      <a:pt x="644" y="941"/>
                    </a:cubicBezTo>
                    <a:cubicBezTo>
                      <a:pt x="616" y="941"/>
                      <a:pt x="616" y="941"/>
                      <a:pt x="616" y="913"/>
                    </a:cubicBezTo>
                    <a:cubicBezTo>
                      <a:pt x="503" y="1062"/>
                      <a:pt x="411" y="1175"/>
                      <a:pt x="326" y="1323"/>
                    </a:cubicBezTo>
                    <a:cubicBezTo>
                      <a:pt x="354" y="1323"/>
                      <a:pt x="354" y="1352"/>
                      <a:pt x="382" y="1352"/>
                    </a:cubicBezTo>
                    <a:cubicBezTo>
                      <a:pt x="588" y="1444"/>
                      <a:pt x="708" y="1677"/>
                      <a:pt x="644" y="1918"/>
                    </a:cubicBezTo>
                    <a:cubicBezTo>
                      <a:pt x="579" y="2098"/>
                      <a:pt x="425" y="2210"/>
                      <a:pt x="248" y="2210"/>
                    </a:cubicBezTo>
                    <a:cubicBezTo>
                      <a:pt x="195" y="2210"/>
                      <a:pt x="140" y="2200"/>
                      <a:pt x="85" y="2179"/>
                    </a:cubicBezTo>
                    <a:cubicBezTo>
                      <a:pt x="57" y="2179"/>
                      <a:pt x="57" y="2151"/>
                      <a:pt x="29" y="2151"/>
                    </a:cubicBezTo>
                    <a:cubicBezTo>
                      <a:pt x="0" y="2328"/>
                      <a:pt x="0" y="2505"/>
                      <a:pt x="0" y="2653"/>
                    </a:cubicBezTo>
                    <a:lnTo>
                      <a:pt x="57" y="2653"/>
                    </a:lnTo>
                    <a:cubicBezTo>
                      <a:pt x="77" y="2651"/>
                      <a:pt x="96" y="2650"/>
                      <a:pt x="116" y="2650"/>
                    </a:cubicBezTo>
                    <a:cubicBezTo>
                      <a:pt x="325" y="2650"/>
                      <a:pt x="508" y="2787"/>
                      <a:pt x="559" y="3007"/>
                    </a:cubicBezTo>
                    <a:cubicBezTo>
                      <a:pt x="588" y="3241"/>
                      <a:pt x="439" y="3474"/>
                      <a:pt x="206" y="3509"/>
                    </a:cubicBezTo>
                    <a:lnTo>
                      <a:pt x="149" y="3509"/>
                    </a:lnTo>
                    <a:cubicBezTo>
                      <a:pt x="206" y="3686"/>
                      <a:pt x="290" y="3828"/>
                      <a:pt x="382" y="4005"/>
                    </a:cubicBezTo>
                    <a:cubicBezTo>
                      <a:pt x="382" y="3976"/>
                      <a:pt x="411" y="3976"/>
                      <a:pt x="411" y="3948"/>
                    </a:cubicBezTo>
                    <a:cubicBezTo>
                      <a:pt x="488" y="3883"/>
                      <a:pt x="587" y="3852"/>
                      <a:pt x="688" y="3852"/>
                    </a:cubicBezTo>
                    <a:cubicBezTo>
                      <a:pt x="818" y="3852"/>
                      <a:pt x="949" y="3905"/>
                      <a:pt x="1033" y="4005"/>
                    </a:cubicBezTo>
                    <a:cubicBezTo>
                      <a:pt x="1175" y="4181"/>
                      <a:pt x="1175" y="4479"/>
                      <a:pt x="970" y="4627"/>
                    </a:cubicBezTo>
                    <a:lnTo>
                      <a:pt x="941" y="4655"/>
                    </a:lnTo>
                    <a:cubicBezTo>
                      <a:pt x="1062" y="4776"/>
                      <a:pt x="1210" y="4889"/>
                      <a:pt x="1352" y="4981"/>
                    </a:cubicBezTo>
                    <a:cubicBezTo>
                      <a:pt x="1352" y="4953"/>
                      <a:pt x="1387" y="4924"/>
                      <a:pt x="1387" y="4889"/>
                    </a:cubicBezTo>
                    <a:cubicBezTo>
                      <a:pt x="1431" y="4731"/>
                      <a:pt x="1597" y="4627"/>
                      <a:pt x="1781" y="4627"/>
                    </a:cubicBezTo>
                    <a:cubicBezTo>
                      <a:pt x="1835" y="4627"/>
                      <a:pt x="1891" y="4636"/>
                      <a:pt x="1946" y="4655"/>
                    </a:cubicBezTo>
                    <a:cubicBezTo>
                      <a:pt x="2151" y="4712"/>
                      <a:pt x="2271" y="4981"/>
                      <a:pt x="2208" y="5214"/>
                    </a:cubicBezTo>
                    <a:cubicBezTo>
                      <a:pt x="2208" y="5214"/>
                      <a:pt x="2179" y="5243"/>
                      <a:pt x="2179" y="5278"/>
                    </a:cubicBezTo>
                    <a:cubicBezTo>
                      <a:pt x="2356" y="5306"/>
                      <a:pt x="2533" y="5306"/>
                      <a:pt x="2710" y="5306"/>
                    </a:cubicBezTo>
                    <a:cubicBezTo>
                      <a:pt x="2682" y="5306"/>
                      <a:pt x="2682" y="5278"/>
                      <a:pt x="2682" y="5243"/>
                    </a:cubicBezTo>
                    <a:cubicBezTo>
                      <a:pt x="2625" y="5009"/>
                      <a:pt x="2802" y="4776"/>
                      <a:pt x="3035" y="4747"/>
                    </a:cubicBezTo>
                    <a:cubicBezTo>
                      <a:pt x="3058" y="4744"/>
                      <a:pt x="3081" y="4742"/>
                      <a:pt x="3104" y="4742"/>
                    </a:cubicBezTo>
                    <a:cubicBezTo>
                      <a:pt x="3314" y="4742"/>
                      <a:pt x="3512" y="4884"/>
                      <a:pt x="3538" y="5101"/>
                    </a:cubicBezTo>
                    <a:lnTo>
                      <a:pt x="3538" y="5158"/>
                    </a:lnTo>
                    <a:cubicBezTo>
                      <a:pt x="3714" y="5129"/>
                      <a:pt x="3863" y="5037"/>
                      <a:pt x="4005" y="4953"/>
                    </a:cubicBezTo>
                    <a:cubicBezTo>
                      <a:pt x="4005" y="4924"/>
                      <a:pt x="3976" y="4924"/>
                      <a:pt x="3976" y="4889"/>
                    </a:cubicBezTo>
                    <a:cubicBezTo>
                      <a:pt x="3799" y="4712"/>
                      <a:pt x="3828" y="4450"/>
                      <a:pt x="4005" y="4273"/>
                    </a:cubicBezTo>
                    <a:cubicBezTo>
                      <a:pt x="4081" y="4209"/>
                      <a:pt x="4181" y="4178"/>
                      <a:pt x="4282" y="4178"/>
                    </a:cubicBezTo>
                    <a:cubicBezTo>
                      <a:pt x="4412" y="4178"/>
                      <a:pt x="4543" y="4230"/>
                      <a:pt x="4627" y="4330"/>
                    </a:cubicBezTo>
                    <a:cubicBezTo>
                      <a:pt x="4655" y="4358"/>
                      <a:pt x="4655" y="4358"/>
                      <a:pt x="4684" y="4394"/>
                    </a:cubicBezTo>
                    <a:cubicBezTo>
                      <a:pt x="4776" y="4273"/>
                      <a:pt x="4889" y="4125"/>
                      <a:pt x="4981" y="3948"/>
                    </a:cubicBezTo>
                    <a:lnTo>
                      <a:pt x="4889" y="3948"/>
                    </a:lnTo>
                    <a:cubicBezTo>
                      <a:pt x="4684" y="3863"/>
                      <a:pt x="4570" y="3594"/>
                      <a:pt x="4627" y="3389"/>
                    </a:cubicBezTo>
                    <a:cubicBezTo>
                      <a:pt x="4693" y="3206"/>
                      <a:pt x="4855" y="3093"/>
                      <a:pt x="5034" y="3093"/>
                    </a:cubicBezTo>
                    <a:cubicBezTo>
                      <a:pt x="5084" y="3093"/>
                      <a:pt x="5135" y="3102"/>
                      <a:pt x="5186" y="3120"/>
                    </a:cubicBezTo>
                    <a:cubicBezTo>
                      <a:pt x="5214" y="3120"/>
                      <a:pt x="5243" y="3120"/>
                      <a:pt x="5243" y="3156"/>
                    </a:cubicBezTo>
                    <a:cubicBezTo>
                      <a:pt x="5278" y="2979"/>
                      <a:pt x="5306" y="2802"/>
                      <a:pt x="5306" y="2625"/>
                    </a:cubicBezTo>
                    <a:cubicBezTo>
                      <a:pt x="5278" y="2625"/>
                      <a:pt x="5243" y="2625"/>
                      <a:pt x="5214" y="2653"/>
                    </a:cubicBezTo>
                    <a:cubicBezTo>
                      <a:pt x="5195" y="2656"/>
                      <a:pt x="5177" y="2657"/>
                      <a:pt x="5158" y="2657"/>
                    </a:cubicBezTo>
                    <a:cubicBezTo>
                      <a:pt x="4948" y="2657"/>
                      <a:pt x="4770" y="2512"/>
                      <a:pt x="4712" y="2271"/>
                    </a:cubicBezTo>
                    <a:cubicBezTo>
                      <a:pt x="4684" y="2031"/>
                      <a:pt x="4832" y="1826"/>
                      <a:pt x="5066" y="1769"/>
                    </a:cubicBezTo>
                    <a:lnTo>
                      <a:pt x="5129" y="1769"/>
                    </a:lnTo>
                    <a:cubicBezTo>
                      <a:pt x="5066" y="1592"/>
                      <a:pt x="4981" y="1444"/>
                      <a:pt x="4889" y="1295"/>
                    </a:cubicBezTo>
                    <a:lnTo>
                      <a:pt x="4861" y="1323"/>
                    </a:lnTo>
                    <a:cubicBezTo>
                      <a:pt x="4779" y="1405"/>
                      <a:pt x="4674" y="1443"/>
                      <a:pt x="4569" y="1443"/>
                    </a:cubicBezTo>
                    <a:cubicBezTo>
                      <a:pt x="4447" y="1443"/>
                      <a:pt x="4325" y="1391"/>
                      <a:pt x="4245" y="1295"/>
                    </a:cubicBezTo>
                    <a:cubicBezTo>
                      <a:pt x="4096" y="1090"/>
                      <a:pt x="4096" y="821"/>
                      <a:pt x="4302" y="680"/>
                    </a:cubicBezTo>
                    <a:cubicBezTo>
                      <a:pt x="4302" y="644"/>
                      <a:pt x="4330" y="644"/>
                      <a:pt x="4330" y="616"/>
                    </a:cubicBezTo>
                    <a:cubicBezTo>
                      <a:pt x="4217" y="531"/>
                      <a:pt x="4068" y="411"/>
                      <a:pt x="3920" y="326"/>
                    </a:cubicBezTo>
                    <a:cubicBezTo>
                      <a:pt x="3891" y="354"/>
                      <a:pt x="3891" y="354"/>
                      <a:pt x="3891" y="383"/>
                    </a:cubicBezTo>
                    <a:cubicBezTo>
                      <a:pt x="3842" y="563"/>
                      <a:pt x="3675" y="675"/>
                      <a:pt x="3494" y="675"/>
                    </a:cubicBezTo>
                    <a:cubicBezTo>
                      <a:pt x="3441" y="675"/>
                      <a:pt x="3386" y="665"/>
                      <a:pt x="3332" y="644"/>
                    </a:cubicBezTo>
                    <a:cubicBezTo>
                      <a:pt x="3120" y="559"/>
                      <a:pt x="2979" y="326"/>
                      <a:pt x="3064" y="85"/>
                    </a:cubicBezTo>
                    <a:cubicBezTo>
                      <a:pt x="3064" y="57"/>
                      <a:pt x="3092" y="57"/>
                      <a:pt x="3092" y="29"/>
                    </a:cubicBezTo>
                    <a:cubicBezTo>
                      <a:pt x="2915" y="1"/>
                      <a:pt x="2738" y="1"/>
                      <a:pt x="25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0"/>
              <p:cNvSpPr/>
              <p:nvPr/>
            </p:nvSpPr>
            <p:spPr>
              <a:xfrm>
                <a:off x="2726765" y="2063061"/>
                <a:ext cx="156588" cy="138148"/>
              </a:xfrm>
              <a:custGeom>
                <a:rect b="b" l="l" r="r" t="t"/>
                <a:pathLst>
                  <a:path extrusionOk="0" h="4083" w="4628">
                    <a:moveTo>
                      <a:pt x="2326" y="675"/>
                    </a:moveTo>
                    <a:cubicBezTo>
                      <a:pt x="2813" y="675"/>
                      <a:pt x="3291" y="946"/>
                      <a:pt x="3538" y="1420"/>
                    </a:cubicBezTo>
                    <a:cubicBezTo>
                      <a:pt x="3856" y="2099"/>
                      <a:pt x="3623" y="2927"/>
                      <a:pt x="2944" y="3280"/>
                    </a:cubicBezTo>
                    <a:cubicBezTo>
                      <a:pt x="2749" y="3374"/>
                      <a:pt x="2545" y="3418"/>
                      <a:pt x="2345" y="3418"/>
                    </a:cubicBezTo>
                    <a:cubicBezTo>
                      <a:pt x="1847" y="3418"/>
                      <a:pt x="1371" y="3142"/>
                      <a:pt x="1119" y="2658"/>
                    </a:cubicBezTo>
                    <a:cubicBezTo>
                      <a:pt x="765" y="1979"/>
                      <a:pt x="1027" y="1158"/>
                      <a:pt x="1706" y="833"/>
                    </a:cubicBezTo>
                    <a:cubicBezTo>
                      <a:pt x="1902" y="726"/>
                      <a:pt x="2115" y="675"/>
                      <a:pt x="2326" y="675"/>
                    </a:cubicBezTo>
                    <a:close/>
                    <a:moveTo>
                      <a:pt x="2277" y="0"/>
                    </a:moveTo>
                    <a:cubicBezTo>
                      <a:pt x="1975" y="0"/>
                      <a:pt x="1669" y="68"/>
                      <a:pt x="1380" y="210"/>
                    </a:cubicBezTo>
                    <a:cubicBezTo>
                      <a:pt x="411" y="712"/>
                      <a:pt x="1" y="1950"/>
                      <a:pt x="531" y="2955"/>
                    </a:cubicBezTo>
                    <a:cubicBezTo>
                      <a:pt x="883" y="3668"/>
                      <a:pt x="1609" y="4082"/>
                      <a:pt x="2350" y="4082"/>
                    </a:cubicBezTo>
                    <a:cubicBezTo>
                      <a:pt x="2653" y="4082"/>
                      <a:pt x="2958" y="4013"/>
                      <a:pt x="3241" y="3868"/>
                    </a:cubicBezTo>
                    <a:cubicBezTo>
                      <a:pt x="4245" y="3365"/>
                      <a:pt x="4627" y="2127"/>
                      <a:pt x="4125" y="1130"/>
                    </a:cubicBezTo>
                    <a:cubicBezTo>
                      <a:pt x="3747" y="414"/>
                      <a:pt x="3025" y="0"/>
                      <a:pt x="22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0"/>
              <p:cNvSpPr/>
              <p:nvPr/>
            </p:nvSpPr>
            <p:spPr>
              <a:xfrm>
                <a:off x="2748555" y="2076121"/>
                <a:ext cx="113719" cy="111825"/>
              </a:xfrm>
              <a:custGeom>
                <a:rect b="b" l="l" r="r" t="t"/>
                <a:pathLst>
                  <a:path extrusionOk="0" h="3305" w="3361">
                    <a:moveTo>
                      <a:pt x="1656" y="65"/>
                    </a:moveTo>
                    <a:cubicBezTo>
                      <a:pt x="2243" y="65"/>
                      <a:pt x="2802" y="418"/>
                      <a:pt x="3071" y="949"/>
                    </a:cubicBezTo>
                    <a:cubicBezTo>
                      <a:pt x="3276" y="1331"/>
                      <a:pt x="3304" y="1770"/>
                      <a:pt x="3156" y="2159"/>
                    </a:cubicBezTo>
                    <a:cubicBezTo>
                      <a:pt x="3036" y="2569"/>
                      <a:pt x="2774" y="2894"/>
                      <a:pt x="2392" y="3071"/>
                    </a:cubicBezTo>
                    <a:cubicBezTo>
                      <a:pt x="2187" y="3184"/>
                      <a:pt x="1946" y="3248"/>
                      <a:pt x="1713" y="3248"/>
                    </a:cubicBezTo>
                    <a:cubicBezTo>
                      <a:pt x="1090" y="3248"/>
                      <a:pt x="559" y="2894"/>
                      <a:pt x="269" y="2364"/>
                    </a:cubicBezTo>
                    <a:cubicBezTo>
                      <a:pt x="93" y="1982"/>
                      <a:pt x="64" y="1536"/>
                      <a:pt x="177" y="1154"/>
                    </a:cubicBezTo>
                    <a:cubicBezTo>
                      <a:pt x="298" y="744"/>
                      <a:pt x="595" y="418"/>
                      <a:pt x="949" y="242"/>
                    </a:cubicBezTo>
                    <a:cubicBezTo>
                      <a:pt x="1182" y="121"/>
                      <a:pt x="1415" y="65"/>
                      <a:pt x="1656" y="65"/>
                    </a:cubicBezTo>
                    <a:close/>
                    <a:moveTo>
                      <a:pt x="1656" y="1"/>
                    </a:moveTo>
                    <a:cubicBezTo>
                      <a:pt x="1387" y="1"/>
                      <a:pt x="1154" y="65"/>
                      <a:pt x="913" y="178"/>
                    </a:cubicBezTo>
                    <a:cubicBezTo>
                      <a:pt x="531" y="390"/>
                      <a:pt x="269" y="708"/>
                      <a:pt x="121" y="1126"/>
                    </a:cubicBezTo>
                    <a:cubicBezTo>
                      <a:pt x="1" y="1536"/>
                      <a:pt x="29" y="2010"/>
                      <a:pt x="241" y="2392"/>
                    </a:cubicBezTo>
                    <a:cubicBezTo>
                      <a:pt x="503" y="2951"/>
                      <a:pt x="1062" y="3305"/>
                      <a:pt x="1713" y="3305"/>
                    </a:cubicBezTo>
                    <a:cubicBezTo>
                      <a:pt x="1946" y="3305"/>
                      <a:pt x="2187" y="3248"/>
                      <a:pt x="2420" y="3128"/>
                    </a:cubicBezTo>
                    <a:cubicBezTo>
                      <a:pt x="2802" y="2923"/>
                      <a:pt x="3099" y="2597"/>
                      <a:pt x="3212" y="2187"/>
                    </a:cubicBezTo>
                    <a:cubicBezTo>
                      <a:pt x="3361" y="1770"/>
                      <a:pt x="3333" y="1331"/>
                      <a:pt x="3127" y="921"/>
                    </a:cubicBezTo>
                    <a:cubicBezTo>
                      <a:pt x="2830" y="355"/>
                      <a:pt x="2271" y="1"/>
                      <a:pt x="1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50"/>
            <p:cNvGrpSpPr/>
            <p:nvPr/>
          </p:nvGrpSpPr>
          <p:grpSpPr>
            <a:xfrm>
              <a:off x="7517490" y="1854920"/>
              <a:ext cx="388315" cy="333067"/>
              <a:chOff x="-2044960" y="2439570"/>
              <a:chExt cx="388315" cy="333067"/>
            </a:xfrm>
          </p:grpSpPr>
          <p:sp>
            <p:nvSpPr>
              <p:cNvPr id="1659" name="Google Shape;1659;p50"/>
              <p:cNvSpPr/>
              <p:nvPr/>
            </p:nvSpPr>
            <p:spPr>
              <a:xfrm>
                <a:off x="-2044960" y="2439570"/>
                <a:ext cx="388315" cy="333067"/>
              </a:xfrm>
              <a:custGeom>
                <a:rect b="b" l="l" r="r" t="t"/>
                <a:pathLst>
                  <a:path extrusionOk="0" h="4431" w="5166">
                    <a:moveTo>
                      <a:pt x="3247" y="0"/>
                    </a:moveTo>
                    <a:cubicBezTo>
                      <a:pt x="2927" y="0"/>
                      <a:pt x="2637" y="146"/>
                      <a:pt x="2449" y="393"/>
                    </a:cubicBezTo>
                    <a:cubicBezTo>
                      <a:pt x="2300" y="301"/>
                      <a:pt x="2123" y="244"/>
                      <a:pt x="1946" y="216"/>
                    </a:cubicBezTo>
                    <a:cubicBezTo>
                      <a:pt x="1926" y="215"/>
                      <a:pt x="1907" y="214"/>
                      <a:pt x="1887" y="214"/>
                    </a:cubicBezTo>
                    <a:cubicBezTo>
                      <a:pt x="1382" y="214"/>
                      <a:pt x="950" y="646"/>
                      <a:pt x="977" y="1157"/>
                    </a:cubicBezTo>
                    <a:cubicBezTo>
                      <a:pt x="447" y="1157"/>
                      <a:pt x="1" y="1688"/>
                      <a:pt x="241" y="2246"/>
                    </a:cubicBezTo>
                    <a:cubicBezTo>
                      <a:pt x="298" y="2423"/>
                      <a:pt x="418" y="2572"/>
                      <a:pt x="567" y="2628"/>
                    </a:cubicBezTo>
                    <a:cubicBezTo>
                      <a:pt x="704" y="2699"/>
                      <a:pt x="837" y="2729"/>
                      <a:pt x="963" y="2729"/>
                    </a:cubicBezTo>
                    <a:cubicBezTo>
                      <a:pt x="1104" y="2729"/>
                      <a:pt x="1236" y="2692"/>
                      <a:pt x="1359" y="2628"/>
                    </a:cubicBezTo>
                    <a:cubicBezTo>
                      <a:pt x="1387" y="3010"/>
                      <a:pt x="1685" y="3308"/>
                      <a:pt x="2095" y="3336"/>
                    </a:cubicBezTo>
                    <a:cubicBezTo>
                      <a:pt x="2243" y="3336"/>
                      <a:pt x="2364" y="3308"/>
                      <a:pt x="2477" y="3251"/>
                    </a:cubicBezTo>
                    <a:cubicBezTo>
                      <a:pt x="2505" y="3573"/>
                      <a:pt x="2747" y="3809"/>
                      <a:pt x="3062" y="3809"/>
                    </a:cubicBezTo>
                    <a:cubicBezTo>
                      <a:pt x="3148" y="3809"/>
                      <a:pt x="3239" y="3791"/>
                      <a:pt x="3333" y="3753"/>
                    </a:cubicBezTo>
                    <a:lnTo>
                      <a:pt x="3807" y="4397"/>
                    </a:lnTo>
                    <a:cubicBezTo>
                      <a:pt x="3818" y="4421"/>
                      <a:pt x="3832" y="4431"/>
                      <a:pt x="3846" y="4431"/>
                    </a:cubicBezTo>
                    <a:cubicBezTo>
                      <a:pt x="3870" y="4431"/>
                      <a:pt x="3892" y="4404"/>
                      <a:pt x="3892" y="4369"/>
                    </a:cubicBezTo>
                    <a:lnTo>
                      <a:pt x="3892" y="3484"/>
                    </a:lnTo>
                    <a:cubicBezTo>
                      <a:pt x="3971" y="3510"/>
                      <a:pt x="4051" y="3524"/>
                      <a:pt x="4130" y="3524"/>
                    </a:cubicBezTo>
                    <a:cubicBezTo>
                      <a:pt x="4228" y="3524"/>
                      <a:pt x="4325" y="3503"/>
                      <a:pt x="4422" y="3456"/>
                    </a:cubicBezTo>
                    <a:cubicBezTo>
                      <a:pt x="4543" y="3428"/>
                      <a:pt x="4635" y="3336"/>
                      <a:pt x="4691" y="3223"/>
                    </a:cubicBezTo>
                    <a:cubicBezTo>
                      <a:pt x="4776" y="3046"/>
                      <a:pt x="4811" y="2834"/>
                      <a:pt x="4748" y="2692"/>
                    </a:cubicBezTo>
                    <a:cubicBezTo>
                      <a:pt x="4953" y="2480"/>
                      <a:pt x="5101" y="2218"/>
                      <a:pt x="5130" y="1893"/>
                    </a:cubicBezTo>
                    <a:cubicBezTo>
                      <a:pt x="5165" y="1390"/>
                      <a:pt x="4811" y="952"/>
                      <a:pt x="4337" y="803"/>
                    </a:cubicBezTo>
                    <a:cubicBezTo>
                      <a:pt x="4281" y="358"/>
                      <a:pt x="3807" y="39"/>
                      <a:pt x="3333" y="4"/>
                    </a:cubicBezTo>
                    <a:cubicBezTo>
                      <a:pt x="3304" y="2"/>
                      <a:pt x="3276" y="0"/>
                      <a:pt x="32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0"/>
              <p:cNvSpPr/>
              <p:nvPr/>
            </p:nvSpPr>
            <p:spPr>
              <a:xfrm>
                <a:off x="-1734359" y="2606296"/>
                <a:ext cx="46303" cy="35705"/>
              </a:xfrm>
              <a:custGeom>
                <a:rect b="b" l="l" r="r" t="t"/>
                <a:pathLst>
                  <a:path extrusionOk="0" h="475" w="616">
                    <a:moveTo>
                      <a:pt x="29" y="0"/>
                    </a:moveTo>
                    <a:lnTo>
                      <a:pt x="0" y="28"/>
                    </a:lnTo>
                    <a:cubicBezTo>
                      <a:pt x="0" y="57"/>
                      <a:pt x="29" y="57"/>
                      <a:pt x="29" y="57"/>
                    </a:cubicBezTo>
                    <a:cubicBezTo>
                      <a:pt x="262" y="85"/>
                      <a:pt x="467" y="234"/>
                      <a:pt x="559" y="439"/>
                    </a:cubicBezTo>
                    <a:lnTo>
                      <a:pt x="587" y="474"/>
                    </a:lnTo>
                    <a:lnTo>
                      <a:pt x="616" y="474"/>
                    </a:lnTo>
                    <a:lnTo>
                      <a:pt x="616" y="410"/>
                    </a:lnTo>
                    <a:cubicBezTo>
                      <a:pt x="531" y="177"/>
                      <a:pt x="290" y="28"/>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0"/>
              <p:cNvSpPr/>
              <p:nvPr/>
            </p:nvSpPr>
            <p:spPr>
              <a:xfrm>
                <a:off x="-1944984" y="2572770"/>
                <a:ext cx="66598" cy="60134"/>
              </a:xfrm>
              <a:custGeom>
                <a:rect b="b" l="l" r="r" t="t"/>
                <a:pathLst>
                  <a:path extrusionOk="0" h="800" w="886">
                    <a:moveTo>
                      <a:pt x="857" y="0"/>
                    </a:moveTo>
                    <a:cubicBezTo>
                      <a:pt x="411" y="0"/>
                      <a:pt x="29" y="326"/>
                      <a:pt x="1" y="772"/>
                    </a:cubicBezTo>
                    <a:cubicBezTo>
                      <a:pt x="1" y="800"/>
                      <a:pt x="1" y="800"/>
                      <a:pt x="29" y="800"/>
                    </a:cubicBezTo>
                    <a:lnTo>
                      <a:pt x="57" y="800"/>
                    </a:lnTo>
                    <a:cubicBezTo>
                      <a:pt x="86" y="354"/>
                      <a:pt x="439" y="64"/>
                      <a:pt x="857" y="64"/>
                    </a:cubicBezTo>
                    <a:cubicBezTo>
                      <a:pt x="857" y="64"/>
                      <a:pt x="885" y="64"/>
                      <a:pt x="885" y="36"/>
                    </a:cubicBezTo>
                    <a:lnTo>
                      <a:pt x="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0"/>
              <p:cNvSpPr/>
              <p:nvPr/>
            </p:nvSpPr>
            <p:spPr>
              <a:xfrm>
                <a:off x="-1980615" y="2524361"/>
                <a:ext cx="39989" cy="13380"/>
              </a:xfrm>
              <a:custGeom>
                <a:rect b="b" l="l" r="r" t="t"/>
                <a:pathLst>
                  <a:path extrusionOk="0" h="178" w="532">
                    <a:moveTo>
                      <a:pt x="29" y="1"/>
                    </a:moveTo>
                    <a:cubicBezTo>
                      <a:pt x="29" y="29"/>
                      <a:pt x="1" y="29"/>
                      <a:pt x="1" y="57"/>
                    </a:cubicBezTo>
                    <a:lnTo>
                      <a:pt x="65" y="57"/>
                    </a:lnTo>
                    <a:cubicBezTo>
                      <a:pt x="206" y="57"/>
                      <a:pt x="355" y="86"/>
                      <a:pt x="475" y="177"/>
                    </a:cubicBezTo>
                    <a:lnTo>
                      <a:pt x="503" y="177"/>
                    </a:lnTo>
                    <a:cubicBezTo>
                      <a:pt x="531" y="149"/>
                      <a:pt x="531" y="114"/>
                      <a:pt x="503" y="114"/>
                    </a:cubicBezTo>
                    <a:cubicBezTo>
                      <a:pt x="355" y="29"/>
                      <a:pt x="206"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0"/>
              <p:cNvSpPr/>
              <p:nvPr/>
            </p:nvSpPr>
            <p:spPr>
              <a:xfrm>
                <a:off x="-1911985" y="2479710"/>
                <a:ext cx="49009" cy="53219"/>
              </a:xfrm>
              <a:custGeom>
                <a:rect b="b" l="l" r="r" t="t"/>
                <a:pathLst>
                  <a:path extrusionOk="0" h="708" w="652">
                    <a:moveTo>
                      <a:pt x="36" y="0"/>
                    </a:moveTo>
                    <a:cubicBezTo>
                      <a:pt x="0" y="0"/>
                      <a:pt x="0" y="36"/>
                      <a:pt x="0" y="36"/>
                    </a:cubicBezTo>
                    <a:lnTo>
                      <a:pt x="0" y="64"/>
                    </a:lnTo>
                    <a:cubicBezTo>
                      <a:pt x="354" y="92"/>
                      <a:pt x="595" y="354"/>
                      <a:pt x="595" y="680"/>
                    </a:cubicBezTo>
                    <a:cubicBezTo>
                      <a:pt x="595" y="708"/>
                      <a:pt x="595" y="708"/>
                      <a:pt x="623" y="708"/>
                    </a:cubicBezTo>
                    <a:cubicBezTo>
                      <a:pt x="623" y="708"/>
                      <a:pt x="651" y="708"/>
                      <a:pt x="651" y="680"/>
                    </a:cubicBezTo>
                    <a:cubicBezTo>
                      <a:pt x="651" y="326"/>
                      <a:pt x="390" y="36"/>
                      <a:pt x="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0"/>
              <p:cNvSpPr/>
              <p:nvPr/>
            </p:nvSpPr>
            <p:spPr>
              <a:xfrm>
                <a:off x="-1916269" y="2621706"/>
                <a:ext cx="49009" cy="42094"/>
              </a:xfrm>
              <a:custGeom>
                <a:rect b="b" l="l" r="r" t="t"/>
                <a:pathLst>
                  <a:path extrusionOk="0" h="560" w="652">
                    <a:moveTo>
                      <a:pt x="29" y="0"/>
                    </a:moveTo>
                    <a:cubicBezTo>
                      <a:pt x="1" y="0"/>
                      <a:pt x="1" y="29"/>
                      <a:pt x="1" y="29"/>
                    </a:cubicBezTo>
                    <a:cubicBezTo>
                      <a:pt x="1" y="177"/>
                      <a:pt x="93" y="326"/>
                      <a:pt x="206" y="446"/>
                    </a:cubicBezTo>
                    <a:cubicBezTo>
                      <a:pt x="298" y="531"/>
                      <a:pt x="447" y="559"/>
                      <a:pt x="560" y="559"/>
                    </a:cubicBezTo>
                    <a:lnTo>
                      <a:pt x="623" y="559"/>
                    </a:lnTo>
                    <a:cubicBezTo>
                      <a:pt x="652" y="559"/>
                      <a:pt x="652" y="559"/>
                      <a:pt x="652" y="531"/>
                    </a:cubicBezTo>
                    <a:cubicBezTo>
                      <a:pt x="652" y="503"/>
                      <a:pt x="652" y="503"/>
                      <a:pt x="623" y="503"/>
                    </a:cubicBezTo>
                    <a:cubicBezTo>
                      <a:pt x="597" y="508"/>
                      <a:pt x="572" y="510"/>
                      <a:pt x="548" y="510"/>
                    </a:cubicBezTo>
                    <a:cubicBezTo>
                      <a:pt x="433" y="510"/>
                      <a:pt x="333" y="458"/>
                      <a:pt x="234" y="382"/>
                    </a:cubicBezTo>
                    <a:cubicBezTo>
                      <a:pt x="121" y="297"/>
                      <a:pt x="57" y="177"/>
                      <a:pt x="57" y="29"/>
                    </a:cubicBez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0"/>
              <p:cNvSpPr/>
              <p:nvPr/>
            </p:nvSpPr>
            <p:spPr>
              <a:xfrm>
                <a:off x="-2009329" y="2550971"/>
                <a:ext cx="33600" cy="53219"/>
              </a:xfrm>
              <a:custGeom>
                <a:rect b="b" l="l" r="r" t="t"/>
                <a:pathLst>
                  <a:path extrusionOk="0" h="708" w="447">
                    <a:moveTo>
                      <a:pt x="411" y="0"/>
                    </a:moveTo>
                    <a:cubicBezTo>
                      <a:pt x="149" y="85"/>
                      <a:pt x="1" y="382"/>
                      <a:pt x="93" y="679"/>
                    </a:cubicBezTo>
                    <a:cubicBezTo>
                      <a:pt x="93" y="679"/>
                      <a:pt x="93" y="708"/>
                      <a:pt x="121" y="708"/>
                    </a:cubicBezTo>
                    <a:lnTo>
                      <a:pt x="121" y="679"/>
                    </a:lnTo>
                    <a:cubicBezTo>
                      <a:pt x="149" y="679"/>
                      <a:pt x="149" y="679"/>
                      <a:pt x="149" y="644"/>
                    </a:cubicBezTo>
                    <a:cubicBezTo>
                      <a:pt x="57" y="411"/>
                      <a:pt x="178" y="149"/>
                      <a:pt x="447" y="57"/>
                    </a:cubicBezTo>
                    <a:lnTo>
                      <a:pt x="447" y="29"/>
                    </a:lnTo>
                    <a:cubicBezTo>
                      <a:pt x="447" y="0"/>
                      <a:pt x="447"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0"/>
              <p:cNvSpPr/>
              <p:nvPr/>
            </p:nvSpPr>
            <p:spPr>
              <a:xfrm>
                <a:off x="-1752475" y="2652525"/>
                <a:ext cx="39989" cy="24505"/>
              </a:xfrm>
              <a:custGeom>
                <a:rect b="b" l="l" r="r" t="t"/>
                <a:pathLst>
                  <a:path extrusionOk="0" h="326" w="532">
                    <a:moveTo>
                      <a:pt x="531" y="1"/>
                    </a:moveTo>
                    <a:cubicBezTo>
                      <a:pt x="503" y="1"/>
                      <a:pt x="503" y="36"/>
                      <a:pt x="475" y="36"/>
                    </a:cubicBezTo>
                    <a:cubicBezTo>
                      <a:pt x="428" y="182"/>
                      <a:pt x="300" y="284"/>
                      <a:pt x="142" y="284"/>
                    </a:cubicBezTo>
                    <a:cubicBezTo>
                      <a:pt x="108" y="284"/>
                      <a:pt x="72" y="279"/>
                      <a:pt x="36" y="269"/>
                    </a:cubicBezTo>
                    <a:lnTo>
                      <a:pt x="1" y="269"/>
                    </a:lnTo>
                    <a:cubicBezTo>
                      <a:pt x="1" y="298"/>
                      <a:pt x="1" y="298"/>
                      <a:pt x="36" y="326"/>
                    </a:cubicBezTo>
                    <a:lnTo>
                      <a:pt x="149" y="326"/>
                    </a:lnTo>
                    <a:cubicBezTo>
                      <a:pt x="326" y="326"/>
                      <a:pt x="475" y="241"/>
                      <a:pt x="531" y="64"/>
                    </a:cubicBezTo>
                    <a:lnTo>
                      <a:pt x="5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0"/>
              <p:cNvSpPr/>
              <p:nvPr/>
            </p:nvSpPr>
            <p:spPr>
              <a:xfrm>
                <a:off x="-1785399" y="2495947"/>
                <a:ext cx="66523" cy="17364"/>
              </a:xfrm>
              <a:custGeom>
                <a:rect b="b" l="l" r="r" t="t"/>
                <a:pathLst>
                  <a:path extrusionOk="0" h="231" w="885">
                    <a:moveTo>
                      <a:pt x="631" y="1"/>
                    </a:moveTo>
                    <a:cubicBezTo>
                      <a:pt x="412" y="1"/>
                      <a:pt x="203" y="70"/>
                      <a:pt x="28" y="202"/>
                    </a:cubicBezTo>
                    <a:cubicBezTo>
                      <a:pt x="0" y="202"/>
                      <a:pt x="0" y="202"/>
                      <a:pt x="28" y="230"/>
                    </a:cubicBezTo>
                    <a:lnTo>
                      <a:pt x="57" y="230"/>
                    </a:lnTo>
                    <a:cubicBezTo>
                      <a:pt x="236" y="120"/>
                      <a:pt x="426" y="60"/>
                      <a:pt x="635" y="60"/>
                    </a:cubicBezTo>
                    <a:cubicBezTo>
                      <a:pt x="706" y="60"/>
                      <a:pt x="780" y="67"/>
                      <a:pt x="856" y="82"/>
                    </a:cubicBezTo>
                    <a:cubicBezTo>
                      <a:pt x="856" y="82"/>
                      <a:pt x="884" y="82"/>
                      <a:pt x="884" y="53"/>
                    </a:cubicBezTo>
                    <a:cubicBezTo>
                      <a:pt x="884" y="53"/>
                      <a:pt x="884" y="25"/>
                      <a:pt x="856" y="25"/>
                    </a:cubicBezTo>
                    <a:cubicBezTo>
                      <a:pt x="781" y="9"/>
                      <a:pt x="705"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0"/>
              <p:cNvSpPr/>
              <p:nvPr/>
            </p:nvSpPr>
            <p:spPr>
              <a:xfrm>
                <a:off x="-1709929" y="2533532"/>
                <a:ext cx="24054" cy="41943"/>
              </a:xfrm>
              <a:custGeom>
                <a:rect b="b" l="l" r="r" t="t"/>
                <a:pathLst>
                  <a:path extrusionOk="0" h="558" w="320">
                    <a:moveTo>
                      <a:pt x="29" y="1"/>
                    </a:moveTo>
                    <a:cubicBezTo>
                      <a:pt x="22" y="1"/>
                      <a:pt x="15" y="10"/>
                      <a:pt x="1" y="27"/>
                    </a:cubicBezTo>
                    <a:cubicBezTo>
                      <a:pt x="1" y="27"/>
                      <a:pt x="1" y="55"/>
                      <a:pt x="29" y="55"/>
                    </a:cubicBezTo>
                    <a:cubicBezTo>
                      <a:pt x="178" y="169"/>
                      <a:pt x="262" y="346"/>
                      <a:pt x="262" y="558"/>
                    </a:cubicBezTo>
                    <a:lnTo>
                      <a:pt x="291" y="558"/>
                    </a:lnTo>
                    <a:cubicBezTo>
                      <a:pt x="291" y="558"/>
                      <a:pt x="319" y="558"/>
                      <a:pt x="319" y="522"/>
                    </a:cubicBezTo>
                    <a:cubicBezTo>
                      <a:pt x="319" y="317"/>
                      <a:pt x="206" y="140"/>
                      <a:pt x="57" y="27"/>
                    </a:cubicBezTo>
                    <a:cubicBezTo>
                      <a:pt x="43" y="10"/>
                      <a:pt x="36"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0"/>
              <p:cNvSpPr/>
              <p:nvPr/>
            </p:nvSpPr>
            <p:spPr>
              <a:xfrm>
                <a:off x="-1836514" y="2551948"/>
                <a:ext cx="51189" cy="63441"/>
              </a:xfrm>
              <a:custGeom>
                <a:rect b="b" l="l" r="r" t="t"/>
                <a:pathLst>
                  <a:path extrusionOk="0" h="844" w="681">
                    <a:moveTo>
                      <a:pt x="142" y="1"/>
                    </a:moveTo>
                    <a:cubicBezTo>
                      <a:pt x="104" y="1"/>
                      <a:pt x="66" y="6"/>
                      <a:pt x="29" y="16"/>
                    </a:cubicBezTo>
                    <a:cubicBezTo>
                      <a:pt x="1" y="16"/>
                      <a:pt x="1" y="16"/>
                      <a:pt x="1" y="44"/>
                    </a:cubicBezTo>
                    <a:lnTo>
                      <a:pt x="29" y="72"/>
                    </a:lnTo>
                    <a:cubicBezTo>
                      <a:pt x="72" y="61"/>
                      <a:pt x="113" y="55"/>
                      <a:pt x="153" y="55"/>
                    </a:cubicBezTo>
                    <a:cubicBezTo>
                      <a:pt x="305" y="55"/>
                      <a:pt x="436" y="137"/>
                      <a:pt x="532" y="277"/>
                    </a:cubicBezTo>
                    <a:cubicBezTo>
                      <a:pt x="624" y="426"/>
                      <a:pt x="624" y="631"/>
                      <a:pt x="503" y="780"/>
                    </a:cubicBezTo>
                    <a:cubicBezTo>
                      <a:pt x="475" y="808"/>
                      <a:pt x="475" y="808"/>
                      <a:pt x="503" y="843"/>
                    </a:cubicBezTo>
                    <a:lnTo>
                      <a:pt x="532" y="843"/>
                    </a:lnTo>
                    <a:lnTo>
                      <a:pt x="532" y="808"/>
                    </a:lnTo>
                    <a:cubicBezTo>
                      <a:pt x="680" y="666"/>
                      <a:pt x="680" y="398"/>
                      <a:pt x="560" y="221"/>
                    </a:cubicBezTo>
                    <a:cubicBezTo>
                      <a:pt x="490" y="99"/>
                      <a:pt x="316"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0"/>
              <p:cNvSpPr/>
              <p:nvPr/>
            </p:nvSpPr>
            <p:spPr>
              <a:xfrm>
                <a:off x="-1847639" y="2623810"/>
                <a:ext cx="15485" cy="37809"/>
              </a:xfrm>
              <a:custGeom>
                <a:rect b="b" l="l" r="r" t="t"/>
                <a:pathLst>
                  <a:path extrusionOk="0" h="503" w="206">
                    <a:moveTo>
                      <a:pt x="92" y="1"/>
                    </a:moveTo>
                    <a:cubicBezTo>
                      <a:pt x="29" y="64"/>
                      <a:pt x="0" y="177"/>
                      <a:pt x="0" y="269"/>
                    </a:cubicBezTo>
                    <a:cubicBezTo>
                      <a:pt x="29" y="383"/>
                      <a:pt x="92" y="475"/>
                      <a:pt x="177" y="503"/>
                    </a:cubicBezTo>
                    <a:lnTo>
                      <a:pt x="206" y="503"/>
                    </a:lnTo>
                    <a:lnTo>
                      <a:pt x="206" y="446"/>
                    </a:lnTo>
                    <a:cubicBezTo>
                      <a:pt x="121" y="418"/>
                      <a:pt x="64" y="354"/>
                      <a:pt x="64" y="269"/>
                    </a:cubicBezTo>
                    <a:cubicBezTo>
                      <a:pt x="64" y="177"/>
                      <a:pt x="92" y="93"/>
                      <a:pt x="149" y="29"/>
                    </a:cubicBezTo>
                    <a:lnTo>
                      <a:pt x="1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50"/>
            <p:cNvGrpSpPr/>
            <p:nvPr/>
          </p:nvGrpSpPr>
          <p:grpSpPr>
            <a:xfrm>
              <a:off x="6391476" y="1674286"/>
              <a:ext cx="1631854" cy="2941424"/>
              <a:chOff x="6800376" y="1674286"/>
              <a:chExt cx="1631854" cy="2941424"/>
            </a:xfrm>
          </p:grpSpPr>
          <p:grpSp>
            <p:nvGrpSpPr>
              <p:cNvPr id="1672" name="Google Shape;1672;p50"/>
              <p:cNvGrpSpPr/>
              <p:nvPr/>
            </p:nvGrpSpPr>
            <p:grpSpPr>
              <a:xfrm>
                <a:off x="6800380" y="1853630"/>
                <a:ext cx="1631850" cy="2762080"/>
                <a:chOff x="-1014959" y="1538651"/>
                <a:chExt cx="1981603" cy="3354074"/>
              </a:xfrm>
            </p:grpSpPr>
            <p:sp>
              <p:nvSpPr>
                <p:cNvPr id="1673" name="Google Shape;1673;p50"/>
                <p:cNvSpPr/>
                <p:nvPr/>
              </p:nvSpPr>
              <p:spPr>
                <a:xfrm>
                  <a:off x="-705552" y="1690618"/>
                  <a:ext cx="241206" cy="352612"/>
                </a:xfrm>
                <a:custGeom>
                  <a:rect b="b" l="l" r="r" t="t"/>
                  <a:pathLst>
                    <a:path extrusionOk="0" h="2513" w="1719">
                      <a:moveTo>
                        <a:pt x="1089" y="1"/>
                      </a:moveTo>
                      <a:cubicBezTo>
                        <a:pt x="1086" y="1"/>
                        <a:pt x="1082" y="1"/>
                        <a:pt x="1079" y="1"/>
                      </a:cubicBezTo>
                      <a:cubicBezTo>
                        <a:pt x="843" y="22"/>
                        <a:pt x="860" y="723"/>
                        <a:pt x="862" y="766"/>
                      </a:cubicBezTo>
                      <a:lnTo>
                        <a:pt x="862" y="766"/>
                      </a:lnTo>
                      <a:cubicBezTo>
                        <a:pt x="861" y="752"/>
                        <a:pt x="854" y="667"/>
                        <a:pt x="772" y="504"/>
                      </a:cubicBezTo>
                      <a:cubicBezTo>
                        <a:pt x="696" y="351"/>
                        <a:pt x="587" y="302"/>
                        <a:pt x="481" y="302"/>
                      </a:cubicBezTo>
                      <a:cubicBezTo>
                        <a:pt x="373" y="302"/>
                        <a:pt x="267" y="353"/>
                        <a:pt x="201" y="398"/>
                      </a:cubicBezTo>
                      <a:cubicBezTo>
                        <a:pt x="111" y="440"/>
                        <a:pt x="132" y="572"/>
                        <a:pt x="243" y="594"/>
                      </a:cubicBezTo>
                      <a:cubicBezTo>
                        <a:pt x="264" y="615"/>
                        <a:pt x="286" y="615"/>
                        <a:pt x="307" y="615"/>
                      </a:cubicBezTo>
                      <a:cubicBezTo>
                        <a:pt x="314" y="614"/>
                        <a:pt x="321" y="614"/>
                        <a:pt x="328" y="614"/>
                      </a:cubicBezTo>
                      <a:cubicBezTo>
                        <a:pt x="517" y="614"/>
                        <a:pt x="637" y="886"/>
                        <a:pt x="571" y="1080"/>
                      </a:cubicBezTo>
                      <a:cubicBezTo>
                        <a:pt x="554" y="1184"/>
                        <a:pt x="512" y="1219"/>
                        <a:pt x="461" y="1219"/>
                      </a:cubicBezTo>
                      <a:cubicBezTo>
                        <a:pt x="447" y="1219"/>
                        <a:pt x="432" y="1217"/>
                        <a:pt x="418" y="1212"/>
                      </a:cubicBezTo>
                      <a:cubicBezTo>
                        <a:pt x="375" y="1191"/>
                        <a:pt x="333" y="1143"/>
                        <a:pt x="333" y="1101"/>
                      </a:cubicBezTo>
                      <a:cubicBezTo>
                        <a:pt x="314" y="976"/>
                        <a:pt x="265" y="927"/>
                        <a:pt x="214" y="927"/>
                      </a:cubicBezTo>
                      <a:cubicBezTo>
                        <a:pt x="193" y="927"/>
                        <a:pt x="173" y="934"/>
                        <a:pt x="153" y="948"/>
                      </a:cubicBezTo>
                      <a:cubicBezTo>
                        <a:pt x="111" y="969"/>
                        <a:pt x="69" y="1011"/>
                        <a:pt x="69" y="1080"/>
                      </a:cubicBezTo>
                      <a:cubicBezTo>
                        <a:pt x="0" y="1540"/>
                        <a:pt x="418" y="1587"/>
                        <a:pt x="550" y="1587"/>
                      </a:cubicBezTo>
                      <a:cubicBezTo>
                        <a:pt x="661" y="1762"/>
                        <a:pt x="571" y="2005"/>
                        <a:pt x="571" y="2005"/>
                      </a:cubicBezTo>
                      <a:cubicBezTo>
                        <a:pt x="571" y="2005"/>
                        <a:pt x="994" y="2248"/>
                        <a:pt x="1343" y="2513"/>
                      </a:cubicBezTo>
                      <a:cubicBezTo>
                        <a:pt x="1718" y="1455"/>
                        <a:pt x="1676" y="615"/>
                        <a:pt x="1607" y="266"/>
                      </a:cubicBezTo>
                      <a:cubicBezTo>
                        <a:pt x="1586" y="176"/>
                        <a:pt x="1475" y="107"/>
                        <a:pt x="1391" y="107"/>
                      </a:cubicBezTo>
                      <a:cubicBezTo>
                        <a:pt x="1305" y="114"/>
                        <a:pt x="1254" y="168"/>
                        <a:pt x="1226" y="241"/>
                      </a:cubicBezTo>
                      <a:lnTo>
                        <a:pt x="1226" y="241"/>
                      </a:lnTo>
                      <a:cubicBezTo>
                        <a:pt x="1207" y="107"/>
                        <a:pt x="1167" y="1"/>
                        <a:pt x="1089" y="1"/>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0"/>
                <p:cNvSpPr/>
                <p:nvPr/>
              </p:nvSpPr>
              <p:spPr>
                <a:xfrm>
                  <a:off x="-662614" y="1869527"/>
                  <a:ext cx="155191" cy="207105"/>
                </a:xfrm>
                <a:custGeom>
                  <a:rect b="b" l="l" r="r" t="t"/>
                  <a:pathLst>
                    <a:path extrusionOk="0" h="1476" w="1106">
                      <a:moveTo>
                        <a:pt x="730" y="1"/>
                      </a:moveTo>
                      <a:cubicBezTo>
                        <a:pt x="730" y="1"/>
                        <a:pt x="180" y="709"/>
                        <a:pt x="69" y="841"/>
                      </a:cubicBezTo>
                      <a:cubicBezTo>
                        <a:pt x="48" y="973"/>
                        <a:pt x="1" y="1476"/>
                        <a:pt x="1" y="1476"/>
                      </a:cubicBezTo>
                      <a:cubicBezTo>
                        <a:pt x="1" y="1476"/>
                        <a:pt x="820" y="1454"/>
                        <a:pt x="1106" y="1190"/>
                      </a:cubicBezTo>
                      <a:cubicBezTo>
                        <a:pt x="973" y="1016"/>
                        <a:pt x="905" y="508"/>
                        <a:pt x="952" y="376"/>
                      </a:cubicBezTo>
                      <a:cubicBezTo>
                        <a:pt x="995" y="244"/>
                        <a:pt x="1037" y="69"/>
                        <a:pt x="1037" y="69"/>
                      </a:cubicBezTo>
                      <a:lnTo>
                        <a:pt x="730" y="1"/>
                      </a:ln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0"/>
                <p:cNvSpPr/>
                <p:nvPr/>
              </p:nvSpPr>
              <p:spPr>
                <a:xfrm>
                  <a:off x="-699658" y="2009005"/>
                  <a:ext cx="683346" cy="584412"/>
                </a:xfrm>
                <a:custGeom>
                  <a:rect b="b" l="l" r="r" t="t"/>
                  <a:pathLst>
                    <a:path extrusionOk="0" h="4165" w="4870">
                      <a:moveTo>
                        <a:pt x="1370" y="0"/>
                      </a:moveTo>
                      <a:cubicBezTo>
                        <a:pt x="1370" y="0"/>
                        <a:pt x="854" y="332"/>
                        <a:pt x="400" y="332"/>
                      </a:cubicBezTo>
                      <a:cubicBezTo>
                        <a:pt x="332" y="332"/>
                        <a:pt x="265" y="324"/>
                        <a:pt x="201" y="307"/>
                      </a:cubicBezTo>
                      <a:lnTo>
                        <a:pt x="201" y="307"/>
                      </a:lnTo>
                      <a:cubicBezTo>
                        <a:pt x="69" y="794"/>
                        <a:pt x="0" y="3548"/>
                        <a:pt x="2691" y="4050"/>
                      </a:cubicBezTo>
                      <a:cubicBezTo>
                        <a:pt x="2691" y="4067"/>
                        <a:pt x="3495" y="4164"/>
                        <a:pt x="4133" y="4164"/>
                      </a:cubicBezTo>
                      <a:cubicBezTo>
                        <a:pt x="4479" y="4164"/>
                        <a:pt x="4777" y="4136"/>
                        <a:pt x="4870" y="4050"/>
                      </a:cubicBezTo>
                      <a:lnTo>
                        <a:pt x="4716" y="1190"/>
                      </a:lnTo>
                      <a:cubicBezTo>
                        <a:pt x="4716" y="1190"/>
                        <a:pt x="4256" y="1322"/>
                        <a:pt x="3791" y="1386"/>
                      </a:cubicBezTo>
                      <a:cubicBezTo>
                        <a:pt x="3463" y="1454"/>
                        <a:pt x="3130" y="1476"/>
                        <a:pt x="2956" y="1476"/>
                      </a:cubicBezTo>
                      <a:cubicBezTo>
                        <a:pt x="2824" y="1476"/>
                        <a:pt x="1676" y="1433"/>
                        <a:pt x="13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0"/>
                <p:cNvSpPr/>
                <p:nvPr/>
              </p:nvSpPr>
              <p:spPr>
                <a:xfrm>
                  <a:off x="-644091" y="1835429"/>
                  <a:ext cx="136669" cy="161503"/>
                </a:xfrm>
                <a:custGeom>
                  <a:rect b="b" l="l" r="r" t="t"/>
                  <a:pathLst>
                    <a:path extrusionOk="0" h="1151" w="974">
                      <a:moveTo>
                        <a:pt x="794" y="0"/>
                      </a:moveTo>
                      <a:lnTo>
                        <a:pt x="1" y="1105"/>
                      </a:lnTo>
                      <a:cubicBezTo>
                        <a:pt x="27" y="1126"/>
                        <a:pt x="27" y="1126"/>
                        <a:pt x="48" y="1148"/>
                      </a:cubicBezTo>
                      <a:cubicBezTo>
                        <a:pt x="51" y="1150"/>
                        <a:pt x="56" y="1151"/>
                        <a:pt x="64" y="1151"/>
                      </a:cubicBezTo>
                      <a:cubicBezTo>
                        <a:pt x="128" y="1151"/>
                        <a:pt x="357" y="1079"/>
                        <a:pt x="376" y="1037"/>
                      </a:cubicBezTo>
                      <a:cubicBezTo>
                        <a:pt x="397" y="994"/>
                        <a:pt x="641" y="994"/>
                        <a:pt x="641" y="994"/>
                      </a:cubicBezTo>
                      <a:cubicBezTo>
                        <a:pt x="641" y="994"/>
                        <a:pt x="641" y="793"/>
                        <a:pt x="688" y="709"/>
                      </a:cubicBezTo>
                      <a:cubicBezTo>
                        <a:pt x="730" y="598"/>
                        <a:pt x="974" y="466"/>
                        <a:pt x="905" y="111"/>
                      </a:cubicBezTo>
                      <a:cubicBezTo>
                        <a:pt x="905" y="111"/>
                        <a:pt x="794" y="27"/>
                        <a:pt x="794" y="0"/>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0"/>
                <p:cNvSpPr/>
                <p:nvPr/>
              </p:nvSpPr>
              <p:spPr>
                <a:xfrm>
                  <a:off x="-718181" y="1776495"/>
                  <a:ext cx="173713" cy="167396"/>
                </a:xfrm>
                <a:custGeom>
                  <a:rect b="b" l="l" r="r" t="t"/>
                  <a:pathLst>
                    <a:path extrusionOk="0" h="1193" w="1238">
                      <a:moveTo>
                        <a:pt x="808" y="0"/>
                      </a:moveTo>
                      <a:cubicBezTo>
                        <a:pt x="612" y="0"/>
                        <a:pt x="455" y="107"/>
                        <a:pt x="333" y="267"/>
                      </a:cubicBezTo>
                      <a:cubicBezTo>
                        <a:pt x="222" y="447"/>
                        <a:pt x="0" y="732"/>
                        <a:pt x="111" y="928"/>
                      </a:cubicBezTo>
                      <a:cubicBezTo>
                        <a:pt x="132" y="997"/>
                        <a:pt x="222" y="1039"/>
                        <a:pt x="291" y="1081"/>
                      </a:cubicBezTo>
                      <a:lnTo>
                        <a:pt x="312" y="1081"/>
                      </a:lnTo>
                      <a:lnTo>
                        <a:pt x="312" y="1108"/>
                      </a:lnTo>
                      <a:lnTo>
                        <a:pt x="333" y="1108"/>
                      </a:lnTo>
                      <a:cubicBezTo>
                        <a:pt x="397" y="1150"/>
                        <a:pt x="487" y="1171"/>
                        <a:pt x="508" y="1192"/>
                      </a:cubicBezTo>
                      <a:cubicBezTo>
                        <a:pt x="555" y="1192"/>
                        <a:pt x="598" y="1192"/>
                        <a:pt x="640" y="1171"/>
                      </a:cubicBezTo>
                      <a:lnTo>
                        <a:pt x="640" y="1150"/>
                      </a:lnTo>
                      <a:cubicBezTo>
                        <a:pt x="687" y="1108"/>
                        <a:pt x="709" y="1060"/>
                        <a:pt x="687" y="1018"/>
                      </a:cubicBezTo>
                      <a:lnTo>
                        <a:pt x="687" y="975"/>
                      </a:lnTo>
                      <a:lnTo>
                        <a:pt x="661" y="949"/>
                      </a:lnTo>
                      <a:cubicBezTo>
                        <a:pt x="687" y="949"/>
                        <a:pt x="687" y="949"/>
                        <a:pt x="709" y="975"/>
                      </a:cubicBezTo>
                      <a:cubicBezTo>
                        <a:pt x="751" y="975"/>
                        <a:pt x="793" y="949"/>
                        <a:pt x="820" y="928"/>
                      </a:cubicBezTo>
                      <a:cubicBezTo>
                        <a:pt x="841" y="907"/>
                        <a:pt x="841" y="864"/>
                        <a:pt x="841" y="817"/>
                      </a:cubicBezTo>
                      <a:cubicBezTo>
                        <a:pt x="841" y="796"/>
                        <a:pt x="841" y="775"/>
                        <a:pt x="820" y="775"/>
                      </a:cubicBezTo>
                      <a:lnTo>
                        <a:pt x="793" y="753"/>
                      </a:lnTo>
                      <a:lnTo>
                        <a:pt x="793" y="732"/>
                      </a:lnTo>
                      <a:cubicBezTo>
                        <a:pt x="820" y="753"/>
                        <a:pt x="841" y="753"/>
                        <a:pt x="841" y="753"/>
                      </a:cubicBezTo>
                      <a:lnTo>
                        <a:pt x="862" y="753"/>
                      </a:lnTo>
                      <a:cubicBezTo>
                        <a:pt x="994" y="753"/>
                        <a:pt x="1036" y="621"/>
                        <a:pt x="1015" y="531"/>
                      </a:cubicBezTo>
                      <a:lnTo>
                        <a:pt x="1015" y="489"/>
                      </a:lnTo>
                      <a:lnTo>
                        <a:pt x="1058" y="489"/>
                      </a:lnTo>
                      <a:cubicBezTo>
                        <a:pt x="1073" y="496"/>
                        <a:pt x="1086" y="498"/>
                        <a:pt x="1098" y="498"/>
                      </a:cubicBezTo>
                      <a:cubicBezTo>
                        <a:pt x="1122" y="498"/>
                        <a:pt x="1140" y="489"/>
                        <a:pt x="1169" y="489"/>
                      </a:cubicBezTo>
                      <a:cubicBezTo>
                        <a:pt x="1169" y="468"/>
                        <a:pt x="1190" y="468"/>
                        <a:pt x="1216" y="447"/>
                      </a:cubicBezTo>
                      <a:cubicBezTo>
                        <a:pt x="1216" y="447"/>
                        <a:pt x="1237" y="420"/>
                        <a:pt x="1237" y="378"/>
                      </a:cubicBezTo>
                      <a:lnTo>
                        <a:pt x="1237" y="357"/>
                      </a:lnTo>
                      <a:lnTo>
                        <a:pt x="1237" y="336"/>
                      </a:lnTo>
                      <a:cubicBezTo>
                        <a:pt x="1216" y="246"/>
                        <a:pt x="1169" y="156"/>
                        <a:pt x="1084" y="93"/>
                      </a:cubicBezTo>
                      <a:cubicBezTo>
                        <a:pt x="1036" y="71"/>
                        <a:pt x="994" y="50"/>
                        <a:pt x="925" y="24"/>
                      </a:cubicBezTo>
                      <a:cubicBezTo>
                        <a:pt x="904" y="24"/>
                        <a:pt x="883" y="3"/>
                        <a:pt x="862" y="3"/>
                      </a:cubicBezTo>
                      <a:cubicBezTo>
                        <a:pt x="844" y="1"/>
                        <a:pt x="826" y="0"/>
                        <a:pt x="808" y="0"/>
                      </a:cubicBezTo>
                      <a:close/>
                    </a:path>
                  </a:pathLst>
                </a:custGeom>
                <a:solidFill>
                  <a:srgbClr val="F76B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0"/>
                <p:cNvSpPr/>
                <p:nvPr/>
              </p:nvSpPr>
              <p:spPr>
                <a:xfrm>
                  <a:off x="-615746" y="1813960"/>
                  <a:ext cx="71281" cy="32413"/>
                </a:xfrm>
                <a:custGeom>
                  <a:rect b="b" l="l" r="r" t="t"/>
                  <a:pathLst>
                    <a:path extrusionOk="0" h="231" w="508">
                      <a:moveTo>
                        <a:pt x="1" y="0"/>
                      </a:moveTo>
                      <a:cubicBezTo>
                        <a:pt x="64" y="22"/>
                        <a:pt x="132" y="69"/>
                        <a:pt x="174" y="132"/>
                      </a:cubicBezTo>
                      <a:lnTo>
                        <a:pt x="264" y="201"/>
                      </a:lnTo>
                      <a:lnTo>
                        <a:pt x="285" y="201"/>
                      </a:lnTo>
                      <a:cubicBezTo>
                        <a:pt x="285" y="222"/>
                        <a:pt x="285" y="222"/>
                        <a:pt x="306" y="222"/>
                      </a:cubicBezTo>
                      <a:lnTo>
                        <a:pt x="328" y="222"/>
                      </a:lnTo>
                      <a:cubicBezTo>
                        <a:pt x="340" y="228"/>
                        <a:pt x="354" y="230"/>
                        <a:pt x="369" y="230"/>
                      </a:cubicBezTo>
                      <a:cubicBezTo>
                        <a:pt x="408" y="230"/>
                        <a:pt x="451" y="211"/>
                        <a:pt x="486" y="180"/>
                      </a:cubicBezTo>
                      <a:cubicBezTo>
                        <a:pt x="486" y="180"/>
                        <a:pt x="507" y="153"/>
                        <a:pt x="507" y="111"/>
                      </a:cubicBezTo>
                      <a:lnTo>
                        <a:pt x="507" y="90"/>
                      </a:lnTo>
                      <a:cubicBezTo>
                        <a:pt x="486" y="153"/>
                        <a:pt x="460" y="201"/>
                        <a:pt x="396" y="201"/>
                      </a:cubicBezTo>
                      <a:cubicBezTo>
                        <a:pt x="375" y="201"/>
                        <a:pt x="328" y="201"/>
                        <a:pt x="285" y="180"/>
                      </a:cubicBezTo>
                      <a:cubicBezTo>
                        <a:pt x="243" y="153"/>
                        <a:pt x="222" y="132"/>
                        <a:pt x="195" y="111"/>
                      </a:cubicBezTo>
                      <a:cubicBezTo>
                        <a:pt x="132" y="69"/>
                        <a:pt x="64" y="22"/>
                        <a:pt x="1" y="0"/>
                      </a:cubicBezTo>
                      <a:close/>
                    </a:path>
                  </a:pathLst>
                </a:custGeom>
                <a:solidFill>
                  <a:srgbClr val="C954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0"/>
                <p:cNvSpPr/>
                <p:nvPr/>
              </p:nvSpPr>
              <p:spPr>
                <a:xfrm>
                  <a:off x="-652931" y="1848058"/>
                  <a:ext cx="80262" cy="34237"/>
                </a:xfrm>
                <a:custGeom>
                  <a:rect b="b" l="l" r="r" t="t"/>
                  <a:pathLst>
                    <a:path extrusionOk="0" h="244" w="572">
                      <a:moveTo>
                        <a:pt x="0" y="0"/>
                      </a:moveTo>
                      <a:lnTo>
                        <a:pt x="0" y="0"/>
                      </a:lnTo>
                      <a:cubicBezTo>
                        <a:pt x="43" y="21"/>
                        <a:pt x="90" y="43"/>
                        <a:pt x="111" y="69"/>
                      </a:cubicBezTo>
                      <a:cubicBezTo>
                        <a:pt x="154" y="90"/>
                        <a:pt x="196" y="111"/>
                        <a:pt x="222" y="132"/>
                      </a:cubicBezTo>
                      <a:cubicBezTo>
                        <a:pt x="244" y="154"/>
                        <a:pt x="307" y="201"/>
                        <a:pt x="328" y="222"/>
                      </a:cubicBezTo>
                      <a:cubicBezTo>
                        <a:pt x="355" y="243"/>
                        <a:pt x="376" y="243"/>
                        <a:pt x="376" y="243"/>
                      </a:cubicBezTo>
                      <a:cubicBezTo>
                        <a:pt x="508" y="243"/>
                        <a:pt x="571" y="111"/>
                        <a:pt x="550" y="21"/>
                      </a:cubicBezTo>
                      <a:lnTo>
                        <a:pt x="550" y="21"/>
                      </a:lnTo>
                      <a:cubicBezTo>
                        <a:pt x="550" y="69"/>
                        <a:pt x="529" y="90"/>
                        <a:pt x="529" y="111"/>
                      </a:cubicBezTo>
                      <a:cubicBezTo>
                        <a:pt x="508" y="132"/>
                        <a:pt x="487" y="175"/>
                        <a:pt x="460" y="201"/>
                      </a:cubicBezTo>
                      <a:lnTo>
                        <a:pt x="376" y="201"/>
                      </a:lnTo>
                      <a:cubicBezTo>
                        <a:pt x="355" y="201"/>
                        <a:pt x="328" y="175"/>
                        <a:pt x="307" y="175"/>
                      </a:cubicBezTo>
                      <a:cubicBezTo>
                        <a:pt x="286" y="154"/>
                        <a:pt x="265" y="132"/>
                        <a:pt x="244" y="111"/>
                      </a:cubicBezTo>
                      <a:cubicBezTo>
                        <a:pt x="196" y="90"/>
                        <a:pt x="154" y="69"/>
                        <a:pt x="133" y="42"/>
                      </a:cubicBezTo>
                      <a:cubicBezTo>
                        <a:pt x="90" y="21"/>
                        <a:pt x="43" y="21"/>
                        <a:pt x="0" y="0"/>
                      </a:cubicBezTo>
                      <a:close/>
                    </a:path>
                  </a:pathLst>
                </a:custGeom>
                <a:solidFill>
                  <a:srgbClr val="C954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0"/>
                <p:cNvSpPr/>
                <p:nvPr/>
              </p:nvSpPr>
              <p:spPr>
                <a:xfrm>
                  <a:off x="-606906" y="1828132"/>
                  <a:ext cx="52759" cy="54162"/>
                </a:xfrm>
                <a:custGeom>
                  <a:rect b="b" l="l" r="r" t="t"/>
                  <a:pathLst>
                    <a:path extrusionOk="0" h="386" w="376">
                      <a:moveTo>
                        <a:pt x="163" y="1"/>
                      </a:moveTo>
                      <a:cubicBezTo>
                        <a:pt x="152" y="1"/>
                        <a:pt x="141" y="3"/>
                        <a:pt x="132" y="10"/>
                      </a:cubicBezTo>
                      <a:cubicBezTo>
                        <a:pt x="111" y="10"/>
                        <a:pt x="90" y="10"/>
                        <a:pt x="69" y="31"/>
                      </a:cubicBezTo>
                      <a:cubicBezTo>
                        <a:pt x="27" y="79"/>
                        <a:pt x="0" y="121"/>
                        <a:pt x="0" y="184"/>
                      </a:cubicBezTo>
                      <a:cubicBezTo>
                        <a:pt x="0" y="232"/>
                        <a:pt x="0" y="274"/>
                        <a:pt x="27" y="317"/>
                      </a:cubicBezTo>
                      <a:cubicBezTo>
                        <a:pt x="48" y="343"/>
                        <a:pt x="48" y="364"/>
                        <a:pt x="69" y="385"/>
                      </a:cubicBezTo>
                      <a:cubicBezTo>
                        <a:pt x="201" y="385"/>
                        <a:pt x="243" y="253"/>
                        <a:pt x="222" y="163"/>
                      </a:cubicBezTo>
                      <a:lnTo>
                        <a:pt x="222" y="121"/>
                      </a:lnTo>
                      <a:lnTo>
                        <a:pt x="265" y="121"/>
                      </a:lnTo>
                      <a:cubicBezTo>
                        <a:pt x="280" y="128"/>
                        <a:pt x="293" y="130"/>
                        <a:pt x="305" y="130"/>
                      </a:cubicBezTo>
                      <a:cubicBezTo>
                        <a:pt x="329" y="130"/>
                        <a:pt x="347" y="121"/>
                        <a:pt x="376" y="121"/>
                      </a:cubicBezTo>
                      <a:cubicBezTo>
                        <a:pt x="354" y="100"/>
                        <a:pt x="354" y="100"/>
                        <a:pt x="333" y="100"/>
                      </a:cubicBezTo>
                      <a:cubicBezTo>
                        <a:pt x="291" y="79"/>
                        <a:pt x="265" y="31"/>
                        <a:pt x="222" y="10"/>
                      </a:cubicBezTo>
                      <a:cubicBezTo>
                        <a:pt x="208" y="10"/>
                        <a:pt x="185" y="1"/>
                        <a:pt x="163" y="1"/>
                      </a:cubicBezTo>
                      <a:close/>
                    </a:path>
                  </a:pathLst>
                </a:custGeom>
                <a:solidFill>
                  <a:srgbClr val="C954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0"/>
                <p:cNvSpPr/>
                <p:nvPr/>
              </p:nvSpPr>
              <p:spPr>
                <a:xfrm>
                  <a:off x="-600311" y="1826449"/>
                  <a:ext cx="77315" cy="86995"/>
                </a:xfrm>
                <a:custGeom>
                  <a:rect b="b" l="l" r="r" t="t"/>
                  <a:pathLst>
                    <a:path extrusionOk="0" h="620" w="551">
                      <a:moveTo>
                        <a:pt x="133" y="1"/>
                      </a:moveTo>
                      <a:cubicBezTo>
                        <a:pt x="112" y="1"/>
                        <a:pt x="85" y="22"/>
                        <a:pt x="64" y="43"/>
                      </a:cubicBezTo>
                      <a:cubicBezTo>
                        <a:pt x="22" y="91"/>
                        <a:pt x="1" y="133"/>
                        <a:pt x="1" y="175"/>
                      </a:cubicBezTo>
                      <a:cubicBezTo>
                        <a:pt x="1" y="223"/>
                        <a:pt x="1" y="286"/>
                        <a:pt x="22" y="329"/>
                      </a:cubicBezTo>
                      <a:lnTo>
                        <a:pt x="154" y="461"/>
                      </a:lnTo>
                      <a:cubicBezTo>
                        <a:pt x="175" y="487"/>
                        <a:pt x="196" y="530"/>
                        <a:pt x="218" y="551"/>
                      </a:cubicBezTo>
                      <a:cubicBezTo>
                        <a:pt x="218" y="572"/>
                        <a:pt x="265" y="593"/>
                        <a:pt x="265" y="619"/>
                      </a:cubicBezTo>
                      <a:cubicBezTo>
                        <a:pt x="286" y="619"/>
                        <a:pt x="286" y="551"/>
                        <a:pt x="286" y="551"/>
                      </a:cubicBezTo>
                      <a:cubicBezTo>
                        <a:pt x="307" y="508"/>
                        <a:pt x="329" y="461"/>
                        <a:pt x="376" y="419"/>
                      </a:cubicBezTo>
                      <a:cubicBezTo>
                        <a:pt x="376" y="400"/>
                        <a:pt x="478" y="279"/>
                        <a:pt x="532" y="279"/>
                      </a:cubicBezTo>
                      <a:cubicBezTo>
                        <a:pt x="539" y="279"/>
                        <a:pt x="546" y="281"/>
                        <a:pt x="551" y="286"/>
                      </a:cubicBezTo>
                      <a:cubicBezTo>
                        <a:pt x="508" y="196"/>
                        <a:pt x="418" y="154"/>
                        <a:pt x="329" y="91"/>
                      </a:cubicBezTo>
                      <a:cubicBezTo>
                        <a:pt x="307" y="64"/>
                        <a:pt x="265" y="22"/>
                        <a:pt x="218" y="22"/>
                      </a:cubicBezTo>
                      <a:cubicBezTo>
                        <a:pt x="196" y="1"/>
                        <a:pt x="175" y="1"/>
                        <a:pt x="133" y="1"/>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0"/>
                <p:cNvSpPr/>
                <p:nvPr/>
              </p:nvSpPr>
              <p:spPr>
                <a:xfrm>
                  <a:off x="-705552" y="1776775"/>
                  <a:ext cx="117305" cy="167115"/>
                </a:xfrm>
                <a:custGeom>
                  <a:rect b="b" l="l" r="r" t="t"/>
                  <a:pathLst>
                    <a:path extrusionOk="0" h="1191" w="836">
                      <a:moveTo>
                        <a:pt x="730" y="1"/>
                      </a:moveTo>
                      <a:cubicBezTo>
                        <a:pt x="529" y="1"/>
                        <a:pt x="375" y="112"/>
                        <a:pt x="243" y="265"/>
                      </a:cubicBezTo>
                      <a:cubicBezTo>
                        <a:pt x="243" y="286"/>
                        <a:pt x="222" y="313"/>
                        <a:pt x="222" y="313"/>
                      </a:cubicBezTo>
                      <a:cubicBezTo>
                        <a:pt x="153" y="397"/>
                        <a:pt x="111" y="487"/>
                        <a:pt x="69" y="577"/>
                      </a:cubicBezTo>
                      <a:cubicBezTo>
                        <a:pt x="21" y="640"/>
                        <a:pt x="0" y="730"/>
                        <a:pt x="0" y="794"/>
                      </a:cubicBezTo>
                      <a:cubicBezTo>
                        <a:pt x="0" y="841"/>
                        <a:pt x="0" y="884"/>
                        <a:pt x="21" y="926"/>
                      </a:cubicBezTo>
                      <a:cubicBezTo>
                        <a:pt x="42" y="995"/>
                        <a:pt x="132" y="1037"/>
                        <a:pt x="201" y="1079"/>
                      </a:cubicBezTo>
                      <a:lnTo>
                        <a:pt x="222" y="1079"/>
                      </a:lnTo>
                      <a:lnTo>
                        <a:pt x="222" y="1106"/>
                      </a:lnTo>
                      <a:lnTo>
                        <a:pt x="243" y="1106"/>
                      </a:lnTo>
                      <a:cubicBezTo>
                        <a:pt x="307" y="1148"/>
                        <a:pt x="397" y="1169"/>
                        <a:pt x="418" y="1190"/>
                      </a:cubicBezTo>
                      <a:lnTo>
                        <a:pt x="486" y="1190"/>
                      </a:lnTo>
                      <a:cubicBezTo>
                        <a:pt x="508" y="1190"/>
                        <a:pt x="529" y="1190"/>
                        <a:pt x="550" y="1169"/>
                      </a:cubicBezTo>
                      <a:lnTo>
                        <a:pt x="550" y="1148"/>
                      </a:lnTo>
                      <a:cubicBezTo>
                        <a:pt x="597" y="1127"/>
                        <a:pt x="597" y="1079"/>
                        <a:pt x="597" y="1037"/>
                      </a:cubicBezTo>
                      <a:lnTo>
                        <a:pt x="597" y="1016"/>
                      </a:lnTo>
                      <a:lnTo>
                        <a:pt x="597" y="973"/>
                      </a:lnTo>
                      <a:lnTo>
                        <a:pt x="571" y="947"/>
                      </a:lnTo>
                      <a:cubicBezTo>
                        <a:pt x="597" y="947"/>
                        <a:pt x="597" y="947"/>
                        <a:pt x="619" y="973"/>
                      </a:cubicBezTo>
                      <a:lnTo>
                        <a:pt x="640" y="973"/>
                      </a:lnTo>
                      <a:cubicBezTo>
                        <a:pt x="682" y="973"/>
                        <a:pt x="703" y="947"/>
                        <a:pt x="730" y="926"/>
                      </a:cubicBezTo>
                      <a:cubicBezTo>
                        <a:pt x="571" y="815"/>
                        <a:pt x="529" y="709"/>
                        <a:pt x="508" y="577"/>
                      </a:cubicBezTo>
                      <a:lnTo>
                        <a:pt x="486" y="577"/>
                      </a:lnTo>
                      <a:cubicBezTo>
                        <a:pt x="465" y="551"/>
                        <a:pt x="418" y="529"/>
                        <a:pt x="375" y="508"/>
                      </a:cubicBezTo>
                      <a:lnTo>
                        <a:pt x="375" y="508"/>
                      </a:lnTo>
                      <a:cubicBezTo>
                        <a:pt x="418" y="529"/>
                        <a:pt x="465" y="529"/>
                        <a:pt x="508" y="550"/>
                      </a:cubicBezTo>
                      <a:lnTo>
                        <a:pt x="508" y="577"/>
                      </a:lnTo>
                      <a:cubicBezTo>
                        <a:pt x="529" y="286"/>
                        <a:pt x="835" y="22"/>
                        <a:pt x="835" y="22"/>
                      </a:cubicBezTo>
                      <a:cubicBezTo>
                        <a:pt x="814" y="22"/>
                        <a:pt x="793" y="1"/>
                        <a:pt x="772" y="1"/>
                      </a:cubicBezTo>
                      <a:close/>
                    </a:path>
                  </a:pathLst>
                </a:custGeom>
                <a:solidFill>
                  <a:srgbClr val="F766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0"/>
                <p:cNvSpPr/>
                <p:nvPr/>
              </p:nvSpPr>
              <p:spPr>
                <a:xfrm>
                  <a:off x="595644" y="4401469"/>
                  <a:ext cx="370999" cy="476790"/>
                </a:xfrm>
                <a:custGeom>
                  <a:rect b="b" l="l" r="r" t="t"/>
                  <a:pathLst>
                    <a:path extrusionOk="0" h="3398" w="2644">
                      <a:moveTo>
                        <a:pt x="1766" y="1"/>
                      </a:moveTo>
                      <a:lnTo>
                        <a:pt x="466" y="1566"/>
                      </a:lnTo>
                      <a:cubicBezTo>
                        <a:pt x="466" y="1566"/>
                        <a:pt x="640" y="2005"/>
                        <a:pt x="333" y="2512"/>
                      </a:cubicBezTo>
                      <a:cubicBezTo>
                        <a:pt x="90" y="2861"/>
                        <a:pt x="0" y="3104"/>
                        <a:pt x="90" y="3284"/>
                      </a:cubicBezTo>
                      <a:cubicBezTo>
                        <a:pt x="114" y="3359"/>
                        <a:pt x="173" y="3398"/>
                        <a:pt x="237" y="3398"/>
                      </a:cubicBezTo>
                      <a:cubicBezTo>
                        <a:pt x="286" y="3398"/>
                        <a:pt x="337" y="3375"/>
                        <a:pt x="376" y="3326"/>
                      </a:cubicBezTo>
                      <a:lnTo>
                        <a:pt x="2602" y="662"/>
                      </a:lnTo>
                      <a:cubicBezTo>
                        <a:pt x="2644" y="614"/>
                        <a:pt x="2644" y="530"/>
                        <a:pt x="2580" y="482"/>
                      </a:cubicBezTo>
                      <a:cubicBezTo>
                        <a:pt x="2427" y="329"/>
                        <a:pt x="2115" y="22"/>
                        <a:pt x="17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0"/>
                <p:cNvSpPr/>
                <p:nvPr/>
              </p:nvSpPr>
              <p:spPr>
                <a:xfrm>
                  <a:off x="-285010" y="2987740"/>
                  <a:ext cx="484516" cy="1779475"/>
                </a:xfrm>
                <a:custGeom>
                  <a:rect b="b" l="l" r="r" t="t"/>
                  <a:pathLst>
                    <a:path extrusionOk="0" h="12682" w="3453">
                      <a:moveTo>
                        <a:pt x="3067" y="0"/>
                      </a:moveTo>
                      <a:cubicBezTo>
                        <a:pt x="3065" y="0"/>
                        <a:pt x="3063" y="3"/>
                        <a:pt x="3062" y="10"/>
                      </a:cubicBezTo>
                      <a:cubicBezTo>
                        <a:pt x="3041" y="142"/>
                        <a:pt x="1" y="887"/>
                        <a:pt x="1" y="887"/>
                      </a:cubicBezTo>
                      <a:cubicBezTo>
                        <a:pt x="1" y="887"/>
                        <a:pt x="154" y="4963"/>
                        <a:pt x="397" y="8310"/>
                      </a:cubicBezTo>
                      <a:cubicBezTo>
                        <a:pt x="640" y="10425"/>
                        <a:pt x="968" y="12122"/>
                        <a:pt x="878" y="12608"/>
                      </a:cubicBezTo>
                      <a:cubicBezTo>
                        <a:pt x="1687" y="12668"/>
                        <a:pt x="2193" y="12682"/>
                        <a:pt x="2489" y="12682"/>
                      </a:cubicBezTo>
                      <a:cubicBezTo>
                        <a:pt x="2742" y="12682"/>
                        <a:pt x="2840" y="12672"/>
                        <a:pt x="2840" y="12672"/>
                      </a:cubicBezTo>
                      <a:lnTo>
                        <a:pt x="3020" y="8490"/>
                      </a:lnTo>
                      <a:lnTo>
                        <a:pt x="3104" y="6264"/>
                      </a:lnTo>
                      <a:cubicBezTo>
                        <a:pt x="3104" y="6264"/>
                        <a:pt x="3194" y="1263"/>
                        <a:pt x="3326" y="1241"/>
                      </a:cubicBezTo>
                      <a:cubicBezTo>
                        <a:pt x="3452" y="1221"/>
                        <a:pt x="3117" y="0"/>
                        <a:pt x="3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0"/>
                <p:cNvSpPr/>
                <p:nvPr/>
              </p:nvSpPr>
              <p:spPr>
                <a:xfrm>
                  <a:off x="-83930" y="3040922"/>
                  <a:ext cx="939285" cy="1601836"/>
                </a:xfrm>
                <a:custGeom>
                  <a:rect b="b" l="l" r="r" t="t"/>
                  <a:pathLst>
                    <a:path extrusionOk="0" h="11416" w="6694">
                      <a:moveTo>
                        <a:pt x="3786" y="1"/>
                      </a:moveTo>
                      <a:lnTo>
                        <a:pt x="439" y="730"/>
                      </a:lnTo>
                      <a:cubicBezTo>
                        <a:pt x="439" y="730"/>
                        <a:pt x="1" y="3569"/>
                        <a:pt x="550" y="5906"/>
                      </a:cubicBezTo>
                      <a:cubicBezTo>
                        <a:pt x="704" y="6588"/>
                        <a:pt x="1190" y="7360"/>
                        <a:pt x="1803" y="8090"/>
                      </a:cubicBezTo>
                      <a:cubicBezTo>
                        <a:pt x="3236" y="9850"/>
                        <a:pt x="5330" y="11415"/>
                        <a:pt x="5330" y="11415"/>
                      </a:cubicBezTo>
                      <a:cubicBezTo>
                        <a:pt x="5330" y="11415"/>
                        <a:pt x="6213" y="10532"/>
                        <a:pt x="6694" y="9697"/>
                      </a:cubicBezTo>
                      <a:cubicBezTo>
                        <a:pt x="5287" y="8375"/>
                        <a:pt x="4468" y="7360"/>
                        <a:pt x="4008" y="6588"/>
                      </a:cubicBezTo>
                      <a:cubicBezTo>
                        <a:pt x="3458" y="5663"/>
                        <a:pt x="3437" y="5071"/>
                        <a:pt x="3479" y="4717"/>
                      </a:cubicBezTo>
                      <a:cubicBezTo>
                        <a:pt x="4119" y="445"/>
                        <a:pt x="3786" y="1"/>
                        <a:pt x="37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0"/>
                <p:cNvSpPr/>
                <p:nvPr/>
              </p:nvSpPr>
              <p:spPr>
                <a:xfrm>
                  <a:off x="332963" y="3069126"/>
                  <a:ext cx="500933" cy="1378455"/>
                </a:xfrm>
                <a:custGeom>
                  <a:rect b="b" l="l" r="r" t="t"/>
                  <a:pathLst>
                    <a:path extrusionOk="0" h="9824" w="3570">
                      <a:moveTo>
                        <a:pt x="355" y="1"/>
                      </a:moveTo>
                      <a:lnTo>
                        <a:pt x="286" y="22"/>
                      </a:lnTo>
                      <a:cubicBezTo>
                        <a:pt x="307" y="133"/>
                        <a:pt x="355" y="550"/>
                        <a:pt x="355" y="1301"/>
                      </a:cubicBezTo>
                      <a:cubicBezTo>
                        <a:pt x="355" y="2047"/>
                        <a:pt x="286" y="3130"/>
                        <a:pt x="43" y="4537"/>
                      </a:cubicBezTo>
                      <a:cubicBezTo>
                        <a:pt x="22" y="4669"/>
                        <a:pt x="1" y="4822"/>
                        <a:pt x="1" y="4981"/>
                      </a:cubicBezTo>
                      <a:cubicBezTo>
                        <a:pt x="1" y="5441"/>
                        <a:pt x="133" y="6059"/>
                        <a:pt x="641" y="6831"/>
                      </a:cubicBezTo>
                      <a:cubicBezTo>
                        <a:pt x="1169" y="7624"/>
                        <a:pt x="2026" y="8592"/>
                        <a:pt x="3527" y="9824"/>
                      </a:cubicBezTo>
                      <a:lnTo>
                        <a:pt x="3569" y="9760"/>
                      </a:lnTo>
                      <a:cubicBezTo>
                        <a:pt x="2073" y="8550"/>
                        <a:pt x="1212" y="7577"/>
                        <a:pt x="704" y="6805"/>
                      </a:cubicBezTo>
                      <a:cubicBezTo>
                        <a:pt x="202" y="6012"/>
                        <a:pt x="70" y="5441"/>
                        <a:pt x="70" y="4981"/>
                      </a:cubicBezTo>
                      <a:cubicBezTo>
                        <a:pt x="70" y="4822"/>
                        <a:pt x="91" y="4669"/>
                        <a:pt x="112" y="4537"/>
                      </a:cubicBezTo>
                      <a:cubicBezTo>
                        <a:pt x="355" y="3130"/>
                        <a:pt x="418" y="2047"/>
                        <a:pt x="418" y="1301"/>
                      </a:cubicBezTo>
                      <a:cubicBezTo>
                        <a:pt x="418" y="439"/>
                        <a:pt x="355" y="1"/>
                        <a:pt x="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0"/>
                <p:cNvSpPr/>
                <p:nvPr/>
              </p:nvSpPr>
              <p:spPr>
                <a:xfrm>
                  <a:off x="-365493" y="4756900"/>
                  <a:ext cx="519455" cy="135825"/>
                </a:xfrm>
                <a:custGeom>
                  <a:rect b="b" l="l" r="r" t="t"/>
                  <a:pathLst>
                    <a:path extrusionOk="0" h="968" w="3702">
                      <a:moveTo>
                        <a:pt x="1475" y="0"/>
                      </a:moveTo>
                      <a:cubicBezTo>
                        <a:pt x="1475" y="0"/>
                        <a:pt x="1343" y="307"/>
                        <a:pt x="793" y="355"/>
                      </a:cubicBezTo>
                      <a:cubicBezTo>
                        <a:pt x="397" y="376"/>
                        <a:pt x="180" y="460"/>
                        <a:pt x="69" y="619"/>
                      </a:cubicBezTo>
                      <a:cubicBezTo>
                        <a:pt x="0" y="725"/>
                        <a:pt x="90" y="857"/>
                        <a:pt x="201" y="857"/>
                      </a:cubicBezTo>
                      <a:lnTo>
                        <a:pt x="3458" y="968"/>
                      </a:lnTo>
                      <a:cubicBezTo>
                        <a:pt x="3527" y="968"/>
                        <a:pt x="3590" y="926"/>
                        <a:pt x="3590" y="857"/>
                      </a:cubicBezTo>
                      <a:cubicBezTo>
                        <a:pt x="3617" y="661"/>
                        <a:pt x="3701" y="328"/>
                        <a:pt x="3437" y="64"/>
                      </a:cubicBezTo>
                      <a:lnTo>
                        <a:pt x="14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0"/>
                <p:cNvSpPr/>
                <p:nvPr/>
              </p:nvSpPr>
              <p:spPr>
                <a:xfrm>
                  <a:off x="-297639" y="2172900"/>
                  <a:ext cx="803598" cy="1023458"/>
                </a:xfrm>
                <a:custGeom>
                  <a:rect b="b" l="l" r="r" t="t"/>
                  <a:pathLst>
                    <a:path extrusionOk="0" h="7294" w="5727">
                      <a:moveTo>
                        <a:pt x="773" y="265"/>
                      </a:moveTo>
                      <a:lnTo>
                        <a:pt x="730" y="286"/>
                      </a:lnTo>
                      <a:lnTo>
                        <a:pt x="730" y="286"/>
                      </a:lnTo>
                      <a:lnTo>
                        <a:pt x="766" y="277"/>
                      </a:lnTo>
                      <a:lnTo>
                        <a:pt x="766" y="277"/>
                      </a:lnTo>
                      <a:lnTo>
                        <a:pt x="773" y="265"/>
                      </a:lnTo>
                      <a:close/>
                      <a:moveTo>
                        <a:pt x="2777" y="1"/>
                      </a:moveTo>
                      <a:lnTo>
                        <a:pt x="2644" y="22"/>
                      </a:lnTo>
                      <a:lnTo>
                        <a:pt x="1698" y="239"/>
                      </a:lnTo>
                      <a:lnTo>
                        <a:pt x="1365" y="175"/>
                      </a:lnTo>
                      <a:lnTo>
                        <a:pt x="1233" y="154"/>
                      </a:lnTo>
                      <a:lnTo>
                        <a:pt x="1148" y="175"/>
                      </a:lnTo>
                      <a:lnTo>
                        <a:pt x="995" y="218"/>
                      </a:lnTo>
                      <a:lnTo>
                        <a:pt x="766" y="277"/>
                      </a:lnTo>
                      <a:lnTo>
                        <a:pt x="766" y="277"/>
                      </a:lnTo>
                      <a:lnTo>
                        <a:pt x="175" y="1386"/>
                      </a:lnTo>
                      <a:lnTo>
                        <a:pt x="1" y="3501"/>
                      </a:lnTo>
                      <a:cubicBezTo>
                        <a:pt x="1" y="3501"/>
                        <a:pt x="440" y="3501"/>
                        <a:pt x="466" y="3744"/>
                      </a:cubicBezTo>
                      <a:cubicBezTo>
                        <a:pt x="551" y="4183"/>
                        <a:pt x="598" y="5129"/>
                        <a:pt x="419" y="6848"/>
                      </a:cubicBezTo>
                      <a:cubicBezTo>
                        <a:pt x="397" y="6874"/>
                        <a:pt x="397" y="6916"/>
                        <a:pt x="419" y="6959"/>
                      </a:cubicBezTo>
                      <a:lnTo>
                        <a:pt x="419" y="7138"/>
                      </a:lnTo>
                      <a:cubicBezTo>
                        <a:pt x="508" y="7159"/>
                        <a:pt x="598" y="7181"/>
                        <a:pt x="683" y="7181"/>
                      </a:cubicBezTo>
                      <a:cubicBezTo>
                        <a:pt x="1086" y="7261"/>
                        <a:pt x="1489" y="7293"/>
                        <a:pt x="1879" y="7293"/>
                      </a:cubicBezTo>
                      <a:cubicBezTo>
                        <a:pt x="2236" y="7293"/>
                        <a:pt x="2583" y="7266"/>
                        <a:pt x="2909" y="7223"/>
                      </a:cubicBezTo>
                      <a:cubicBezTo>
                        <a:pt x="2999" y="7223"/>
                        <a:pt x="3083" y="7202"/>
                        <a:pt x="3173" y="7181"/>
                      </a:cubicBezTo>
                      <a:cubicBezTo>
                        <a:pt x="4141" y="7048"/>
                        <a:pt x="4960" y="6763"/>
                        <a:pt x="5357" y="6583"/>
                      </a:cubicBezTo>
                      <a:cubicBezTo>
                        <a:pt x="5552" y="6520"/>
                        <a:pt x="5684" y="6345"/>
                        <a:pt x="5684" y="6123"/>
                      </a:cubicBezTo>
                      <a:cubicBezTo>
                        <a:pt x="5727" y="5156"/>
                        <a:pt x="5706" y="2332"/>
                        <a:pt x="4474" y="1032"/>
                      </a:cubicBezTo>
                      <a:cubicBezTo>
                        <a:pt x="4119" y="662"/>
                        <a:pt x="3681" y="371"/>
                        <a:pt x="3326" y="197"/>
                      </a:cubicBezTo>
                      <a:cubicBezTo>
                        <a:pt x="3242" y="154"/>
                        <a:pt x="3152" y="107"/>
                        <a:pt x="3083" y="85"/>
                      </a:cubicBezTo>
                      <a:cubicBezTo>
                        <a:pt x="2999" y="64"/>
                        <a:pt x="2930" y="43"/>
                        <a:pt x="2866" y="22"/>
                      </a:cubicBezTo>
                      <a:cubicBezTo>
                        <a:pt x="2798" y="1"/>
                        <a:pt x="2777" y="1"/>
                        <a:pt x="27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0"/>
                <p:cNvSpPr/>
                <p:nvPr/>
              </p:nvSpPr>
              <p:spPr>
                <a:xfrm>
                  <a:off x="-316161" y="2391800"/>
                  <a:ext cx="49813" cy="488998"/>
                </a:xfrm>
                <a:custGeom>
                  <a:rect b="b" l="l" r="r" t="t"/>
                  <a:pathLst>
                    <a:path extrusionOk="0" h="3485" w="355">
                      <a:moveTo>
                        <a:pt x="286" y="1"/>
                      </a:moveTo>
                      <a:cubicBezTo>
                        <a:pt x="286" y="1"/>
                        <a:pt x="91" y="2073"/>
                        <a:pt x="1" y="3485"/>
                      </a:cubicBezTo>
                      <a:lnTo>
                        <a:pt x="69" y="3485"/>
                      </a:lnTo>
                      <a:cubicBezTo>
                        <a:pt x="112" y="2776"/>
                        <a:pt x="175" y="1920"/>
                        <a:pt x="244" y="1217"/>
                      </a:cubicBezTo>
                      <a:cubicBezTo>
                        <a:pt x="265" y="883"/>
                        <a:pt x="307" y="577"/>
                        <a:pt x="334" y="355"/>
                      </a:cubicBezTo>
                      <a:cubicBezTo>
                        <a:pt x="355" y="159"/>
                        <a:pt x="355" y="27"/>
                        <a:pt x="355" y="27"/>
                      </a:cubicBezTo>
                      <a:lnTo>
                        <a:pt x="2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0"/>
                <p:cNvSpPr/>
                <p:nvPr/>
              </p:nvSpPr>
              <p:spPr>
                <a:xfrm>
                  <a:off x="-328790" y="2769402"/>
                  <a:ext cx="189288" cy="406633"/>
                </a:xfrm>
                <a:custGeom>
                  <a:rect b="b" l="l" r="r" t="t"/>
                  <a:pathLst>
                    <a:path extrusionOk="0" h="2898" w="1349">
                      <a:moveTo>
                        <a:pt x="202" y="1"/>
                      </a:moveTo>
                      <a:cubicBezTo>
                        <a:pt x="202" y="1"/>
                        <a:pt x="1" y="1719"/>
                        <a:pt x="27" y="2200"/>
                      </a:cubicBezTo>
                      <a:cubicBezTo>
                        <a:pt x="48" y="2665"/>
                        <a:pt x="334" y="2776"/>
                        <a:pt x="773" y="2887"/>
                      </a:cubicBezTo>
                      <a:cubicBezTo>
                        <a:pt x="804" y="2894"/>
                        <a:pt x="833" y="2898"/>
                        <a:pt x="861" y="2898"/>
                      </a:cubicBezTo>
                      <a:cubicBezTo>
                        <a:pt x="1252" y="2898"/>
                        <a:pt x="1349" y="2248"/>
                        <a:pt x="1349" y="2248"/>
                      </a:cubicBezTo>
                      <a:lnTo>
                        <a:pt x="1217" y="244"/>
                      </a:lnTo>
                      <a:lnTo>
                        <a:pt x="2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0"/>
                <p:cNvSpPr/>
                <p:nvPr/>
              </p:nvSpPr>
              <p:spPr>
                <a:xfrm>
                  <a:off x="-300586" y="2833949"/>
                  <a:ext cx="265761" cy="86995"/>
                </a:xfrm>
                <a:custGeom>
                  <a:rect b="b" l="l" r="r" t="t"/>
                  <a:pathLst>
                    <a:path extrusionOk="0" h="620" w="1894">
                      <a:moveTo>
                        <a:pt x="1" y="1"/>
                      </a:moveTo>
                      <a:cubicBezTo>
                        <a:pt x="133" y="112"/>
                        <a:pt x="265" y="201"/>
                        <a:pt x="418" y="265"/>
                      </a:cubicBezTo>
                      <a:cubicBezTo>
                        <a:pt x="572" y="355"/>
                        <a:pt x="725" y="397"/>
                        <a:pt x="905" y="466"/>
                      </a:cubicBezTo>
                      <a:cubicBezTo>
                        <a:pt x="1058" y="508"/>
                        <a:pt x="1211" y="550"/>
                        <a:pt x="1386" y="577"/>
                      </a:cubicBezTo>
                      <a:cubicBezTo>
                        <a:pt x="1566" y="619"/>
                        <a:pt x="1719" y="619"/>
                        <a:pt x="1893" y="619"/>
                      </a:cubicBezTo>
                      <a:cubicBezTo>
                        <a:pt x="1809" y="598"/>
                        <a:pt x="1719" y="598"/>
                        <a:pt x="1650" y="577"/>
                      </a:cubicBezTo>
                      <a:lnTo>
                        <a:pt x="1518" y="550"/>
                      </a:lnTo>
                      <a:lnTo>
                        <a:pt x="1386" y="529"/>
                      </a:lnTo>
                      <a:cubicBezTo>
                        <a:pt x="1233" y="487"/>
                        <a:pt x="1079" y="445"/>
                        <a:pt x="926" y="397"/>
                      </a:cubicBezTo>
                      <a:cubicBezTo>
                        <a:pt x="751" y="355"/>
                        <a:pt x="593" y="286"/>
                        <a:pt x="440" y="223"/>
                      </a:cubicBezTo>
                      <a:cubicBezTo>
                        <a:pt x="286" y="154"/>
                        <a:pt x="133" y="90"/>
                        <a:pt x="1" y="1"/>
                      </a:cubicBezTo>
                      <a:close/>
                    </a:path>
                  </a:pathLst>
                </a:custGeom>
                <a:solidFill>
                  <a:srgbClr val="F3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0"/>
                <p:cNvSpPr/>
                <p:nvPr/>
              </p:nvSpPr>
              <p:spPr>
                <a:xfrm>
                  <a:off x="-109188" y="2036508"/>
                  <a:ext cx="201215" cy="253830"/>
                </a:xfrm>
                <a:custGeom>
                  <a:rect b="b" l="l" r="r" t="t"/>
                  <a:pathLst>
                    <a:path extrusionOk="0" h="1809" w="1434">
                      <a:moveTo>
                        <a:pt x="1169" y="0"/>
                      </a:moveTo>
                      <a:lnTo>
                        <a:pt x="112" y="465"/>
                      </a:lnTo>
                      <a:lnTo>
                        <a:pt x="69" y="1057"/>
                      </a:lnTo>
                      <a:cubicBezTo>
                        <a:pt x="69" y="1057"/>
                        <a:pt x="48" y="1079"/>
                        <a:pt x="1" y="1105"/>
                      </a:cubicBezTo>
                      <a:lnTo>
                        <a:pt x="154" y="1412"/>
                      </a:lnTo>
                      <a:lnTo>
                        <a:pt x="376" y="1808"/>
                      </a:lnTo>
                      <a:lnTo>
                        <a:pt x="815" y="1454"/>
                      </a:lnTo>
                      <a:lnTo>
                        <a:pt x="1434" y="973"/>
                      </a:lnTo>
                      <a:cubicBezTo>
                        <a:pt x="1391" y="946"/>
                        <a:pt x="1391" y="925"/>
                        <a:pt x="1370" y="883"/>
                      </a:cubicBezTo>
                      <a:cubicBezTo>
                        <a:pt x="1301" y="661"/>
                        <a:pt x="1169" y="0"/>
                        <a:pt x="1169" y="0"/>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0"/>
                <p:cNvSpPr/>
                <p:nvPr/>
              </p:nvSpPr>
              <p:spPr>
                <a:xfrm>
                  <a:off x="-133604" y="1916113"/>
                  <a:ext cx="219737" cy="196722"/>
                </a:xfrm>
                <a:custGeom>
                  <a:rect b="b" l="l" r="r" t="t"/>
                  <a:pathLst>
                    <a:path extrusionOk="0" h="1402" w="1566">
                      <a:moveTo>
                        <a:pt x="945" y="0"/>
                      </a:moveTo>
                      <a:cubicBezTo>
                        <a:pt x="906" y="0"/>
                        <a:pt x="862" y="7"/>
                        <a:pt x="814" y="23"/>
                      </a:cubicBezTo>
                      <a:cubicBezTo>
                        <a:pt x="619" y="65"/>
                        <a:pt x="43" y="176"/>
                        <a:pt x="21" y="218"/>
                      </a:cubicBezTo>
                      <a:cubicBezTo>
                        <a:pt x="0" y="245"/>
                        <a:pt x="21" y="615"/>
                        <a:pt x="21" y="726"/>
                      </a:cubicBezTo>
                      <a:cubicBezTo>
                        <a:pt x="3" y="856"/>
                        <a:pt x="1" y="1402"/>
                        <a:pt x="580" y="1402"/>
                      </a:cubicBezTo>
                      <a:cubicBezTo>
                        <a:pt x="682" y="1402"/>
                        <a:pt x="804" y="1384"/>
                        <a:pt x="947" y="1344"/>
                      </a:cubicBezTo>
                      <a:cubicBezTo>
                        <a:pt x="1280" y="1255"/>
                        <a:pt x="1385" y="1011"/>
                        <a:pt x="1343" y="858"/>
                      </a:cubicBezTo>
                      <a:cubicBezTo>
                        <a:pt x="1475" y="837"/>
                        <a:pt x="1565" y="662"/>
                        <a:pt x="1497" y="509"/>
                      </a:cubicBezTo>
                      <a:cubicBezTo>
                        <a:pt x="1454" y="351"/>
                        <a:pt x="1280" y="308"/>
                        <a:pt x="1280" y="308"/>
                      </a:cubicBezTo>
                      <a:lnTo>
                        <a:pt x="1148" y="65"/>
                      </a:lnTo>
                      <a:cubicBezTo>
                        <a:pt x="1148" y="65"/>
                        <a:pt x="1070" y="0"/>
                        <a:pt x="945" y="0"/>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0"/>
                <p:cNvSpPr/>
                <p:nvPr/>
              </p:nvSpPr>
              <p:spPr>
                <a:xfrm>
                  <a:off x="-204887" y="1828132"/>
                  <a:ext cx="309540" cy="227591"/>
                </a:xfrm>
                <a:custGeom>
                  <a:rect b="b" l="l" r="r" t="t"/>
                  <a:pathLst>
                    <a:path extrusionOk="0" h="1622" w="2206">
                      <a:moveTo>
                        <a:pt x="1143" y="0"/>
                      </a:moveTo>
                      <a:cubicBezTo>
                        <a:pt x="969" y="0"/>
                        <a:pt x="786" y="72"/>
                        <a:pt x="619" y="274"/>
                      </a:cubicBezTo>
                      <a:cubicBezTo>
                        <a:pt x="466" y="296"/>
                        <a:pt x="202" y="385"/>
                        <a:pt x="223" y="761"/>
                      </a:cubicBezTo>
                      <a:cubicBezTo>
                        <a:pt x="112" y="935"/>
                        <a:pt x="1" y="1136"/>
                        <a:pt x="154" y="1464"/>
                      </a:cubicBezTo>
                      <a:cubicBezTo>
                        <a:pt x="207" y="1582"/>
                        <a:pt x="305" y="1621"/>
                        <a:pt x="389" y="1621"/>
                      </a:cubicBezTo>
                      <a:cubicBezTo>
                        <a:pt x="450" y="1621"/>
                        <a:pt x="503" y="1601"/>
                        <a:pt x="529" y="1575"/>
                      </a:cubicBezTo>
                      <a:lnTo>
                        <a:pt x="529" y="1353"/>
                      </a:lnTo>
                      <a:cubicBezTo>
                        <a:pt x="529" y="1353"/>
                        <a:pt x="529" y="935"/>
                        <a:pt x="640" y="893"/>
                      </a:cubicBezTo>
                      <a:cubicBezTo>
                        <a:pt x="663" y="883"/>
                        <a:pt x="704" y="880"/>
                        <a:pt x="757" y="880"/>
                      </a:cubicBezTo>
                      <a:cubicBezTo>
                        <a:pt x="858" y="880"/>
                        <a:pt x="1004" y="892"/>
                        <a:pt x="1145" y="892"/>
                      </a:cubicBezTo>
                      <a:cubicBezTo>
                        <a:pt x="1295" y="892"/>
                        <a:pt x="1441" y="879"/>
                        <a:pt x="1523" y="824"/>
                      </a:cubicBezTo>
                      <a:cubicBezTo>
                        <a:pt x="1540" y="808"/>
                        <a:pt x="1556" y="801"/>
                        <a:pt x="1569" y="801"/>
                      </a:cubicBezTo>
                      <a:cubicBezTo>
                        <a:pt x="1592" y="801"/>
                        <a:pt x="1608" y="819"/>
                        <a:pt x="1608" y="845"/>
                      </a:cubicBezTo>
                      <a:cubicBezTo>
                        <a:pt x="1656" y="978"/>
                        <a:pt x="1698" y="1178"/>
                        <a:pt x="1740" y="1221"/>
                      </a:cubicBezTo>
                      <a:cubicBezTo>
                        <a:pt x="1740" y="1136"/>
                        <a:pt x="1761" y="1046"/>
                        <a:pt x="1872" y="1046"/>
                      </a:cubicBezTo>
                      <a:cubicBezTo>
                        <a:pt x="1885" y="1043"/>
                        <a:pt x="1896" y="1042"/>
                        <a:pt x="1906" y="1042"/>
                      </a:cubicBezTo>
                      <a:cubicBezTo>
                        <a:pt x="1973" y="1042"/>
                        <a:pt x="2005" y="1095"/>
                        <a:pt x="2005" y="1136"/>
                      </a:cubicBezTo>
                      <a:cubicBezTo>
                        <a:pt x="2026" y="1178"/>
                        <a:pt x="2073" y="1289"/>
                        <a:pt x="1962" y="1422"/>
                      </a:cubicBezTo>
                      <a:cubicBezTo>
                        <a:pt x="2052" y="1353"/>
                        <a:pt x="2205" y="1242"/>
                        <a:pt x="2205" y="935"/>
                      </a:cubicBezTo>
                      <a:cubicBezTo>
                        <a:pt x="2185" y="617"/>
                        <a:pt x="2060" y="295"/>
                        <a:pt x="1787" y="295"/>
                      </a:cubicBezTo>
                      <a:cubicBezTo>
                        <a:pt x="1779" y="295"/>
                        <a:pt x="1770" y="295"/>
                        <a:pt x="1761" y="296"/>
                      </a:cubicBezTo>
                      <a:cubicBezTo>
                        <a:pt x="1644" y="165"/>
                        <a:pt x="1405" y="0"/>
                        <a:pt x="1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0"/>
                <p:cNvSpPr/>
                <p:nvPr/>
              </p:nvSpPr>
              <p:spPr>
                <a:xfrm>
                  <a:off x="-93612" y="1822239"/>
                  <a:ext cx="135968" cy="47426"/>
                </a:xfrm>
                <a:custGeom>
                  <a:rect b="b" l="l" r="r" t="t"/>
                  <a:pathLst>
                    <a:path extrusionOk="0" h="338" w="969">
                      <a:moveTo>
                        <a:pt x="619" y="31"/>
                      </a:moveTo>
                      <a:lnTo>
                        <a:pt x="641" y="52"/>
                      </a:lnTo>
                      <a:lnTo>
                        <a:pt x="683" y="52"/>
                      </a:lnTo>
                      <a:lnTo>
                        <a:pt x="641" y="31"/>
                      </a:lnTo>
                      <a:close/>
                      <a:moveTo>
                        <a:pt x="451" y="1"/>
                      </a:moveTo>
                      <a:cubicBezTo>
                        <a:pt x="388" y="1"/>
                        <a:pt x="322" y="16"/>
                        <a:pt x="244" y="31"/>
                      </a:cubicBezTo>
                      <a:cubicBezTo>
                        <a:pt x="202" y="31"/>
                        <a:pt x="154" y="52"/>
                        <a:pt x="112" y="73"/>
                      </a:cubicBezTo>
                      <a:cubicBezTo>
                        <a:pt x="70" y="94"/>
                        <a:pt x="22" y="121"/>
                        <a:pt x="1" y="163"/>
                      </a:cubicBezTo>
                      <a:cubicBezTo>
                        <a:pt x="43" y="142"/>
                        <a:pt x="91" y="121"/>
                        <a:pt x="133" y="121"/>
                      </a:cubicBezTo>
                      <a:lnTo>
                        <a:pt x="265" y="73"/>
                      </a:lnTo>
                      <a:cubicBezTo>
                        <a:pt x="355" y="52"/>
                        <a:pt x="440" y="31"/>
                        <a:pt x="529" y="31"/>
                      </a:cubicBezTo>
                      <a:lnTo>
                        <a:pt x="619" y="31"/>
                      </a:lnTo>
                      <a:cubicBezTo>
                        <a:pt x="598" y="10"/>
                        <a:pt x="572" y="10"/>
                        <a:pt x="529" y="10"/>
                      </a:cubicBezTo>
                      <a:cubicBezTo>
                        <a:pt x="503" y="4"/>
                        <a:pt x="477" y="1"/>
                        <a:pt x="451" y="1"/>
                      </a:cubicBezTo>
                      <a:close/>
                      <a:moveTo>
                        <a:pt x="683" y="52"/>
                      </a:moveTo>
                      <a:lnTo>
                        <a:pt x="704" y="73"/>
                      </a:lnTo>
                      <a:cubicBezTo>
                        <a:pt x="704" y="73"/>
                        <a:pt x="730" y="73"/>
                        <a:pt x="730" y="94"/>
                      </a:cubicBezTo>
                      <a:lnTo>
                        <a:pt x="773" y="121"/>
                      </a:lnTo>
                      <a:lnTo>
                        <a:pt x="794" y="142"/>
                      </a:lnTo>
                      <a:cubicBezTo>
                        <a:pt x="863" y="184"/>
                        <a:pt x="926" y="253"/>
                        <a:pt x="968" y="338"/>
                      </a:cubicBezTo>
                      <a:cubicBezTo>
                        <a:pt x="947" y="253"/>
                        <a:pt x="884" y="163"/>
                        <a:pt x="815" y="94"/>
                      </a:cubicBezTo>
                      <a:lnTo>
                        <a:pt x="773" y="73"/>
                      </a:lnTo>
                      <a:lnTo>
                        <a:pt x="752" y="73"/>
                      </a:lnTo>
                      <a:cubicBezTo>
                        <a:pt x="730" y="52"/>
                        <a:pt x="704" y="52"/>
                        <a:pt x="683" y="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0"/>
                <p:cNvSpPr/>
                <p:nvPr/>
              </p:nvSpPr>
              <p:spPr>
                <a:xfrm>
                  <a:off x="-183277" y="1859424"/>
                  <a:ext cx="71281" cy="84470"/>
                </a:xfrm>
                <a:custGeom>
                  <a:rect b="b" l="l" r="r" t="t"/>
                  <a:pathLst>
                    <a:path extrusionOk="0" h="602" w="508">
                      <a:moveTo>
                        <a:pt x="440" y="1"/>
                      </a:moveTo>
                      <a:cubicBezTo>
                        <a:pt x="383" y="1"/>
                        <a:pt x="336" y="20"/>
                        <a:pt x="286" y="51"/>
                      </a:cubicBezTo>
                      <a:cubicBezTo>
                        <a:pt x="243" y="51"/>
                        <a:pt x="222" y="73"/>
                        <a:pt x="201" y="94"/>
                      </a:cubicBezTo>
                      <a:cubicBezTo>
                        <a:pt x="180" y="120"/>
                        <a:pt x="153" y="120"/>
                        <a:pt x="153" y="141"/>
                      </a:cubicBezTo>
                      <a:cubicBezTo>
                        <a:pt x="180" y="141"/>
                        <a:pt x="180" y="120"/>
                        <a:pt x="201" y="120"/>
                      </a:cubicBezTo>
                      <a:cubicBezTo>
                        <a:pt x="222" y="94"/>
                        <a:pt x="222" y="94"/>
                        <a:pt x="243" y="94"/>
                      </a:cubicBezTo>
                      <a:cubicBezTo>
                        <a:pt x="264" y="94"/>
                        <a:pt x="286" y="73"/>
                        <a:pt x="286" y="73"/>
                      </a:cubicBezTo>
                      <a:cubicBezTo>
                        <a:pt x="354" y="51"/>
                        <a:pt x="418" y="30"/>
                        <a:pt x="508" y="9"/>
                      </a:cubicBezTo>
                      <a:cubicBezTo>
                        <a:pt x="484" y="3"/>
                        <a:pt x="461" y="1"/>
                        <a:pt x="440" y="1"/>
                      </a:cubicBezTo>
                      <a:close/>
                      <a:moveTo>
                        <a:pt x="153" y="141"/>
                      </a:moveTo>
                      <a:cubicBezTo>
                        <a:pt x="132" y="141"/>
                        <a:pt x="111" y="162"/>
                        <a:pt x="111" y="184"/>
                      </a:cubicBezTo>
                      <a:cubicBezTo>
                        <a:pt x="48" y="226"/>
                        <a:pt x="0" y="295"/>
                        <a:pt x="0" y="384"/>
                      </a:cubicBezTo>
                      <a:lnTo>
                        <a:pt x="0" y="490"/>
                      </a:lnTo>
                      <a:cubicBezTo>
                        <a:pt x="0" y="517"/>
                        <a:pt x="21" y="559"/>
                        <a:pt x="21" y="601"/>
                      </a:cubicBezTo>
                      <a:cubicBezTo>
                        <a:pt x="48" y="559"/>
                        <a:pt x="21" y="517"/>
                        <a:pt x="48" y="490"/>
                      </a:cubicBezTo>
                      <a:lnTo>
                        <a:pt x="48" y="384"/>
                      </a:lnTo>
                      <a:cubicBezTo>
                        <a:pt x="48" y="337"/>
                        <a:pt x="69" y="316"/>
                        <a:pt x="69" y="273"/>
                      </a:cubicBezTo>
                      <a:cubicBezTo>
                        <a:pt x="90" y="252"/>
                        <a:pt x="111" y="226"/>
                        <a:pt x="132" y="184"/>
                      </a:cubicBezTo>
                      <a:cubicBezTo>
                        <a:pt x="132" y="184"/>
                        <a:pt x="132" y="162"/>
                        <a:pt x="153"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0"/>
                <p:cNvSpPr/>
                <p:nvPr/>
              </p:nvSpPr>
              <p:spPr>
                <a:xfrm>
                  <a:off x="-155213" y="2191562"/>
                  <a:ext cx="98924" cy="175955"/>
                </a:xfrm>
                <a:custGeom>
                  <a:rect b="b" l="l" r="r" t="t"/>
                  <a:pathLst>
                    <a:path extrusionOk="0" h="1254" w="705">
                      <a:moveTo>
                        <a:pt x="329" y="0"/>
                      </a:moveTo>
                      <a:lnTo>
                        <a:pt x="1" y="85"/>
                      </a:lnTo>
                      <a:lnTo>
                        <a:pt x="244" y="1253"/>
                      </a:lnTo>
                      <a:lnTo>
                        <a:pt x="704" y="703"/>
                      </a:lnTo>
                      <a:lnTo>
                        <a:pt x="3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0"/>
                <p:cNvSpPr/>
                <p:nvPr/>
              </p:nvSpPr>
              <p:spPr>
                <a:xfrm>
                  <a:off x="-56427" y="2172900"/>
                  <a:ext cx="204162" cy="197564"/>
                </a:xfrm>
                <a:custGeom>
                  <a:rect b="b" l="l" r="r" t="t"/>
                  <a:pathLst>
                    <a:path extrusionOk="0" h="1408" w="1455">
                      <a:moveTo>
                        <a:pt x="1058" y="1"/>
                      </a:moveTo>
                      <a:lnTo>
                        <a:pt x="0" y="836"/>
                      </a:lnTo>
                      <a:lnTo>
                        <a:pt x="376" y="1407"/>
                      </a:lnTo>
                      <a:cubicBezTo>
                        <a:pt x="376" y="1407"/>
                        <a:pt x="1232" y="440"/>
                        <a:pt x="1454" y="133"/>
                      </a:cubicBezTo>
                      <a:cubicBezTo>
                        <a:pt x="1280" y="43"/>
                        <a:pt x="1058" y="1"/>
                        <a:pt x="10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0"/>
                <p:cNvSpPr/>
                <p:nvPr/>
              </p:nvSpPr>
              <p:spPr>
                <a:xfrm>
                  <a:off x="-591331" y="2485113"/>
                  <a:ext cx="328624" cy="345315"/>
                </a:xfrm>
                <a:custGeom>
                  <a:rect b="b" l="l" r="r" t="t"/>
                  <a:pathLst>
                    <a:path extrusionOk="0" h="2461" w="2342">
                      <a:moveTo>
                        <a:pt x="1434" y="0"/>
                      </a:moveTo>
                      <a:cubicBezTo>
                        <a:pt x="1400" y="0"/>
                        <a:pt x="1369" y="16"/>
                        <a:pt x="1343" y="65"/>
                      </a:cubicBezTo>
                      <a:cubicBezTo>
                        <a:pt x="1280" y="176"/>
                        <a:pt x="1211" y="329"/>
                        <a:pt x="1169" y="483"/>
                      </a:cubicBezTo>
                      <a:cubicBezTo>
                        <a:pt x="1126" y="462"/>
                        <a:pt x="661" y="129"/>
                        <a:pt x="598" y="107"/>
                      </a:cubicBezTo>
                      <a:cubicBezTo>
                        <a:pt x="590" y="106"/>
                        <a:pt x="582" y="105"/>
                        <a:pt x="575" y="105"/>
                      </a:cubicBezTo>
                      <a:cubicBezTo>
                        <a:pt x="493" y="105"/>
                        <a:pt x="418" y="201"/>
                        <a:pt x="418" y="240"/>
                      </a:cubicBezTo>
                      <a:cubicBezTo>
                        <a:pt x="397" y="287"/>
                        <a:pt x="418" y="329"/>
                        <a:pt x="444" y="372"/>
                      </a:cubicBezTo>
                      <a:cubicBezTo>
                        <a:pt x="437" y="370"/>
                        <a:pt x="430" y="369"/>
                        <a:pt x="424" y="369"/>
                      </a:cubicBezTo>
                      <a:cubicBezTo>
                        <a:pt x="363" y="369"/>
                        <a:pt x="309" y="447"/>
                        <a:pt x="286" y="504"/>
                      </a:cubicBezTo>
                      <a:cubicBezTo>
                        <a:pt x="265" y="573"/>
                        <a:pt x="243" y="636"/>
                        <a:pt x="286" y="684"/>
                      </a:cubicBezTo>
                      <a:cubicBezTo>
                        <a:pt x="222" y="684"/>
                        <a:pt x="180" y="726"/>
                        <a:pt x="154" y="789"/>
                      </a:cubicBezTo>
                      <a:cubicBezTo>
                        <a:pt x="111" y="858"/>
                        <a:pt x="132" y="969"/>
                        <a:pt x="180" y="990"/>
                      </a:cubicBezTo>
                      <a:cubicBezTo>
                        <a:pt x="180" y="990"/>
                        <a:pt x="111" y="1012"/>
                        <a:pt x="90" y="1054"/>
                      </a:cubicBezTo>
                      <a:cubicBezTo>
                        <a:pt x="48" y="1123"/>
                        <a:pt x="0" y="1212"/>
                        <a:pt x="132" y="1318"/>
                      </a:cubicBezTo>
                      <a:cubicBezTo>
                        <a:pt x="243" y="1408"/>
                        <a:pt x="354" y="1477"/>
                        <a:pt x="577" y="1630"/>
                      </a:cubicBezTo>
                      <a:cubicBezTo>
                        <a:pt x="793" y="1783"/>
                        <a:pt x="904" y="1826"/>
                        <a:pt x="1015" y="1826"/>
                      </a:cubicBezTo>
                      <a:cubicBezTo>
                        <a:pt x="1079" y="1937"/>
                        <a:pt x="1237" y="2159"/>
                        <a:pt x="1523" y="2444"/>
                      </a:cubicBezTo>
                      <a:cubicBezTo>
                        <a:pt x="1532" y="2455"/>
                        <a:pt x="1544" y="2460"/>
                        <a:pt x="1558" y="2460"/>
                      </a:cubicBezTo>
                      <a:cubicBezTo>
                        <a:pt x="1758" y="2460"/>
                        <a:pt x="2342" y="1306"/>
                        <a:pt x="2094" y="1123"/>
                      </a:cubicBezTo>
                      <a:cubicBezTo>
                        <a:pt x="1787" y="900"/>
                        <a:pt x="1544" y="705"/>
                        <a:pt x="1523" y="684"/>
                      </a:cubicBezTo>
                      <a:cubicBezTo>
                        <a:pt x="1475" y="657"/>
                        <a:pt x="1544" y="594"/>
                        <a:pt x="1586" y="372"/>
                      </a:cubicBezTo>
                      <a:cubicBezTo>
                        <a:pt x="1676" y="65"/>
                        <a:pt x="1565" y="44"/>
                        <a:pt x="1523" y="23"/>
                      </a:cubicBezTo>
                      <a:cubicBezTo>
                        <a:pt x="1492" y="11"/>
                        <a:pt x="1462" y="0"/>
                        <a:pt x="1434" y="0"/>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0"/>
                <p:cNvSpPr/>
                <p:nvPr/>
              </p:nvSpPr>
              <p:spPr>
                <a:xfrm>
                  <a:off x="-414807" y="2302836"/>
                  <a:ext cx="877826" cy="672951"/>
                </a:xfrm>
                <a:custGeom>
                  <a:rect b="b" l="l" r="r" t="t"/>
                  <a:pathLst>
                    <a:path extrusionOk="0" h="4796" w="6256">
                      <a:moveTo>
                        <a:pt x="4050" y="0"/>
                      </a:moveTo>
                      <a:cubicBezTo>
                        <a:pt x="4050" y="0"/>
                        <a:pt x="3326" y="1586"/>
                        <a:pt x="2993" y="1803"/>
                      </a:cubicBezTo>
                      <a:cubicBezTo>
                        <a:pt x="2930" y="1885"/>
                        <a:pt x="2443" y="2461"/>
                        <a:pt x="1580" y="2461"/>
                      </a:cubicBezTo>
                      <a:cubicBezTo>
                        <a:pt x="1276" y="2461"/>
                        <a:pt x="925" y="2390"/>
                        <a:pt x="529" y="2199"/>
                      </a:cubicBezTo>
                      <a:cubicBezTo>
                        <a:pt x="529" y="2199"/>
                        <a:pt x="460" y="3125"/>
                        <a:pt x="1" y="3479"/>
                      </a:cubicBezTo>
                      <a:cubicBezTo>
                        <a:pt x="234" y="3804"/>
                        <a:pt x="1412" y="4796"/>
                        <a:pt x="2871" y="4796"/>
                      </a:cubicBezTo>
                      <a:cubicBezTo>
                        <a:pt x="3597" y="4796"/>
                        <a:pt x="4393" y="4550"/>
                        <a:pt x="5176" y="3854"/>
                      </a:cubicBezTo>
                      <a:cubicBezTo>
                        <a:pt x="5198" y="3854"/>
                        <a:pt x="6255" y="2993"/>
                        <a:pt x="6234" y="2575"/>
                      </a:cubicBezTo>
                      <a:lnTo>
                        <a:pt x="405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0"/>
                <p:cNvSpPr/>
                <p:nvPr/>
              </p:nvSpPr>
              <p:spPr>
                <a:xfrm>
                  <a:off x="-421542" y="2762807"/>
                  <a:ext cx="807387" cy="216646"/>
                </a:xfrm>
                <a:custGeom>
                  <a:rect b="b" l="l" r="r" t="t"/>
                  <a:pathLst>
                    <a:path extrusionOk="0" h="1544" w="5754">
                      <a:moveTo>
                        <a:pt x="5711" y="0"/>
                      </a:moveTo>
                      <a:cubicBezTo>
                        <a:pt x="5092" y="841"/>
                        <a:pt x="4077" y="1454"/>
                        <a:pt x="2999" y="1480"/>
                      </a:cubicBezTo>
                      <a:lnTo>
                        <a:pt x="2935" y="1480"/>
                      </a:lnTo>
                      <a:cubicBezTo>
                        <a:pt x="2274" y="1480"/>
                        <a:pt x="1635" y="1279"/>
                        <a:pt x="1058" y="973"/>
                      </a:cubicBezTo>
                      <a:cubicBezTo>
                        <a:pt x="842" y="841"/>
                        <a:pt x="620" y="687"/>
                        <a:pt x="424" y="529"/>
                      </a:cubicBezTo>
                      <a:cubicBezTo>
                        <a:pt x="424" y="529"/>
                        <a:pt x="376" y="508"/>
                        <a:pt x="355" y="465"/>
                      </a:cubicBezTo>
                      <a:cubicBezTo>
                        <a:pt x="313" y="423"/>
                        <a:pt x="223" y="354"/>
                        <a:pt x="181" y="291"/>
                      </a:cubicBezTo>
                      <a:cubicBezTo>
                        <a:pt x="133" y="264"/>
                        <a:pt x="112" y="243"/>
                        <a:pt x="91" y="222"/>
                      </a:cubicBezTo>
                      <a:lnTo>
                        <a:pt x="91" y="201"/>
                      </a:lnTo>
                      <a:lnTo>
                        <a:pt x="49" y="201"/>
                      </a:lnTo>
                      <a:lnTo>
                        <a:pt x="27" y="180"/>
                      </a:lnTo>
                      <a:lnTo>
                        <a:pt x="1" y="201"/>
                      </a:lnTo>
                      <a:cubicBezTo>
                        <a:pt x="1" y="222"/>
                        <a:pt x="27" y="222"/>
                        <a:pt x="27" y="222"/>
                      </a:cubicBezTo>
                      <a:cubicBezTo>
                        <a:pt x="27" y="243"/>
                        <a:pt x="27" y="243"/>
                        <a:pt x="49" y="264"/>
                      </a:cubicBezTo>
                      <a:cubicBezTo>
                        <a:pt x="70" y="312"/>
                        <a:pt x="160" y="375"/>
                        <a:pt x="223" y="444"/>
                      </a:cubicBezTo>
                      <a:cubicBezTo>
                        <a:pt x="265" y="465"/>
                        <a:pt x="292" y="508"/>
                        <a:pt x="334" y="529"/>
                      </a:cubicBezTo>
                      <a:lnTo>
                        <a:pt x="376" y="576"/>
                      </a:lnTo>
                      <a:cubicBezTo>
                        <a:pt x="577" y="751"/>
                        <a:pt x="794" y="883"/>
                        <a:pt x="1037" y="1015"/>
                      </a:cubicBezTo>
                      <a:cubicBezTo>
                        <a:pt x="1613" y="1348"/>
                        <a:pt x="2248" y="1544"/>
                        <a:pt x="2935" y="1544"/>
                      </a:cubicBezTo>
                      <a:lnTo>
                        <a:pt x="2999" y="1544"/>
                      </a:lnTo>
                      <a:cubicBezTo>
                        <a:pt x="4098" y="1523"/>
                        <a:pt x="5113" y="904"/>
                        <a:pt x="5753" y="26"/>
                      </a:cubicBezTo>
                      <a:lnTo>
                        <a:pt x="57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0"/>
                <p:cNvSpPr/>
                <p:nvPr/>
              </p:nvSpPr>
              <p:spPr>
                <a:xfrm>
                  <a:off x="-343524" y="2333146"/>
                  <a:ext cx="485218" cy="322163"/>
                </a:xfrm>
                <a:custGeom>
                  <a:rect b="b" l="l" r="r" t="t"/>
                  <a:pathLst>
                    <a:path extrusionOk="0" h="2296" w="3458">
                      <a:moveTo>
                        <a:pt x="3410" y="1"/>
                      </a:moveTo>
                      <a:cubicBezTo>
                        <a:pt x="3236" y="286"/>
                        <a:pt x="3040" y="841"/>
                        <a:pt x="2707" y="1323"/>
                      </a:cubicBezTo>
                      <a:cubicBezTo>
                        <a:pt x="2353" y="1809"/>
                        <a:pt x="1872" y="2206"/>
                        <a:pt x="1142" y="2227"/>
                      </a:cubicBezTo>
                      <a:cubicBezTo>
                        <a:pt x="814" y="2227"/>
                        <a:pt x="460" y="2137"/>
                        <a:pt x="42" y="1962"/>
                      </a:cubicBezTo>
                      <a:lnTo>
                        <a:pt x="0" y="2005"/>
                      </a:lnTo>
                      <a:cubicBezTo>
                        <a:pt x="439" y="2206"/>
                        <a:pt x="814" y="2295"/>
                        <a:pt x="1142" y="2295"/>
                      </a:cubicBezTo>
                      <a:cubicBezTo>
                        <a:pt x="1893" y="2295"/>
                        <a:pt x="2400" y="1851"/>
                        <a:pt x="2749" y="1370"/>
                      </a:cubicBezTo>
                      <a:cubicBezTo>
                        <a:pt x="3104" y="863"/>
                        <a:pt x="3304" y="313"/>
                        <a:pt x="3458" y="22"/>
                      </a:cubicBezTo>
                      <a:lnTo>
                        <a:pt x="3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0"/>
                <p:cNvSpPr/>
                <p:nvPr/>
              </p:nvSpPr>
              <p:spPr>
                <a:xfrm>
                  <a:off x="-93612" y="2101757"/>
                  <a:ext cx="121094" cy="43077"/>
                </a:xfrm>
                <a:custGeom>
                  <a:rect b="b" l="l" r="r" t="t"/>
                  <a:pathLst>
                    <a:path extrusionOk="0" h="307" w="863">
                      <a:moveTo>
                        <a:pt x="1" y="0"/>
                      </a:moveTo>
                      <a:lnTo>
                        <a:pt x="1" y="0"/>
                      </a:lnTo>
                      <a:cubicBezTo>
                        <a:pt x="134" y="229"/>
                        <a:pt x="281" y="306"/>
                        <a:pt x="417" y="306"/>
                      </a:cubicBezTo>
                      <a:cubicBezTo>
                        <a:pt x="619" y="306"/>
                        <a:pt x="796" y="134"/>
                        <a:pt x="863" y="43"/>
                      </a:cubicBezTo>
                      <a:lnTo>
                        <a:pt x="863" y="43"/>
                      </a:lnTo>
                      <a:cubicBezTo>
                        <a:pt x="722" y="122"/>
                        <a:pt x="589" y="150"/>
                        <a:pt x="470" y="150"/>
                      </a:cubicBezTo>
                      <a:cubicBezTo>
                        <a:pt x="194" y="150"/>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0"/>
                <p:cNvSpPr/>
                <p:nvPr/>
              </p:nvSpPr>
              <p:spPr>
                <a:xfrm>
                  <a:off x="-1014959" y="1538651"/>
                  <a:ext cx="489006" cy="488998"/>
                </a:xfrm>
                <a:custGeom>
                  <a:rect b="b" l="l" r="r" t="t"/>
                  <a:pathLst>
                    <a:path extrusionOk="0" h="3485" w="3485">
                      <a:moveTo>
                        <a:pt x="1745" y="1"/>
                      </a:moveTo>
                      <a:cubicBezTo>
                        <a:pt x="793" y="1"/>
                        <a:pt x="0" y="772"/>
                        <a:pt x="0" y="1745"/>
                      </a:cubicBezTo>
                      <a:cubicBezTo>
                        <a:pt x="0" y="2713"/>
                        <a:pt x="793" y="3485"/>
                        <a:pt x="1745" y="3485"/>
                      </a:cubicBezTo>
                      <a:cubicBezTo>
                        <a:pt x="2713" y="3485"/>
                        <a:pt x="3484" y="2713"/>
                        <a:pt x="3484" y="1745"/>
                      </a:cubicBezTo>
                      <a:cubicBezTo>
                        <a:pt x="3484" y="772"/>
                        <a:pt x="2713" y="1"/>
                        <a:pt x="17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0"/>
                <p:cNvSpPr/>
                <p:nvPr/>
              </p:nvSpPr>
              <p:spPr>
                <a:xfrm>
                  <a:off x="5033" y="3195976"/>
                  <a:ext cx="136669" cy="946004"/>
                </a:xfrm>
                <a:custGeom>
                  <a:rect b="b" l="l" r="r" t="t"/>
                  <a:pathLst>
                    <a:path extrusionOk="0" h="6742" w="974">
                      <a:moveTo>
                        <a:pt x="133" y="1"/>
                      </a:moveTo>
                      <a:cubicBezTo>
                        <a:pt x="91" y="529"/>
                        <a:pt x="70" y="1079"/>
                        <a:pt x="70" y="1629"/>
                      </a:cubicBezTo>
                      <a:lnTo>
                        <a:pt x="70" y="1914"/>
                      </a:lnTo>
                      <a:cubicBezTo>
                        <a:pt x="70" y="2226"/>
                        <a:pt x="91" y="2533"/>
                        <a:pt x="91" y="2819"/>
                      </a:cubicBezTo>
                      <a:cubicBezTo>
                        <a:pt x="91" y="3083"/>
                        <a:pt x="1" y="4140"/>
                        <a:pt x="202" y="4843"/>
                      </a:cubicBezTo>
                      <a:cubicBezTo>
                        <a:pt x="424" y="5769"/>
                        <a:pt x="794" y="6498"/>
                        <a:pt x="926" y="6741"/>
                      </a:cubicBezTo>
                      <a:lnTo>
                        <a:pt x="974" y="6720"/>
                      </a:lnTo>
                      <a:cubicBezTo>
                        <a:pt x="842" y="6408"/>
                        <a:pt x="466" y="5769"/>
                        <a:pt x="244" y="4843"/>
                      </a:cubicBezTo>
                      <a:cubicBezTo>
                        <a:pt x="49" y="4140"/>
                        <a:pt x="133" y="3083"/>
                        <a:pt x="133" y="2819"/>
                      </a:cubicBezTo>
                      <a:cubicBezTo>
                        <a:pt x="133" y="2512"/>
                        <a:pt x="112" y="2200"/>
                        <a:pt x="112" y="1914"/>
                      </a:cubicBezTo>
                      <a:cubicBezTo>
                        <a:pt x="112" y="1275"/>
                        <a:pt x="133" y="661"/>
                        <a:pt x="181" y="43"/>
                      </a:cubicBezTo>
                      <a:lnTo>
                        <a:pt x="1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0"/>
                <p:cNvSpPr/>
                <p:nvPr/>
              </p:nvSpPr>
              <p:spPr>
                <a:xfrm>
                  <a:off x="197273" y="3195976"/>
                  <a:ext cx="141861" cy="89942"/>
                </a:xfrm>
                <a:custGeom>
                  <a:rect b="b" l="l" r="r" t="t"/>
                  <a:pathLst>
                    <a:path extrusionOk="0" h="641" w="1011">
                      <a:moveTo>
                        <a:pt x="43" y="1"/>
                      </a:moveTo>
                      <a:lnTo>
                        <a:pt x="0" y="22"/>
                      </a:lnTo>
                      <a:cubicBezTo>
                        <a:pt x="111" y="175"/>
                        <a:pt x="154" y="196"/>
                        <a:pt x="217" y="265"/>
                      </a:cubicBezTo>
                      <a:cubicBezTo>
                        <a:pt x="265" y="286"/>
                        <a:pt x="307" y="307"/>
                        <a:pt x="349" y="350"/>
                      </a:cubicBezTo>
                      <a:cubicBezTo>
                        <a:pt x="571" y="550"/>
                        <a:pt x="793" y="640"/>
                        <a:pt x="1010" y="640"/>
                      </a:cubicBezTo>
                      <a:lnTo>
                        <a:pt x="1010" y="593"/>
                      </a:lnTo>
                      <a:cubicBezTo>
                        <a:pt x="814" y="593"/>
                        <a:pt x="592" y="508"/>
                        <a:pt x="376" y="328"/>
                      </a:cubicBezTo>
                      <a:cubicBezTo>
                        <a:pt x="328" y="286"/>
                        <a:pt x="286" y="244"/>
                        <a:pt x="265" y="217"/>
                      </a:cubicBezTo>
                      <a:cubicBezTo>
                        <a:pt x="175" y="154"/>
                        <a:pt x="132" y="133"/>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0"/>
                <p:cNvSpPr/>
                <p:nvPr/>
              </p:nvSpPr>
              <p:spPr>
                <a:xfrm>
                  <a:off x="-69056" y="2061626"/>
                  <a:ext cx="55706" cy="25818"/>
                </a:xfrm>
                <a:custGeom>
                  <a:rect b="b" l="l" r="r" t="t"/>
                  <a:pathLst>
                    <a:path extrusionOk="0" h="184" w="397">
                      <a:moveTo>
                        <a:pt x="397" y="1"/>
                      </a:moveTo>
                      <a:lnTo>
                        <a:pt x="0" y="133"/>
                      </a:lnTo>
                      <a:cubicBezTo>
                        <a:pt x="51" y="164"/>
                        <a:pt x="112" y="184"/>
                        <a:pt x="175" y="184"/>
                      </a:cubicBezTo>
                      <a:cubicBezTo>
                        <a:pt x="198" y="184"/>
                        <a:pt x="221" y="181"/>
                        <a:pt x="243" y="175"/>
                      </a:cubicBezTo>
                      <a:cubicBezTo>
                        <a:pt x="312" y="154"/>
                        <a:pt x="376" y="85"/>
                        <a:pt x="3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0"/>
                <p:cNvSpPr/>
                <p:nvPr/>
              </p:nvSpPr>
              <p:spPr>
                <a:xfrm>
                  <a:off x="45867" y="1980801"/>
                  <a:ext cx="21749" cy="21609"/>
                </a:xfrm>
                <a:custGeom>
                  <a:rect b="b" l="l" r="r" t="t"/>
                  <a:pathLst>
                    <a:path extrusionOk="0" h="154" w="155">
                      <a:moveTo>
                        <a:pt x="154" y="1"/>
                      </a:moveTo>
                      <a:cubicBezTo>
                        <a:pt x="133" y="1"/>
                        <a:pt x="85" y="1"/>
                        <a:pt x="43" y="48"/>
                      </a:cubicBezTo>
                      <a:cubicBezTo>
                        <a:pt x="22" y="69"/>
                        <a:pt x="1" y="112"/>
                        <a:pt x="1" y="154"/>
                      </a:cubicBezTo>
                      <a:lnTo>
                        <a:pt x="22" y="154"/>
                      </a:lnTo>
                      <a:cubicBezTo>
                        <a:pt x="22" y="112"/>
                        <a:pt x="43" y="69"/>
                        <a:pt x="64" y="48"/>
                      </a:cubicBezTo>
                      <a:cubicBezTo>
                        <a:pt x="85" y="22"/>
                        <a:pt x="133" y="22"/>
                        <a:pt x="154" y="22"/>
                      </a:cubicBezTo>
                      <a:lnTo>
                        <a:pt x="1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50"/>
              <p:cNvGrpSpPr/>
              <p:nvPr/>
            </p:nvGrpSpPr>
            <p:grpSpPr>
              <a:xfrm>
                <a:off x="6800376" y="1674286"/>
                <a:ext cx="390430" cy="432449"/>
                <a:chOff x="3306034" y="1949508"/>
                <a:chExt cx="175743" cy="194657"/>
              </a:xfrm>
            </p:grpSpPr>
            <p:sp>
              <p:nvSpPr>
                <p:cNvPr id="1710" name="Google Shape;1710;p50"/>
                <p:cNvSpPr/>
                <p:nvPr/>
              </p:nvSpPr>
              <p:spPr>
                <a:xfrm>
                  <a:off x="3335979" y="1979047"/>
                  <a:ext cx="113719" cy="156961"/>
                </a:xfrm>
                <a:custGeom>
                  <a:rect b="b" l="l" r="r" t="t"/>
                  <a:pathLst>
                    <a:path extrusionOk="0" h="4639" w="3361">
                      <a:moveTo>
                        <a:pt x="1704" y="1"/>
                      </a:moveTo>
                      <a:cubicBezTo>
                        <a:pt x="1639" y="1"/>
                        <a:pt x="1573" y="4"/>
                        <a:pt x="1507" y="12"/>
                      </a:cubicBezTo>
                      <a:cubicBezTo>
                        <a:pt x="708" y="104"/>
                        <a:pt x="92" y="748"/>
                        <a:pt x="35" y="1575"/>
                      </a:cubicBezTo>
                      <a:cubicBezTo>
                        <a:pt x="0" y="2134"/>
                        <a:pt x="269" y="2608"/>
                        <a:pt x="651" y="2934"/>
                      </a:cubicBezTo>
                      <a:cubicBezTo>
                        <a:pt x="884" y="3139"/>
                        <a:pt x="1061" y="3436"/>
                        <a:pt x="1097" y="3754"/>
                      </a:cubicBezTo>
                      <a:lnTo>
                        <a:pt x="1181" y="4405"/>
                      </a:lnTo>
                      <a:cubicBezTo>
                        <a:pt x="1181" y="4525"/>
                        <a:pt x="1302" y="4639"/>
                        <a:pt x="1450" y="4639"/>
                      </a:cubicBezTo>
                      <a:lnTo>
                        <a:pt x="1981" y="4639"/>
                      </a:lnTo>
                      <a:cubicBezTo>
                        <a:pt x="2122" y="4639"/>
                        <a:pt x="2243" y="4525"/>
                        <a:pt x="2243" y="4377"/>
                      </a:cubicBezTo>
                      <a:lnTo>
                        <a:pt x="2335" y="3754"/>
                      </a:lnTo>
                      <a:cubicBezTo>
                        <a:pt x="2363" y="3436"/>
                        <a:pt x="2511" y="3139"/>
                        <a:pt x="2745" y="2934"/>
                      </a:cubicBezTo>
                      <a:cubicBezTo>
                        <a:pt x="3127" y="2637"/>
                        <a:pt x="3360" y="2163"/>
                        <a:pt x="3360" y="1667"/>
                      </a:cubicBezTo>
                      <a:cubicBezTo>
                        <a:pt x="3334" y="729"/>
                        <a:pt x="2617" y="1"/>
                        <a:pt x="1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0"/>
                <p:cNvSpPr/>
                <p:nvPr/>
              </p:nvSpPr>
              <p:spPr>
                <a:xfrm>
                  <a:off x="3371879" y="2112055"/>
                  <a:ext cx="44053" cy="32109"/>
                </a:xfrm>
                <a:custGeom>
                  <a:rect b="b" l="l" r="r" t="t"/>
                  <a:pathLst>
                    <a:path extrusionOk="0" h="949" w="1302">
                      <a:moveTo>
                        <a:pt x="0" y="0"/>
                      </a:moveTo>
                      <a:lnTo>
                        <a:pt x="0" y="297"/>
                      </a:lnTo>
                      <a:cubicBezTo>
                        <a:pt x="0" y="651"/>
                        <a:pt x="297" y="948"/>
                        <a:pt x="651" y="948"/>
                      </a:cubicBezTo>
                      <a:cubicBezTo>
                        <a:pt x="1005" y="920"/>
                        <a:pt x="1302" y="651"/>
                        <a:pt x="1302" y="269"/>
                      </a:cubicBezTo>
                      <a:lnTo>
                        <a:pt x="1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0"/>
                <p:cNvSpPr/>
                <p:nvPr/>
              </p:nvSpPr>
              <p:spPr>
                <a:xfrm>
                  <a:off x="3363014" y="2022762"/>
                  <a:ext cx="58907" cy="95279"/>
                </a:xfrm>
                <a:custGeom>
                  <a:rect b="b" l="l" r="r" t="t"/>
                  <a:pathLst>
                    <a:path extrusionOk="0" h="2816" w="1741">
                      <a:moveTo>
                        <a:pt x="1210" y="163"/>
                      </a:moveTo>
                      <a:cubicBezTo>
                        <a:pt x="1238" y="198"/>
                        <a:pt x="1267" y="255"/>
                        <a:pt x="1267" y="283"/>
                      </a:cubicBezTo>
                      <a:cubicBezTo>
                        <a:pt x="1295" y="375"/>
                        <a:pt x="1295" y="432"/>
                        <a:pt x="1295" y="489"/>
                      </a:cubicBezTo>
                      <a:cubicBezTo>
                        <a:pt x="1267" y="552"/>
                        <a:pt x="1238" y="581"/>
                        <a:pt x="1182" y="581"/>
                      </a:cubicBezTo>
                      <a:cubicBezTo>
                        <a:pt x="1118" y="581"/>
                        <a:pt x="1090" y="552"/>
                        <a:pt x="1090" y="489"/>
                      </a:cubicBezTo>
                      <a:cubicBezTo>
                        <a:pt x="1062" y="460"/>
                        <a:pt x="1062" y="404"/>
                        <a:pt x="1090" y="340"/>
                      </a:cubicBezTo>
                      <a:cubicBezTo>
                        <a:pt x="1118" y="283"/>
                        <a:pt x="1147" y="227"/>
                        <a:pt x="1210" y="163"/>
                      </a:cubicBezTo>
                      <a:close/>
                      <a:moveTo>
                        <a:pt x="616" y="227"/>
                      </a:moveTo>
                      <a:cubicBezTo>
                        <a:pt x="680" y="255"/>
                        <a:pt x="708" y="340"/>
                        <a:pt x="736" y="404"/>
                      </a:cubicBezTo>
                      <a:cubicBezTo>
                        <a:pt x="736" y="489"/>
                        <a:pt x="736" y="552"/>
                        <a:pt x="680" y="609"/>
                      </a:cubicBezTo>
                      <a:cubicBezTo>
                        <a:pt x="663" y="642"/>
                        <a:pt x="625" y="656"/>
                        <a:pt x="584" y="656"/>
                      </a:cubicBezTo>
                      <a:cubicBezTo>
                        <a:pt x="556" y="656"/>
                        <a:pt x="526" y="649"/>
                        <a:pt x="503" y="637"/>
                      </a:cubicBezTo>
                      <a:cubicBezTo>
                        <a:pt x="474" y="609"/>
                        <a:pt x="474" y="581"/>
                        <a:pt x="439" y="517"/>
                      </a:cubicBezTo>
                      <a:cubicBezTo>
                        <a:pt x="439" y="432"/>
                        <a:pt x="503" y="283"/>
                        <a:pt x="616" y="227"/>
                      </a:cubicBezTo>
                      <a:close/>
                      <a:moveTo>
                        <a:pt x="995" y="0"/>
                      </a:moveTo>
                      <a:cubicBezTo>
                        <a:pt x="861" y="0"/>
                        <a:pt x="730" y="70"/>
                        <a:pt x="616" y="135"/>
                      </a:cubicBezTo>
                      <a:cubicBezTo>
                        <a:pt x="559" y="107"/>
                        <a:pt x="531" y="107"/>
                        <a:pt x="474" y="78"/>
                      </a:cubicBezTo>
                      <a:cubicBezTo>
                        <a:pt x="326" y="78"/>
                        <a:pt x="206" y="107"/>
                        <a:pt x="149" y="163"/>
                      </a:cubicBezTo>
                      <a:cubicBezTo>
                        <a:pt x="0" y="340"/>
                        <a:pt x="121" y="729"/>
                        <a:pt x="206" y="991"/>
                      </a:cubicBezTo>
                      <a:cubicBezTo>
                        <a:pt x="234" y="1047"/>
                        <a:pt x="262" y="1111"/>
                        <a:pt x="262" y="1168"/>
                      </a:cubicBezTo>
                      <a:cubicBezTo>
                        <a:pt x="382" y="1642"/>
                        <a:pt x="503" y="2109"/>
                        <a:pt x="588" y="2583"/>
                      </a:cubicBezTo>
                      <a:lnTo>
                        <a:pt x="616" y="2788"/>
                      </a:lnTo>
                      <a:cubicBezTo>
                        <a:pt x="651" y="2788"/>
                        <a:pt x="651" y="2816"/>
                        <a:pt x="651" y="2816"/>
                      </a:cubicBezTo>
                      <a:lnTo>
                        <a:pt x="680" y="2816"/>
                      </a:lnTo>
                      <a:cubicBezTo>
                        <a:pt x="680" y="2788"/>
                        <a:pt x="708" y="2788"/>
                        <a:pt x="680" y="2759"/>
                      </a:cubicBezTo>
                      <a:lnTo>
                        <a:pt x="651" y="2583"/>
                      </a:lnTo>
                      <a:cubicBezTo>
                        <a:pt x="559" y="2109"/>
                        <a:pt x="439" y="1613"/>
                        <a:pt x="326" y="1139"/>
                      </a:cubicBezTo>
                      <a:cubicBezTo>
                        <a:pt x="326" y="1111"/>
                        <a:pt x="298" y="1047"/>
                        <a:pt x="262" y="963"/>
                      </a:cubicBezTo>
                      <a:cubicBezTo>
                        <a:pt x="177" y="729"/>
                        <a:pt x="57" y="340"/>
                        <a:pt x="177" y="198"/>
                      </a:cubicBezTo>
                      <a:cubicBezTo>
                        <a:pt x="234" y="135"/>
                        <a:pt x="326" y="135"/>
                        <a:pt x="474" y="135"/>
                      </a:cubicBezTo>
                      <a:cubicBezTo>
                        <a:pt x="503" y="163"/>
                        <a:pt x="531" y="163"/>
                        <a:pt x="559" y="198"/>
                      </a:cubicBezTo>
                      <a:cubicBezTo>
                        <a:pt x="439" y="283"/>
                        <a:pt x="382" y="404"/>
                        <a:pt x="382" y="552"/>
                      </a:cubicBezTo>
                      <a:cubicBezTo>
                        <a:pt x="411" y="609"/>
                        <a:pt x="439" y="665"/>
                        <a:pt x="474" y="694"/>
                      </a:cubicBezTo>
                      <a:cubicBezTo>
                        <a:pt x="507" y="707"/>
                        <a:pt x="545" y="716"/>
                        <a:pt x="582" y="716"/>
                      </a:cubicBezTo>
                      <a:cubicBezTo>
                        <a:pt x="642" y="716"/>
                        <a:pt x="701" y="694"/>
                        <a:pt x="736" y="637"/>
                      </a:cubicBezTo>
                      <a:cubicBezTo>
                        <a:pt x="793" y="581"/>
                        <a:pt x="793" y="489"/>
                        <a:pt x="793" y="404"/>
                      </a:cubicBezTo>
                      <a:cubicBezTo>
                        <a:pt x="765" y="312"/>
                        <a:pt x="736" y="255"/>
                        <a:pt x="651" y="198"/>
                      </a:cubicBezTo>
                      <a:cubicBezTo>
                        <a:pt x="761" y="127"/>
                        <a:pt x="875" y="60"/>
                        <a:pt x="990" y="60"/>
                      </a:cubicBezTo>
                      <a:cubicBezTo>
                        <a:pt x="1023" y="60"/>
                        <a:pt x="1057" y="66"/>
                        <a:pt x="1090" y="78"/>
                      </a:cubicBezTo>
                      <a:cubicBezTo>
                        <a:pt x="1118" y="78"/>
                        <a:pt x="1147" y="107"/>
                        <a:pt x="1147" y="135"/>
                      </a:cubicBezTo>
                      <a:cubicBezTo>
                        <a:pt x="1090" y="163"/>
                        <a:pt x="1062" y="255"/>
                        <a:pt x="1033" y="312"/>
                      </a:cubicBezTo>
                      <a:cubicBezTo>
                        <a:pt x="1005" y="404"/>
                        <a:pt x="1005" y="460"/>
                        <a:pt x="1033" y="517"/>
                      </a:cubicBezTo>
                      <a:cubicBezTo>
                        <a:pt x="1033" y="581"/>
                        <a:pt x="1090" y="637"/>
                        <a:pt x="1147" y="637"/>
                      </a:cubicBezTo>
                      <a:cubicBezTo>
                        <a:pt x="1159" y="641"/>
                        <a:pt x="1171" y="643"/>
                        <a:pt x="1183" y="643"/>
                      </a:cubicBezTo>
                      <a:cubicBezTo>
                        <a:pt x="1260" y="643"/>
                        <a:pt x="1328" y="568"/>
                        <a:pt x="1359" y="489"/>
                      </a:cubicBezTo>
                      <a:cubicBezTo>
                        <a:pt x="1387" y="432"/>
                        <a:pt x="1359" y="375"/>
                        <a:pt x="1323" y="283"/>
                      </a:cubicBezTo>
                      <a:cubicBezTo>
                        <a:pt x="1295" y="227"/>
                        <a:pt x="1267" y="163"/>
                        <a:pt x="1238" y="135"/>
                      </a:cubicBezTo>
                      <a:cubicBezTo>
                        <a:pt x="1267" y="107"/>
                        <a:pt x="1295" y="78"/>
                        <a:pt x="1323" y="78"/>
                      </a:cubicBezTo>
                      <a:cubicBezTo>
                        <a:pt x="1351" y="72"/>
                        <a:pt x="1381" y="68"/>
                        <a:pt x="1410" y="68"/>
                      </a:cubicBezTo>
                      <a:cubicBezTo>
                        <a:pt x="1506" y="68"/>
                        <a:pt x="1599" y="106"/>
                        <a:pt x="1621" y="198"/>
                      </a:cubicBezTo>
                      <a:cubicBezTo>
                        <a:pt x="1677" y="255"/>
                        <a:pt x="1649" y="340"/>
                        <a:pt x="1649" y="432"/>
                      </a:cubicBezTo>
                      <a:cubicBezTo>
                        <a:pt x="1621" y="665"/>
                        <a:pt x="1564" y="906"/>
                        <a:pt x="1500" y="1111"/>
                      </a:cubicBezTo>
                      <a:cubicBezTo>
                        <a:pt x="1472" y="1288"/>
                        <a:pt x="1415" y="1465"/>
                        <a:pt x="1387" y="1613"/>
                      </a:cubicBezTo>
                      <a:lnTo>
                        <a:pt x="1182" y="2731"/>
                      </a:lnTo>
                      <a:cubicBezTo>
                        <a:pt x="1182" y="2759"/>
                        <a:pt x="1210" y="2759"/>
                        <a:pt x="1210" y="2759"/>
                      </a:cubicBezTo>
                      <a:lnTo>
                        <a:pt x="1238" y="2759"/>
                      </a:lnTo>
                      <a:lnTo>
                        <a:pt x="1444" y="1642"/>
                      </a:lnTo>
                      <a:cubicBezTo>
                        <a:pt x="1472" y="1465"/>
                        <a:pt x="1536" y="1288"/>
                        <a:pt x="1564" y="1139"/>
                      </a:cubicBezTo>
                      <a:cubicBezTo>
                        <a:pt x="1621" y="906"/>
                        <a:pt x="1677" y="665"/>
                        <a:pt x="1712" y="432"/>
                      </a:cubicBezTo>
                      <a:cubicBezTo>
                        <a:pt x="1712" y="340"/>
                        <a:pt x="1741" y="255"/>
                        <a:pt x="1677" y="163"/>
                      </a:cubicBezTo>
                      <a:cubicBezTo>
                        <a:pt x="1631" y="71"/>
                        <a:pt x="1506" y="12"/>
                        <a:pt x="1396" y="12"/>
                      </a:cubicBezTo>
                      <a:cubicBezTo>
                        <a:pt x="1370" y="12"/>
                        <a:pt x="1346" y="15"/>
                        <a:pt x="1323" y="22"/>
                      </a:cubicBezTo>
                      <a:cubicBezTo>
                        <a:pt x="1267" y="50"/>
                        <a:pt x="1238" y="50"/>
                        <a:pt x="1210" y="78"/>
                      </a:cubicBezTo>
                      <a:cubicBezTo>
                        <a:pt x="1182" y="50"/>
                        <a:pt x="1147" y="50"/>
                        <a:pt x="1118" y="22"/>
                      </a:cubicBezTo>
                      <a:cubicBezTo>
                        <a:pt x="1077" y="7"/>
                        <a:pt x="1036"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0"/>
                <p:cNvSpPr/>
                <p:nvPr/>
              </p:nvSpPr>
              <p:spPr>
                <a:xfrm>
                  <a:off x="3306034" y="2019413"/>
                  <a:ext cx="19184" cy="5041"/>
                </a:xfrm>
                <a:custGeom>
                  <a:rect b="b" l="l" r="r" t="t"/>
                  <a:pathLst>
                    <a:path extrusionOk="0" h="149" w="567">
                      <a:moveTo>
                        <a:pt x="36" y="0"/>
                      </a:moveTo>
                      <a:lnTo>
                        <a:pt x="1" y="29"/>
                      </a:lnTo>
                      <a:cubicBezTo>
                        <a:pt x="1" y="57"/>
                        <a:pt x="1" y="57"/>
                        <a:pt x="36" y="57"/>
                      </a:cubicBezTo>
                      <a:lnTo>
                        <a:pt x="531" y="149"/>
                      </a:lnTo>
                      <a:cubicBezTo>
                        <a:pt x="567" y="149"/>
                        <a:pt x="567" y="121"/>
                        <a:pt x="567" y="121"/>
                      </a:cubicBezTo>
                      <a:cubicBezTo>
                        <a:pt x="567" y="85"/>
                        <a:pt x="567" y="85"/>
                        <a:pt x="531" y="85"/>
                      </a:cubicBezTo>
                      <a:lnTo>
                        <a:pt x="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0"/>
                <p:cNvSpPr/>
                <p:nvPr/>
              </p:nvSpPr>
              <p:spPr>
                <a:xfrm>
                  <a:off x="3321125" y="1977761"/>
                  <a:ext cx="14887" cy="14617"/>
                </a:xfrm>
                <a:custGeom>
                  <a:rect b="b" l="l" r="r" t="t"/>
                  <a:pathLst>
                    <a:path extrusionOk="0" h="432" w="440">
                      <a:moveTo>
                        <a:pt x="29" y="0"/>
                      </a:moveTo>
                      <a:cubicBezTo>
                        <a:pt x="22" y="0"/>
                        <a:pt x="15" y="7"/>
                        <a:pt x="0" y="22"/>
                      </a:cubicBezTo>
                      <a:lnTo>
                        <a:pt x="0" y="50"/>
                      </a:lnTo>
                      <a:lnTo>
                        <a:pt x="411" y="404"/>
                      </a:lnTo>
                      <a:lnTo>
                        <a:pt x="411" y="432"/>
                      </a:lnTo>
                      <a:cubicBezTo>
                        <a:pt x="439" y="432"/>
                        <a:pt x="439" y="404"/>
                        <a:pt x="439" y="404"/>
                      </a:cubicBezTo>
                      <a:lnTo>
                        <a:pt x="439" y="375"/>
                      </a:lnTo>
                      <a:lnTo>
                        <a:pt x="57" y="22"/>
                      </a:lnTo>
                      <a:cubicBezTo>
                        <a:pt x="43" y="7"/>
                        <a:pt x="36"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0"/>
                <p:cNvSpPr/>
                <p:nvPr/>
              </p:nvSpPr>
              <p:spPr>
                <a:xfrm>
                  <a:off x="3374992" y="1950455"/>
                  <a:ext cx="5041" cy="19184"/>
                </a:xfrm>
                <a:custGeom>
                  <a:rect b="b" l="l" r="r" t="t"/>
                  <a:pathLst>
                    <a:path extrusionOk="0" h="567" w="149">
                      <a:moveTo>
                        <a:pt x="28" y="1"/>
                      </a:moveTo>
                      <a:cubicBezTo>
                        <a:pt x="28" y="36"/>
                        <a:pt x="0" y="36"/>
                        <a:pt x="0" y="65"/>
                      </a:cubicBezTo>
                      <a:cubicBezTo>
                        <a:pt x="28" y="121"/>
                        <a:pt x="28" y="213"/>
                        <a:pt x="57" y="298"/>
                      </a:cubicBezTo>
                      <a:cubicBezTo>
                        <a:pt x="57" y="390"/>
                        <a:pt x="85" y="447"/>
                        <a:pt x="85" y="532"/>
                      </a:cubicBezTo>
                      <a:lnTo>
                        <a:pt x="120" y="567"/>
                      </a:lnTo>
                      <a:cubicBezTo>
                        <a:pt x="149" y="532"/>
                        <a:pt x="149" y="532"/>
                        <a:pt x="149" y="503"/>
                      </a:cubicBezTo>
                      <a:cubicBezTo>
                        <a:pt x="149" y="447"/>
                        <a:pt x="120" y="355"/>
                        <a:pt x="120" y="270"/>
                      </a:cubicBezTo>
                      <a:cubicBezTo>
                        <a:pt x="85" y="178"/>
                        <a:pt x="85" y="93"/>
                        <a:pt x="57" y="36"/>
                      </a:cubicBezTo>
                      <a:cubicBezTo>
                        <a:pt x="57" y="36"/>
                        <a:pt x="57" y="1"/>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0"/>
                <p:cNvSpPr/>
                <p:nvPr/>
              </p:nvSpPr>
              <p:spPr>
                <a:xfrm>
                  <a:off x="3409944" y="1949508"/>
                  <a:ext cx="3857" cy="22060"/>
                </a:xfrm>
                <a:custGeom>
                  <a:rect b="b" l="l" r="r" t="t"/>
                  <a:pathLst>
                    <a:path extrusionOk="0" h="652" w="114">
                      <a:moveTo>
                        <a:pt x="85" y="1"/>
                      </a:moveTo>
                      <a:cubicBezTo>
                        <a:pt x="85" y="1"/>
                        <a:pt x="57" y="1"/>
                        <a:pt x="57" y="29"/>
                      </a:cubicBezTo>
                      <a:lnTo>
                        <a:pt x="0" y="623"/>
                      </a:lnTo>
                      <a:cubicBezTo>
                        <a:pt x="0" y="623"/>
                        <a:pt x="0" y="651"/>
                        <a:pt x="28" y="651"/>
                      </a:cubicBezTo>
                      <a:lnTo>
                        <a:pt x="57" y="623"/>
                      </a:lnTo>
                      <a:lnTo>
                        <a:pt x="113" y="29"/>
                      </a:lnTo>
                      <a:cubicBezTo>
                        <a:pt x="113" y="1"/>
                        <a:pt x="113" y="1"/>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0"/>
                <p:cNvSpPr/>
                <p:nvPr/>
              </p:nvSpPr>
              <p:spPr>
                <a:xfrm>
                  <a:off x="3447739" y="1987573"/>
                  <a:ext cx="19895" cy="13906"/>
                </a:xfrm>
                <a:custGeom>
                  <a:rect b="b" l="l" r="r" t="t"/>
                  <a:pathLst>
                    <a:path extrusionOk="0" h="411" w="588">
                      <a:moveTo>
                        <a:pt x="531" y="0"/>
                      </a:moveTo>
                      <a:lnTo>
                        <a:pt x="29" y="354"/>
                      </a:lnTo>
                      <a:cubicBezTo>
                        <a:pt x="1" y="354"/>
                        <a:pt x="1" y="382"/>
                        <a:pt x="29" y="382"/>
                      </a:cubicBezTo>
                      <a:lnTo>
                        <a:pt x="29" y="411"/>
                      </a:lnTo>
                      <a:lnTo>
                        <a:pt x="57" y="411"/>
                      </a:lnTo>
                      <a:lnTo>
                        <a:pt x="560" y="57"/>
                      </a:lnTo>
                      <a:cubicBezTo>
                        <a:pt x="560" y="29"/>
                        <a:pt x="588" y="29"/>
                        <a:pt x="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0"/>
                <p:cNvSpPr/>
                <p:nvPr/>
              </p:nvSpPr>
              <p:spPr>
                <a:xfrm>
                  <a:off x="3461645" y="2026349"/>
                  <a:ext cx="20132" cy="3147"/>
                </a:xfrm>
                <a:custGeom>
                  <a:rect b="b" l="l" r="r" t="t"/>
                  <a:pathLst>
                    <a:path extrusionOk="0" h="93" w="595">
                      <a:moveTo>
                        <a:pt x="35" y="1"/>
                      </a:moveTo>
                      <a:cubicBezTo>
                        <a:pt x="0" y="1"/>
                        <a:pt x="0" y="1"/>
                        <a:pt x="0" y="29"/>
                      </a:cubicBezTo>
                      <a:cubicBezTo>
                        <a:pt x="0" y="29"/>
                        <a:pt x="0" y="57"/>
                        <a:pt x="35" y="57"/>
                      </a:cubicBezTo>
                      <a:lnTo>
                        <a:pt x="566" y="92"/>
                      </a:lnTo>
                      <a:cubicBezTo>
                        <a:pt x="594" y="92"/>
                        <a:pt x="594" y="57"/>
                        <a:pt x="594" y="57"/>
                      </a:cubicBezTo>
                      <a:cubicBezTo>
                        <a:pt x="594" y="29"/>
                        <a:pt x="594" y="29"/>
                        <a:pt x="566" y="29"/>
                      </a:cubicBezTo>
                      <a:lnTo>
                        <a:pt x="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0"/>
                <p:cNvSpPr/>
                <p:nvPr/>
              </p:nvSpPr>
              <p:spPr>
                <a:xfrm>
                  <a:off x="3346028" y="1991397"/>
                  <a:ext cx="36880" cy="56065"/>
                </a:xfrm>
                <a:custGeom>
                  <a:rect b="b" l="l" r="r" t="t"/>
                  <a:pathLst>
                    <a:path extrusionOk="0" h="1657" w="1090">
                      <a:moveTo>
                        <a:pt x="1033" y="1"/>
                      </a:moveTo>
                      <a:cubicBezTo>
                        <a:pt x="708" y="64"/>
                        <a:pt x="411" y="298"/>
                        <a:pt x="234" y="623"/>
                      </a:cubicBezTo>
                      <a:cubicBezTo>
                        <a:pt x="57" y="913"/>
                        <a:pt x="0" y="1302"/>
                        <a:pt x="120" y="1621"/>
                      </a:cubicBezTo>
                      <a:cubicBezTo>
                        <a:pt x="120" y="1621"/>
                        <a:pt x="120" y="1656"/>
                        <a:pt x="149" y="1656"/>
                      </a:cubicBezTo>
                      <a:cubicBezTo>
                        <a:pt x="149" y="1656"/>
                        <a:pt x="177" y="1621"/>
                        <a:pt x="149" y="1592"/>
                      </a:cubicBezTo>
                      <a:cubicBezTo>
                        <a:pt x="57" y="1302"/>
                        <a:pt x="120" y="913"/>
                        <a:pt x="269" y="652"/>
                      </a:cubicBezTo>
                      <a:cubicBezTo>
                        <a:pt x="446" y="354"/>
                        <a:pt x="736" y="121"/>
                        <a:pt x="1061" y="64"/>
                      </a:cubicBezTo>
                      <a:cubicBezTo>
                        <a:pt x="1061" y="29"/>
                        <a:pt x="1090" y="29"/>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0" name="Google Shape;1720;p50"/>
            <p:cNvGrpSpPr/>
            <p:nvPr/>
          </p:nvGrpSpPr>
          <p:grpSpPr>
            <a:xfrm>
              <a:off x="6331015" y="4090300"/>
              <a:ext cx="360758" cy="258297"/>
              <a:chOff x="4992850" y="4345375"/>
              <a:chExt cx="607336" cy="638400"/>
            </a:xfrm>
          </p:grpSpPr>
          <p:sp>
            <p:nvSpPr>
              <p:cNvPr id="1721" name="Google Shape;1721;p50"/>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0"/>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 name="Google Shape;1723;p50"/>
            <p:cNvGrpSpPr/>
            <p:nvPr/>
          </p:nvGrpSpPr>
          <p:grpSpPr>
            <a:xfrm>
              <a:off x="6096822" y="2312708"/>
              <a:ext cx="234196" cy="188409"/>
              <a:chOff x="5151797" y="479071"/>
              <a:chExt cx="234196" cy="188409"/>
            </a:xfrm>
          </p:grpSpPr>
          <p:sp>
            <p:nvSpPr>
              <p:cNvPr id="1724" name="Google Shape;1724;p50"/>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0"/>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9" name="Shape 1729"/>
        <p:cNvGrpSpPr/>
        <p:nvPr/>
      </p:nvGrpSpPr>
      <p:grpSpPr>
        <a:xfrm>
          <a:off x="0" y="0"/>
          <a:ext cx="0" cy="0"/>
          <a:chOff x="0" y="0"/>
          <a:chExt cx="0" cy="0"/>
        </a:xfrm>
      </p:grpSpPr>
      <p:sp>
        <p:nvSpPr>
          <p:cNvPr id="1730" name="Google Shape;1730;p51"/>
          <p:cNvSpPr txBox="1"/>
          <p:nvPr>
            <p:ph idx="1" type="subTitle"/>
          </p:nvPr>
        </p:nvSpPr>
        <p:spPr>
          <a:xfrm>
            <a:off x="713225" y="893100"/>
            <a:ext cx="4059000" cy="283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a:t>
            </a:r>
            <a:r>
              <a:rPr lang="en"/>
              <a:t>d</a:t>
            </a:r>
            <a:r>
              <a:rPr lang="en"/>
              <a:t>”</a:t>
            </a:r>
            <a:endParaRPr/>
          </a:p>
        </p:txBody>
      </p:sp>
      <p:sp>
        <p:nvSpPr>
          <p:cNvPr id="1731" name="Google Shape;1731;p51"/>
          <p:cNvSpPr txBox="1"/>
          <p:nvPr>
            <p:ph type="title"/>
          </p:nvPr>
        </p:nvSpPr>
        <p:spPr>
          <a:xfrm>
            <a:off x="713244" y="3705670"/>
            <a:ext cx="4059000" cy="5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grpSp>
        <p:nvGrpSpPr>
          <p:cNvPr id="1732" name="Google Shape;1732;p51"/>
          <p:cNvGrpSpPr/>
          <p:nvPr/>
        </p:nvGrpSpPr>
        <p:grpSpPr>
          <a:xfrm>
            <a:off x="5139380" y="954291"/>
            <a:ext cx="3291402" cy="3515018"/>
            <a:chOff x="-3595520" y="539491"/>
            <a:chExt cx="3291402" cy="3515018"/>
          </a:xfrm>
        </p:grpSpPr>
        <p:sp>
          <p:nvSpPr>
            <p:cNvPr id="1733" name="Google Shape;1733;p51"/>
            <p:cNvSpPr/>
            <p:nvPr/>
          </p:nvSpPr>
          <p:spPr>
            <a:xfrm rot="-3555143">
              <a:off x="-2162345" y="690619"/>
              <a:ext cx="754650" cy="708574"/>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1"/>
            <p:cNvSpPr/>
            <p:nvPr/>
          </p:nvSpPr>
          <p:spPr>
            <a:xfrm>
              <a:off x="-2563478" y="860664"/>
              <a:ext cx="2259360" cy="2189809"/>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5" name="Google Shape;1735;p51"/>
            <p:cNvGrpSpPr/>
            <p:nvPr/>
          </p:nvGrpSpPr>
          <p:grpSpPr>
            <a:xfrm>
              <a:off x="-3479927" y="2003196"/>
              <a:ext cx="2350000" cy="1348751"/>
              <a:chOff x="6516473" y="1820321"/>
              <a:chExt cx="2350000" cy="1348751"/>
            </a:xfrm>
          </p:grpSpPr>
          <p:grpSp>
            <p:nvGrpSpPr>
              <p:cNvPr id="1736" name="Google Shape;1736;p51"/>
              <p:cNvGrpSpPr/>
              <p:nvPr/>
            </p:nvGrpSpPr>
            <p:grpSpPr>
              <a:xfrm>
                <a:off x="6516473" y="1820321"/>
                <a:ext cx="1504917" cy="1021126"/>
                <a:chOff x="5128378" y="1759883"/>
                <a:chExt cx="525423" cy="356526"/>
              </a:xfrm>
            </p:grpSpPr>
            <p:sp>
              <p:nvSpPr>
                <p:cNvPr id="1737" name="Google Shape;1737;p51"/>
                <p:cNvSpPr/>
                <p:nvPr/>
              </p:nvSpPr>
              <p:spPr>
                <a:xfrm>
                  <a:off x="5128378" y="1759883"/>
                  <a:ext cx="525423" cy="356526"/>
                </a:xfrm>
                <a:custGeom>
                  <a:rect b="b" l="l" r="r" t="t"/>
                  <a:pathLst>
                    <a:path extrusionOk="0" h="10259" w="15119">
                      <a:moveTo>
                        <a:pt x="114" y="1"/>
                      </a:moveTo>
                      <a:cubicBezTo>
                        <a:pt x="58" y="1"/>
                        <a:pt x="1" y="58"/>
                        <a:pt x="1" y="150"/>
                      </a:cubicBezTo>
                      <a:lnTo>
                        <a:pt x="1" y="10139"/>
                      </a:lnTo>
                      <a:cubicBezTo>
                        <a:pt x="1" y="10195"/>
                        <a:pt x="58" y="10259"/>
                        <a:pt x="114" y="10259"/>
                      </a:cubicBezTo>
                      <a:lnTo>
                        <a:pt x="15006" y="10259"/>
                      </a:lnTo>
                      <a:cubicBezTo>
                        <a:pt x="15062" y="10259"/>
                        <a:pt x="15119" y="10195"/>
                        <a:pt x="15119" y="10139"/>
                      </a:cubicBezTo>
                      <a:lnTo>
                        <a:pt x="15119" y="150"/>
                      </a:lnTo>
                      <a:cubicBezTo>
                        <a:pt x="15119" y="58"/>
                        <a:pt x="15062" y="1"/>
                        <a:pt x="150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1"/>
                <p:cNvSpPr/>
                <p:nvPr/>
              </p:nvSpPr>
              <p:spPr>
                <a:xfrm>
                  <a:off x="5472603" y="1829458"/>
                  <a:ext cx="117776" cy="6186"/>
                </a:xfrm>
                <a:custGeom>
                  <a:rect b="b" l="l" r="r" t="t"/>
                  <a:pathLst>
                    <a:path extrusionOk="0" h="178" w="3389">
                      <a:moveTo>
                        <a:pt x="0" y="1"/>
                      </a:moveTo>
                      <a:lnTo>
                        <a:pt x="0" y="178"/>
                      </a:lnTo>
                      <a:lnTo>
                        <a:pt x="3389" y="178"/>
                      </a:lnTo>
                      <a:lnTo>
                        <a:pt x="33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1"/>
                <p:cNvSpPr/>
                <p:nvPr/>
              </p:nvSpPr>
              <p:spPr>
                <a:xfrm>
                  <a:off x="5405948" y="1829458"/>
                  <a:ext cx="47263" cy="6186"/>
                </a:xfrm>
                <a:custGeom>
                  <a:rect b="b" l="l" r="r" t="t"/>
                  <a:pathLst>
                    <a:path extrusionOk="0" h="178" w="1360">
                      <a:moveTo>
                        <a:pt x="1" y="1"/>
                      </a:moveTo>
                      <a:lnTo>
                        <a:pt x="1" y="178"/>
                      </a:lnTo>
                      <a:lnTo>
                        <a:pt x="1359" y="178"/>
                      </a:lnTo>
                      <a:lnTo>
                        <a:pt x="1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1"/>
                <p:cNvSpPr/>
                <p:nvPr/>
              </p:nvSpPr>
              <p:spPr>
                <a:xfrm>
                  <a:off x="5362924" y="1829458"/>
                  <a:ext cx="30791" cy="6186"/>
                </a:xfrm>
                <a:custGeom>
                  <a:rect b="b" l="l" r="r" t="t"/>
                  <a:pathLst>
                    <a:path extrusionOk="0" h="178" w="886">
                      <a:moveTo>
                        <a:pt x="1" y="1"/>
                      </a:moveTo>
                      <a:lnTo>
                        <a:pt x="1" y="178"/>
                      </a:lnTo>
                      <a:lnTo>
                        <a:pt x="885" y="178"/>
                      </a:lnTo>
                      <a:lnTo>
                        <a:pt x="8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1"/>
                <p:cNvSpPr/>
                <p:nvPr/>
              </p:nvSpPr>
              <p:spPr>
                <a:xfrm>
                  <a:off x="5341308" y="1829458"/>
                  <a:ext cx="12337" cy="6186"/>
                </a:xfrm>
                <a:custGeom>
                  <a:rect b="b" l="l" r="r" t="t"/>
                  <a:pathLst>
                    <a:path extrusionOk="0" h="178" w="355">
                      <a:moveTo>
                        <a:pt x="0" y="1"/>
                      </a:moveTo>
                      <a:lnTo>
                        <a:pt x="0" y="178"/>
                      </a:lnTo>
                      <a:lnTo>
                        <a:pt x="354" y="178"/>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1"/>
                <p:cNvSpPr/>
                <p:nvPr/>
              </p:nvSpPr>
              <p:spPr>
                <a:xfrm>
                  <a:off x="5198960" y="1829458"/>
                  <a:ext cx="126152" cy="6186"/>
                </a:xfrm>
                <a:custGeom>
                  <a:rect b="b" l="l" r="r" t="t"/>
                  <a:pathLst>
                    <a:path extrusionOk="0" h="178" w="3630">
                      <a:moveTo>
                        <a:pt x="0" y="1"/>
                      </a:moveTo>
                      <a:lnTo>
                        <a:pt x="0" y="178"/>
                      </a:lnTo>
                      <a:lnTo>
                        <a:pt x="3629" y="178"/>
                      </a:lnTo>
                      <a:lnTo>
                        <a:pt x="36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1"/>
                <p:cNvSpPr/>
                <p:nvPr/>
              </p:nvSpPr>
              <p:spPr>
                <a:xfrm>
                  <a:off x="5513403" y="1858233"/>
                  <a:ext cx="102555" cy="7159"/>
                </a:xfrm>
                <a:custGeom>
                  <a:rect b="b" l="l" r="r" t="t"/>
                  <a:pathLst>
                    <a:path extrusionOk="0" h="206" w="2951">
                      <a:moveTo>
                        <a:pt x="0" y="1"/>
                      </a:moveTo>
                      <a:lnTo>
                        <a:pt x="0" y="206"/>
                      </a:lnTo>
                      <a:lnTo>
                        <a:pt x="2950" y="206"/>
                      </a:lnTo>
                      <a:lnTo>
                        <a:pt x="2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1"/>
                <p:cNvSpPr/>
                <p:nvPr/>
              </p:nvSpPr>
              <p:spPr>
                <a:xfrm>
                  <a:off x="5355799" y="1858233"/>
                  <a:ext cx="133033" cy="7159"/>
                </a:xfrm>
                <a:custGeom>
                  <a:rect b="b" l="l" r="r" t="t"/>
                  <a:pathLst>
                    <a:path extrusionOk="0" h="206" w="3828">
                      <a:moveTo>
                        <a:pt x="1" y="1"/>
                      </a:moveTo>
                      <a:lnTo>
                        <a:pt x="1" y="206"/>
                      </a:lnTo>
                      <a:lnTo>
                        <a:pt x="3828" y="206"/>
                      </a:lnTo>
                      <a:lnTo>
                        <a:pt x="38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1"/>
                <p:cNvSpPr/>
                <p:nvPr/>
              </p:nvSpPr>
              <p:spPr>
                <a:xfrm>
                  <a:off x="5318927" y="1858233"/>
                  <a:ext cx="14283" cy="7159"/>
                </a:xfrm>
                <a:custGeom>
                  <a:rect b="b" l="l" r="r" t="t"/>
                  <a:pathLst>
                    <a:path extrusionOk="0" h="206" w="411">
                      <a:moveTo>
                        <a:pt x="1" y="1"/>
                      </a:moveTo>
                      <a:lnTo>
                        <a:pt x="1" y="206"/>
                      </a:lnTo>
                      <a:lnTo>
                        <a:pt x="411" y="206"/>
                      </a:lnTo>
                      <a:lnTo>
                        <a:pt x="4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1"/>
                <p:cNvSpPr/>
                <p:nvPr/>
              </p:nvSpPr>
              <p:spPr>
                <a:xfrm>
                  <a:off x="5223531" y="1858233"/>
                  <a:ext cx="67663" cy="7159"/>
                </a:xfrm>
                <a:custGeom>
                  <a:rect b="b" l="l" r="r" t="t"/>
                  <a:pathLst>
                    <a:path extrusionOk="0" h="206" w="1947">
                      <a:moveTo>
                        <a:pt x="1" y="1"/>
                      </a:moveTo>
                      <a:lnTo>
                        <a:pt x="1" y="206"/>
                      </a:lnTo>
                      <a:lnTo>
                        <a:pt x="1946" y="206"/>
                      </a:lnTo>
                      <a:lnTo>
                        <a:pt x="19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1"/>
                <p:cNvSpPr/>
                <p:nvPr/>
              </p:nvSpPr>
              <p:spPr>
                <a:xfrm>
                  <a:off x="5163061" y="1858233"/>
                  <a:ext cx="40104" cy="7159"/>
                </a:xfrm>
                <a:custGeom>
                  <a:rect b="b" l="l" r="r" t="t"/>
                  <a:pathLst>
                    <a:path extrusionOk="0" h="206" w="1154">
                      <a:moveTo>
                        <a:pt x="0" y="1"/>
                      </a:moveTo>
                      <a:lnTo>
                        <a:pt x="0" y="206"/>
                      </a:lnTo>
                      <a:lnTo>
                        <a:pt x="1154" y="206"/>
                      </a:lnTo>
                      <a:lnTo>
                        <a:pt x="11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1"/>
                <p:cNvSpPr/>
                <p:nvPr/>
              </p:nvSpPr>
              <p:spPr>
                <a:xfrm>
                  <a:off x="5472603" y="1941083"/>
                  <a:ext cx="117776" cy="6186"/>
                </a:xfrm>
                <a:custGeom>
                  <a:rect b="b" l="l" r="r" t="t"/>
                  <a:pathLst>
                    <a:path extrusionOk="0" h="178" w="3389">
                      <a:moveTo>
                        <a:pt x="0" y="1"/>
                      </a:moveTo>
                      <a:lnTo>
                        <a:pt x="0" y="178"/>
                      </a:lnTo>
                      <a:lnTo>
                        <a:pt x="3389" y="178"/>
                      </a:lnTo>
                      <a:lnTo>
                        <a:pt x="33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1"/>
                <p:cNvSpPr/>
                <p:nvPr/>
              </p:nvSpPr>
              <p:spPr>
                <a:xfrm>
                  <a:off x="5405948" y="1941083"/>
                  <a:ext cx="47263" cy="6186"/>
                </a:xfrm>
                <a:custGeom>
                  <a:rect b="b" l="l" r="r" t="t"/>
                  <a:pathLst>
                    <a:path extrusionOk="0" h="178" w="1360">
                      <a:moveTo>
                        <a:pt x="1" y="1"/>
                      </a:moveTo>
                      <a:lnTo>
                        <a:pt x="1" y="178"/>
                      </a:lnTo>
                      <a:lnTo>
                        <a:pt x="1359" y="178"/>
                      </a:lnTo>
                      <a:lnTo>
                        <a:pt x="1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a:off x="5362924" y="1941083"/>
                  <a:ext cx="30791" cy="6186"/>
                </a:xfrm>
                <a:custGeom>
                  <a:rect b="b" l="l" r="r" t="t"/>
                  <a:pathLst>
                    <a:path extrusionOk="0" h="178" w="886">
                      <a:moveTo>
                        <a:pt x="1" y="1"/>
                      </a:moveTo>
                      <a:lnTo>
                        <a:pt x="1" y="178"/>
                      </a:lnTo>
                      <a:lnTo>
                        <a:pt x="885" y="178"/>
                      </a:lnTo>
                      <a:lnTo>
                        <a:pt x="8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a:off x="5341308" y="1941083"/>
                  <a:ext cx="12337" cy="6186"/>
                </a:xfrm>
                <a:custGeom>
                  <a:rect b="b" l="l" r="r" t="t"/>
                  <a:pathLst>
                    <a:path extrusionOk="0" h="178" w="355">
                      <a:moveTo>
                        <a:pt x="0" y="1"/>
                      </a:moveTo>
                      <a:lnTo>
                        <a:pt x="0" y="178"/>
                      </a:lnTo>
                      <a:lnTo>
                        <a:pt x="354" y="178"/>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a:off x="5198960" y="1941083"/>
                  <a:ext cx="126152" cy="6186"/>
                </a:xfrm>
                <a:custGeom>
                  <a:rect b="b" l="l" r="r" t="t"/>
                  <a:pathLst>
                    <a:path extrusionOk="0" h="178" w="3630">
                      <a:moveTo>
                        <a:pt x="0" y="1"/>
                      </a:moveTo>
                      <a:lnTo>
                        <a:pt x="0" y="178"/>
                      </a:lnTo>
                      <a:lnTo>
                        <a:pt x="3629" y="178"/>
                      </a:lnTo>
                      <a:lnTo>
                        <a:pt x="36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1"/>
                <p:cNvSpPr/>
                <p:nvPr/>
              </p:nvSpPr>
              <p:spPr>
                <a:xfrm>
                  <a:off x="5513403" y="1970832"/>
                  <a:ext cx="76977" cy="6186"/>
                </a:xfrm>
                <a:custGeom>
                  <a:rect b="b" l="l" r="r" t="t"/>
                  <a:pathLst>
                    <a:path extrusionOk="0" h="178" w="2215">
                      <a:moveTo>
                        <a:pt x="0" y="1"/>
                      </a:moveTo>
                      <a:lnTo>
                        <a:pt x="0" y="178"/>
                      </a:lnTo>
                      <a:lnTo>
                        <a:pt x="2215" y="178"/>
                      </a:lnTo>
                      <a:lnTo>
                        <a:pt x="2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1"/>
                <p:cNvSpPr/>
                <p:nvPr/>
              </p:nvSpPr>
              <p:spPr>
                <a:xfrm>
                  <a:off x="5379396" y="1970832"/>
                  <a:ext cx="109436" cy="6186"/>
                </a:xfrm>
                <a:custGeom>
                  <a:rect b="b" l="l" r="r" t="t"/>
                  <a:pathLst>
                    <a:path extrusionOk="0" h="178" w="3149">
                      <a:moveTo>
                        <a:pt x="1" y="1"/>
                      </a:moveTo>
                      <a:lnTo>
                        <a:pt x="1" y="178"/>
                      </a:lnTo>
                      <a:lnTo>
                        <a:pt x="3149" y="178"/>
                      </a:lnTo>
                      <a:lnTo>
                        <a:pt x="31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a:off x="5337380" y="1970832"/>
                  <a:ext cx="12302" cy="6186"/>
                </a:xfrm>
                <a:custGeom>
                  <a:rect b="b" l="l" r="r" t="t"/>
                  <a:pathLst>
                    <a:path extrusionOk="0" h="178" w="354">
                      <a:moveTo>
                        <a:pt x="0" y="1"/>
                      </a:moveTo>
                      <a:lnTo>
                        <a:pt x="0" y="178"/>
                      </a:lnTo>
                      <a:lnTo>
                        <a:pt x="354" y="178"/>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a:off x="5223531" y="1970832"/>
                  <a:ext cx="93206" cy="6186"/>
                </a:xfrm>
                <a:custGeom>
                  <a:rect b="b" l="l" r="r" t="t"/>
                  <a:pathLst>
                    <a:path extrusionOk="0" h="178" w="2682">
                      <a:moveTo>
                        <a:pt x="1" y="1"/>
                      </a:moveTo>
                      <a:lnTo>
                        <a:pt x="1" y="178"/>
                      </a:lnTo>
                      <a:lnTo>
                        <a:pt x="2682" y="178"/>
                      </a:lnTo>
                      <a:lnTo>
                        <a:pt x="2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a:off x="5183704" y="1970832"/>
                  <a:ext cx="26586" cy="6186"/>
                </a:xfrm>
                <a:custGeom>
                  <a:rect b="b" l="l" r="r" t="t"/>
                  <a:pathLst>
                    <a:path extrusionOk="0" h="178" w="765">
                      <a:moveTo>
                        <a:pt x="29" y="1"/>
                      </a:moveTo>
                      <a:lnTo>
                        <a:pt x="1" y="178"/>
                      </a:lnTo>
                      <a:lnTo>
                        <a:pt x="765" y="178"/>
                      </a:lnTo>
                      <a:lnTo>
                        <a:pt x="7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p:nvPr/>
              </p:nvSpPr>
              <p:spPr>
                <a:xfrm>
                  <a:off x="5551492" y="2002561"/>
                  <a:ext cx="38888" cy="7159"/>
                </a:xfrm>
                <a:custGeom>
                  <a:rect b="b" l="l" r="r" t="t"/>
                  <a:pathLst>
                    <a:path extrusionOk="0" h="206" w="1119">
                      <a:moveTo>
                        <a:pt x="1" y="0"/>
                      </a:moveTo>
                      <a:lnTo>
                        <a:pt x="1" y="206"/>
                      </a:lnTo>
                      <a:lnTo>
                        <a:pt x="1119" y="206"/>
                      </a:lnTo>
                      <a:lnTo>
                        <a:pt x="11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1"/>
                <p:cNvSpPr/>
                <p:nvPr/>
              </p:nvSpPr>
              <p:spPr>
                <a:xfrm>
                  <a:off x="5405948" y="2002561"/>
                  <a:ext cx="125908" cy="7159"/>
                </a:xfrm>
                <a:custGeom>
                  <a:rect b="b" l="l" r="r" t="t"/>
                  <a:pathLst>
                    <a:path extrusionOk="0" h="206" w="3623">
                      <a:moveTo>
                        <a:pt x="1" y="0"/>
                      </a:moveTo>
                      <a:lnTo>
                        <a:pt x="1" y="206"/>
                      </a:lnTo>
                      <a:lnTo>
                        <a:pt x="3623" y="206"/>
                      </a:lnTo>
                      <a:lnTo>
                        <a:pt x="36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1"/>
                <p:cNvSpPr/>
                <p:nvPr/>
              </p:nvSpPr>
              <p:spPr>
                <a:xfrm>
                  <a:off x="5347459" y="2002561"/>
                  <a:ext cx="35934" cy="7159"/>
                </a:xfrm>
                <a:custGeom>
                  <a:rect b="b" l="l" r="r" t="t"/>
                  <a:pathLst>
                    <a:path extrusionOk="0" h="206" w="1034">
                      <a:moveTo>
                        <a:pt x="0" y="0"/>
                      </a:moveTo>
                      <a:lnTo>
                        <a:pt x="0" y="206"/>
                      </a:lnTo>
                      <a:lnTo>
                        <a:pt x="1033" y="206"/>
                      </a:lnTo>
                      <a:lnTo>
                        <a:pt x="10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1"/>
                <p:cNvSpPr/>
                <p:nvPr/>
              </p:nvSpPr>
              <p:spPr>
                <a:xfrm>
                  <a:off x="5198960" y="2002561"/>
                  <a:ext cx="129106" cy="7159"/>
                </a:xfrm>
                <a:custGeom>
                  <a:rect b="b" l="l" r="r" t="t"/>
                  <a:pathLst>
                    <a:path extrusionOk="0" h="206" w="3715">
                      <a:moveTo>
                        <a:pt x="0" y="0"/>
                      </a:moveTo>
                      <a:lnTo>
                        <a:pt x="0" y="206"/>
                      </a:lnTo>
                      <a:lnTo>
                        <a:pt x="3714" y="206"/>
                      </a:lnTo>
                      <a:lnTo>
                        <a:pt x="37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1"/>
                <p:cNvSpPr/>
                <p:nvPr/>
              </p:nvSpPr>
              <p:spPr>
                <a:xfrm>
                  <a:off x="5513403" y="2032309"/>
                  <a:ext cx="76977" cy="6186"/>
                </a:xfrm>
                <a:custGeom>
                  <a:rect b="b" l="l" r="r" t="t"/>
                  <a:pathLst>
                    <a:path extrusionOk="0" h="178" w="2215">
                      <a:moveTo>
                        <a:pt x="0" y="0"/>
                      </a:moveTo>
                      <a:lnTo>
                        <a:pt x="0" y="177"/>
                      </a:lnTo>
                      <a:lnTo>
                        <a:pt x="2215" y="177"/>
                      </a:lnTo>
                      <a:lnTo>
                        <a:pt x="22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1"/>
                <p:cNvSpPr/>
                <p:nvPr/>
              </p:nvSpPr>
              <p:spPr>
                <a:xfrm>
                  <a:off x="5379396" y="2032309"/>
                  <a:ext cx="109436" cy="6186"/>
                </a:xfrm>
                <a:custGeom>
                  <a:rect b="b" l="l" r="r" t="t"/>
                  <a:pathLst>
                    <a:path extrusionOk="0" h="178" w="3149">
                      <a:moveTo>
                        <a:pt x="1" y="0"/>
                      </a:moveTo>
                      <a:lnTo>
                        <a:pt x="1" y="177"/>
                      </a:lnTo>
                      <a:lnTo>
                        <a:pt x="3149" y="177"/>
                      </a:lnTo>
                      <a:lnTo>
                        <a:pt x="31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1"/>
                <p:cNvSpPr/>
                <p:nvPr/>
              </p:nvSpPr>
              <p:spPr>
                <a:xfrm>
                  <a:off x="5337380" y="2032309"/>
                  <a:ext cx="12302" cy="6186"/>
                </a:xfrm>
                <a:custGeom>
                  <a:rect b="b" l="l" r="r" t="t"/>
                  <a:pathLst>
                    <a:path extrusionOk="0" h="178" w="354">
                      <a:moveTo>
                        <a:pt x="0" y="0"/>
                      </a:moveTo>
                      <a:lnTo>
                        <a:pt x="0" y="177"/>
                      </a:lnTo>
                      <a:lnTo>
                        <a:pt x="354" y="177"/>
                      </a:lnTo>
                      <a:lnTo>
                        <a:pt x="3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1"/>
                <p:cNvSpPr/>
                <p:nvPr/>
              </p:nvSpPr>
              <p:spPr>
                <a:xfrm>
                  <a:off x="5223531" y="2031336"/>
                  <a:ext cx="93206" cy="7159"/>
                </a:xfrm>
                <a:custGeom>
                  <a:rect b="b" l="l" r="r" t="t"/>
                  <a:pathLst>
                    <a:path extrusionOk="0" h="206" w="2682">
                      <a:moveTo>
                        <a:pt x="1" y="0"/>
                      </a:moveTo>
                      <a:lnTo>
                        <a:pt x="1" y="205"/>
                      </a:lnTo>
                      <a:lnTo>
                        <a:pt x="2682" y="205"/>
                      </a:lnTo>
                      <a:lnTo>
                        <a:pt x="2682" y="28"/>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1"/>
                <p:cNvSpPr/>
                <p:nvPr/>
              </p:nvSpPr>
              <p:spPr>
                <a:xfrm>
                  <a:off x="5183704" y="2031336"/>
                  <a:ext cx="26586" cy="7159"/>
                </a:xfrm>
                <a:custGeom>
                  <a:rect b="b" l="l" r="r" t="t"/>
                  <a:pathLst>
                    <a:path extrusionOk="0" h="206" w="765">
                      <a:moveTo>
                        <a:pt x="29" y="0"/>
                      </a:moveTo>
                      <a:lnTo>
                        <a:pt x="1" y="205"/>
                      </a:lnTo>
                      <a:lnTo>
                        <a:pt x="765" y="205"/>
                      </a:lnTo>
                      <a:lnTo>
                        <a:pt x="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1"/>
                <p:cNvSpPr/>
                <p:nvPr/>
              </p:nvSpPr>
              <p:spPr>
                <a:xfrm>
                  <a:off x="5599451" y="1995437"/>
                  <a:ext cx="20678" cy="25578"/>
                </a:xfrm>
                <a:custGeom>
                  <a:rect b="b" l="l" r="r" t="t"/>
                  <a:pathLst>
                    <a:path extrusionOk="0" h="736" w="595">
                      <a:moveTo>
                        <a:pt x="121" y="0"/>
                      </a:moveTo>
                      <a:lnTo>
                        <a:pt x="36" y="177"/>
                      </a:lnTo>
                      <a:lnTo>
                        <a:pt x="298" y="354"/>
                      </a:lnTo>
                      <a:lnTo>
                        <a:pt x="0" y="587"/>
                      </a:lnTo>
                      <a:lnTo>
                        <a:pt x="92" y="736"/>
                      </a:lnTo>
                      <a:lnTo>
                        <a:pt x="595" y="354"/>
                      </a:lnTo>
                      <a:lnTo>
                        <a:pt x="1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1"/>
                <p:cNvSpPr/>
                <p:nvPr/>
              </p:nvSpPr>
              <p:spPr>
                <a:xfrm>
                  <a:off x="5595524" y="1822333"/>
                  <a:ext cx="21408" cy="25613"/>
                </a:xfrm>
                <a:custGeom>
                  <a:rect b="b" l="l" r="r" t="t"/>
                  <a:pathLst>
                    <a:path extrusionOk="0" h="737" w="616">
                      <a:moveTo>
                        <a:pt x="503" y="1"/>
                      </a:moveTo>
                      <a:lnTo>
                        <a:pt x="0" y="355"/>
                      </a:lnTo>
                      <a:lnTo>
                        <a:pt x="531" y="737"/>
                      </a:lnTo>
                      <a:lnTo>
                        <a:pt x="616" y="560"/>
                      </a:lnTo>
                      <a:lnTo>
                        <a:pt x="326" y="355"/>
                      </a:lnTo>
                      <a:lnTo>
                        <a:pt x="587" y="149"/>
                      </a:lnTo>
                      <a:lnTo>
                        <a:pt x="5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1"/>
                <p:cNvSpPr/>
                <p:nvPr/>
              </p:nvSpPr>
              <p:spPr>
                <a:xfrm>
                  <a:off x="5166258" y="1820387"/>
                  <a:ext cx="21408" cy="25578"/>
                </a:xfrm>
                <a:custGeom>
                  <a:rect b="b" l="l" r="r" t="t"/>
                  <a:pathLst>
                    <a:path extrusionOk="0" h="736" w="616">
                      <a:moveTo>
                        <a:pt x="121" y="0"/>
                      </a:moveTo>
                      <a:lnTo>
                        <a:pt x="29" y="142"/>
                      </a:lnTo>
                      <a:lnTo>
                        <a:pt x="298" y="354"/>
                      </a:lnTo>
                      <a:lnTo>
                        <a:pt x="0" y="559"/>
                      </a:lnTo>
                      <a:lnTo>
                        <a:pt x="85" y="736"/>
                      </a:lnTo>
                      <a:lnTo>
                        <a:pt x="616" y="354"/>
                      </a:lnTo>
                      <a:lnTo>
                        <a:pt x="1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1"/>
                <p:cNvSpPr/>
                <p:nvPr/>
              </p:nvSpPr>
              <p:spPr>
                <a:xfrm>
                  <a:off x="5138456" y="1786434"/>
                  <a:ext cx="2259" cy="59531"/>
                </a:xfrm>
                <a:custGeom>
                  <a:rect b="b" l="l" r="r" t="t"/>
                  <a:pathLst>
                    <a:path extrusionOk="0" h="1713" w="65">
                      <a:moveTo>
                        <a:pt x="36" y="1"/>
                      </a:moveTo>
                      <a:cubicBezTo>
                        <a:pt x="1" y="1"/>
                        <a:pt x="1" y="1"/>
                        <a:pt x="1" y="29"/>
                      </a:cubicBezTo>
                      <a:lnTo>
                        <a:pt x="1" y="1685"/>
                      </a:lnTo>
                      <a:cubicBezTo>
                        <a:pt x="1" y="1713"/>
                        <a:pt x="1" y="1713"/>
                        <a:pt x="36" y="1713"/>
                      </a:cubicBezTo>
                      <a:cubicBezTo>
                        <a:pt x="65" y="1713"/>
                        <a:pt x="65" y="1713"/>
                        <a:pt x="65" y="1685"/>
                      </a:cubicBezTo>
                      <a:lnTo>
                        <a:pt x="65" y="29"/>
                      </a:lnTo>
                      <a:cubicBezTo>
                        <a:pt x="65" y="1"/>
                        <a:pt x="6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1"/>
                <p:cNvSpPr/>
                <p:nvPr/>
              </p:nvSpPr>
              <p:spPr>
                <a:xfrm>
                  <a:off x="5138456" y="1858233"/>
                  <a:ext cx="2259" cy="19461"/>
                </a:xfrm>
                <a:custGeom>
                  <a:rect b="b" l="l" r="r" t="t"/>
                  <a:pathLst>
                    <a:path extrusionOk="0" h="560" w="65">
                      <a:moveTo>
                        <a:pt x="36" y="1"/>
                      </a:moveTo>
                      <a:cubicBezTo>
                        <a:pt x="1" y="1"/>
                        <a:pt x="1" y="29"/>
                        <a:pt x="1" y="29"/>
                      </a:cubicBezTo>
                      <a:lnTo>
                        <a:pt x="1" y="531"/>
                      </a:lnTo>
                      <a:cubicBezTo>
                        <a:pt x="1" y="560"/>
                        <a:pt x="1" y="560"/>
                        <a:pt x="36" y="560"/>
                      </a:cubicBezTo>
                      <a:cubicBezTo>
                        <a:pt x="65" y="560"/>
                        <a:pt x="65" y="560"/>
                        <a:pt x="65" y="531"/>
                      </a:cubicBezTo>
                      <a:lnTo>
                        <a:pt x="65" y="29"/>
                      </a:lnTo>
                      <a:cubicBezTo>
                        <a:pt x="65" y="29"/>
                        <a:pt x="6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1"/>
                <p:cNvSpPr/>
                <p:nvPr/>
              </p:nvSpPr>
              <p:spPr>
                <a:xfrm>
                  <a:off x="5140680" y="1775139"/>
                  <a:ext cx="38888" cy="2259"/>
                </a:xfrm>
                <a:custGeom>
                  <a:rect b="b" l="l" r="r" t="t"/>
                  <a:pathLst>
                    <a:path extrusionOk="0" h="65" w="1119">
                      <a:moveTo>
                        <a:pt x="29" y="1"/>
                      </a:moveTo>
                      <a:cubicBezTo>
                        <a:pt x="1" y="1"/>
                        <a:pt x="1" y="1"/>
                        <a:pt x="1" y="29"/>
                      </a:cubicBezTo>
                      <a:cubicBezTo>
                        <a:pt x="1" y="29"/>
                        <a:pt x="1" y="64"/>
                        <a:pt x="29" y="64"/>
                      </a:cubicBezTo>
                      <a:lnTo>
                        <a:pt x="1090" y="64"/>
                      </a:lnTo>
                      <a:lnTo>
                        <a:pt x="1118" y="29"/>
                      </a:lnTo>
                      <a:cubicBezTo>
                        <a:pt x="1118" y="1"/>
                        <a:pt x="1090" y="1"/>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51"/>
              <p:cNvGrpSpPr/>
              <p:nvPr/>
            </p:nvGrpSpPr>
            <p:grpSpPr>
              <a:xfrm>
                <a:off x="7367131" y="2189551"/>
                <a:ext cx="1499343" cy="979520"/>
                <a:chOff x="5425374" y="2441175"/>
                <a:chExt cx="523477" cy="341999"/>
              </a:xfrm>
            </p:grpSpPr>
            <p:sp>
              <p:nvSpPr>
                <p:cNvPr id="1774" name="Google Shape;1774;p51"/>
                <p:cNvSpPr/>
                <p:nvPr/>
              </p:nvSpPr>
              <p:spPr>
                <a:xfrm>
                  <a:off x="5425374" y="2441175"/>
                  <a:ext cx="523477" cy="341999"/>
                </a:xfrm>
                <a:custGeom>
                  <a:rect b="b" l="l" r="r" t="t"/>
                  <a:pathLst>
                    <a:path extrusionOk="0" h="9841" w="15063">
                      <a:moveTo>
                        <a:pt x="121" y="0"/>
                      </a:moveTo>
                      <a:cubicBezTo>
                        <a:pt x="57" y="0"/>
                        <a:pt x="1" y="57"/>
                        <a:pt x="1" y="113"/>
                      </a:cubicBezTo>
                      <a:lnTo>
                        <a:pt x="1" y="9727"/>
                      </a:lnTo>
                      <a:cubicBezTo>
                        <a:pt x="1" y="9784"/>
                        <a:pt x="57" y="9840"/>
                        <a:pt x="121" y="9840"/>
                      </a:cubicBezTo>
                      <a:lnTo>
                        <a:pt x="14949" y="9840"/>
                      </a:lnTo>
                      <a:cubicBezTo>
                        <a:pt x="15005" y="9840"/>
                        <a:pt x="15062" y="9784"/>
                        <a:pt x="15062" y="9727"/>
                      </a:cubicBezTo>
                      <a:lnTo>
                        <a:pt x="15062" y="113"/>
                      </a:lnTo>
                      <a:cubicBezTo>
                        <a:pt x="15062" y="57"/>
                        <a:pt x="15005" y="0"/>
                        <a:pt x="14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1"/>
                <p:cNvSpPr/>
                <p:nvPr/>
              </p:nvSpPr>
              <p:spPr>
                <a:xfrm>
                  <a:off x="5485879" y="2485172"/>
                  <a:ext cx="118749" cy="9140"/>
                </a:xfrm>
                <a:custGeom>
                  <a:rect b="b" l="l" r="r" t="t"/>
                  <a:pathLst>
                    <a:path extrusionOk="0" h="263" w="3417">
                      <a:moveTo>
                        <a:pt x="0" y="0"/>
                      </a:moveTo>
                      <a:lnTo>
                        <a:pt x="0" y="262"/>
                      </a:lnTo>
                      <a:lnTo>
                        <a:pt x="3417" y="262"/>
                      </a:lnTo>
                      <a:lnTo>
                        <a:pt x="34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1"/>
                <p:cNvSpPr/>
                <p:nvPr/>
              </p:nvSpPr>
              <p:spPr>
                <a:xfrm>
                  <a:off x="5625272" y="2485172"/>
                  <a:ext cx="46985" cy="9140"/>
                </a:xfrm>
                <a:custGeom>
                  <a:rect b="b" l="l" r="r" t="t"/>
                  <a:pathLst>
                    <a:path extrusionOk="0" h="263" w="1352">
                      <a:moveTo>
                        <a:pt x="0" y="0"/>
                      </a:moveTo>
                      <a:lnTo>
                        <a:pt x="0" y="262"/>
                      </a:lnTo>
                      <a:lnTo>
                        <a:pt x="1351" y="262"/>
                      </a:lnTo>
                      <a:lnTo>
                        <a:pt x="13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1"/>
                <p:cNvSpPr/>
                <p:nvPr/>
              </p:nvSpPr>
              <p:spPr>
                <a:xfrm>
                  <a:off x="5685498" y="2485172"/>
                  <a:ext cx="30756" cy="9140"/>
                </a:xfrm>
                <a:custGeom>
                  <a:rect b="b" l="l" r="r" t="t"/>
                  <a:pathLst>
                    <a:path extrusionOk="0" h="263" w="885">
                      <a:moveTo>
                        <a:pt x="0" y="0"/>
                      </a:moveTo>
                      <a:lnTo>
                        <a:pt x="0" y="262"/>
                      </a:lnTo>
                      <a:lnTo>
                        <a:pt x="885" y="262"/>
                      </a:lnTo>
                      <a:lnTo>
                        <a:pt x="8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1"/>
                <p:cNvSpPr/>
                <p:nvPr/>
              </p:nvSpPr>
              <p:spPr>
                <a:xfrm>
                  <a:off x="5725568" y="2485172"/>
                  <a:ext cx="12337" cy="9140"/>
                </a:xfrm>
                <a:custGeom>
                  <a:rect b="b" l="l" r="r" t="t"/>
                  <a:pathLst>
                    <a:path extrusionOk="0" h="263" w="355">
                      <a:moveTo>
                        <a:pt x="1" y="0"/>
                      </a:moveTo>
                      <a:lnTo>
                        <a:pt x="1" y="262"/>
                      </a:lnTo>
                      <a:lnTo>
                        <a:pt x="354" y="262"/>
                      </a:lnTo>
                      <a:lnTo>
                        <a:pt x="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1"/>
                <p:cNvSpPr/>
                <p:nvPr/>
              </p:nvSpPr>
              <p:spPr>
                <a:xfrm>
                  <a:off x="5754343" y="2485172"/>
                  <a:ext cx="127854" cy="9140"/>
                </a:xfrm>
                <a:custGeom>
                  <a:rect b="b" l="l" r="r" t="t"/>
                  <a:pathLst>
                    <a:path extrusionOk="0" h="263" w="3679">
                      <a:moveTo>
                        <a:pt x="0" y="0"/>
                      </a:moveTo>
                      <a:lnTo>
                        <a:pt x="0" y="262"/>
                      </a:lnTo>
                      <a:lnTo>
                        <a:pt x="3679" y="262"/>
                      </a:lnTo>
                      <a:lnTo>
                        <a:pt x="36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1"/>
                <p:cNvSpPr/>
                <p:nvPr/>
              </p:nvSpPr>
              <p:spPr>
                <a:xfrm>
                  <a:off x="5460301" y="2511723"/>
                  <a:ext cx="103528" cy="9383"/>
                </a:xfrm>
                <a:custGeom>
                  <a:rect b="b" l="l" r="r" t="t"/>
                  <a:pathLst>
                    <a:path extrusionOk="0" h="270" w="2979">
                      <a:moveTo>
                        <a:pt x="0" y="0"/>
                      </a:moveTo>
                      <a:lnTo>
                        <a:pt x="0" y="269"/>
                      </a:lnTo>
                      <a:lnTo>
                        <a:pt x="2979" y="269"/>
                      </a:lnTo>
                      <a:lnTo>
                        <a:pt x="29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1"/>
                <p:cNvSpPr/>
                <p:nvPr/>
              </p:nvSpPr>
              <p:spPr>
                <a:xfrm>
                  <a:off x="5588399" y="2511723"/>
                  <a:ext cx="135222" cy="9383"/>
                </a:xfrm>
                <a:custGeom>
                  <a:rect b="b" l="l" r="r" t="t"/>
                  <a:pathLst>
                    <a:path extrusionOk="0" h="270" w="3891">
                      <a:moveTo>
                        <a:pt x="0" y="0"/>
                      </a:moveTo>
                      <a:lnTo>
                        <a:pt x="0" y="269"/>
                      </a:lnTo>
                      <a:lnTo>
                        <a:pt x="3891" y="269"/>
                      </a:lnTo>
                      <a:lnTo>
                        <a:pt x="38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1"/>
                <p:cNvSpPr/>
                <p:nvPr/>
              </p:nvSpPr>
              <p:spPr>
                <a:xfrm>
                  <a:off x="5745968" y="2511723"/>
                  <a:ext cx="15534" cy="9383"/>
                </a:xfrm>
                <a:custGeom>
                  <a:rect b="b" l="l" r="r" t="t"/>
                  <a:pathLst>
                    <a:path extrusionOk="0" h="270" w="447">
                      <a:moveTo>
                        <a:pt x="1" y="0"/>
                      </a:moveTo>
                      <a:lnTo>
                        <a:pt x="1" y="269"/>
                      </a:lnTo>
                      <a:lnTo>
                        <a:pt x="446" y="269"/>
                      </a:lnTo>
                      <a:lnTo>
                        <a:pt x="4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1"/>
                <p:cNvSpPr/>
                <p:nvPr/>
              </p:nvSpPr>
              <p:spPr>
                <a:xfrm>
                  <a:off x="5788992" y="2511723"/>
                  <a:ext cx="68636" cy="9383"/>
                </a:xfrm>
                <a:custGeom>
                  <a:rect b="b" l="l" r="r" t="t"/>
                  <a:pathLst>
                    <a:path extrusionOk="0" h="270" w="1975">
                      <a:moveTo>
                        <a:pt x="1" y="0"/>
                      </a:moveTo>
                      <a:lnTo>
                        <a:pt x="1" y="269"/>
                      </a:lnTo>
                      <a:lnTo>
                        <a:pt x="1974" y="269"/>
                      </a:lnTo>
                      <a:lnTo>
                        <a:pt x="1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1"/>
                <p:cNvSpPr/>
                <p:nvPr/>
              </p:nvSpPr>
              <p:spPr>
                <a:xfrm>
                  <a:off x="5878237" y="2511723"/>
                  <a:ext cx="39861" cy="9383"/>
                </a:xfrm>
                <a:custGeom>
                  <a:rect b="b" l="l" r="r" t="t"/>
                  <a:pathLst>
                    <a:path extrusionOk="0" h="270" w="1147">
                      <a:moveTo>
                        <a:pt x="1" y="0"/>
                      </a:moveTo>
                      <a:lnTo>
                        <a:pt x="1" y="269"/>
                      </a:lnTo>
                      <a:lnTo>
                        <a:pt x="1147" y="269"/>
                      </a:lnTo>
                      <a:lnTo>
                        <a:pt x="11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1"/>
                <p:cNvSpPr/>
                <p:nvPr/>
              </p:nvSpPr>
              <p:spPr>
                <a:xfrm>
                  <a:off x="5485879" y="2542444"/>
                  <a:ext cx="118749" cy="9383"/>
                </a:xfrm>
                <a:custGeom>
                  <a:rect b="b" l="l" r="r" t="t"/>
                  <a:pathLst>
                    <a:path extrusionOk="0" h="270" w="3417">
                      <a:moveTo>
                        <a:pt x="0" y="1"/>
                      </a:moveTo>
                      <a:lnTo>
                        <a:pt x="0" y="269"/>
                      </a:lnTo>
                      <a:lnTo>
                        <a:pt x="3417" y="269"/>
                      </a:lnTo>
                      <a:lnTo>
                        <a:pt x="34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1"/>
                <p:cNvSpPr/>
                <p:nvPr/>
              </p:nvSpPr>
              <p:spPr>
                <a:xfrm>
                  <a:off x="5625272" y="2542444"/>
                  <a:ext cx="46985" cy="9383"/>
                </a:xfrm>
                <a:custGeom>
                  <a:rect b="b" l="l" r="r" t="t"/>
                  <a:pathLst>
                    <a:path extrusionOk="0" h="270" w="1352">
                      <a:moveTo>
                        <a:pt x="0" y="1"/>
                      </a:moveTo>
                      <a:lnTo>
                        <a:pt x="0" y="269"/>
                      </a:lnTo>
                      <a:lnTo>
                        <a:pt x="1351" y="269"/>
                      </a:lnTo>
                      <a:lnTo>
                        <a:pt x="13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1"/>
                <p:cNvSpPr/>
                <p:nvPr/>
              </p:nvSpPr>
              <p:spPr>
                <a:xfrm>
                  <a:off x="5685498" y="2542444"/>
                  <a:ext cx="30756" cy="9383"/>
                </a:xfrm>
                <a:custGeom>
                  <a:rect b="b" l="l" r="r" t="t"/>
                  <a:pathLst>
                    <a:path extrusionOk="0" h="270" w="885">
                      <a:moveTo>
                        <a:pt x="0" y="1"/>
                      </a:moveTo>
                      <a:lnTo>
                        <a:pt x="0" y="269"/>
                      </a:lnTo>
                      <a:lnTo>
                        <a:pt x="885" y="269"/>
                      </a:lnTo>
                      <a:lnTo>
                        <a:pt x="8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1"/>
                <p:cNvSpPr/>
                <p:nvPr/>
              </p:nvSpPr>
              <p:spPr>
                <a:xfrm>
                  <a:off x="5725568" y="2542444"/>
                  <a:ext cx="12337" cy="9383"/>
                </a:xfrm>
                <a:custGeom>
                  <a:rect b="b" l="l" r="r" t="t"/>
                  <a:pathLst>
                    <a:path extrusionOk="0" h="270" w="355">
                      <a:moveTo>
                        <a:pt x="1" y="1"/>
                      </a:moveTo>
                      <a:lnTo>
                        <a:pt x="1" y="269"/>
                      </a:lnTo>
                      <a:lnTo>
                        <a:pt x="354" y="269"/>
                      </a:lnTo>
                      <a:lnTo>
                        <a:pt x="35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1"/>
                <p:cNvSpPr/>
                <p:nvPr/>
              </p:nvSpPr>
              <p:spPr>
                <a:xfrm>
                  <a:off x="5754343" y="2542444"/>
                  <a:ext cx="127854" cy="9383"/>
                </a:xfrm>
                <a:custGeom>
                  <a:rect b="b" l="l" r="r" t="t"/>
                  <a:pathLst>
                    <a:path extrusionOk="0" h="270" w="3679">
                      <a:moveTo>
                        <a:pt x="0" y="1"/>
                      </a:moveTo>
                      <a:lnTo>
                        <a:pt x="0" y="269"/>
                      </a:lnTo>
                      <a:lnTo>
                        <a:pt x="3679" y="269"/>
                      </a:lnTo>
                      <a:lnTo>
                        <a:pt x="36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1"/>
                <p:cNvSpPr/>
                <p:nvPr/>
              </p:nvSpPr>
              <p:spPr>
                <a:xfrm>
                  <a:off x="5485879" y="2568995"/>
                  <a:ext cx="77950" cy="9383"/>
                </a:xfrm>
                <a:custGeom>
                  <a:rect b="b" l="l" r="r" t="t"/>
                  <a:pathLst>
                    <a:path extrusionOk="0" h="270" w="2243">
                      <a:moveTo>
                        <a:pt x="0" y="1"/>
                      </a:moveTo>
                      <a:lnTo>
                        <a:pt x="0" y="270"/>
                      </a:lnTo>
                      <a:lnTo>
                        <a:pt x="2243" y="270"/>
                      </a:lnTo>
                      <a:lnTo>
                        <a:pt x="22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1"/>
                <p:cNvSpPr/>
                <p:nvPr/>
              </p:nvSpPr>
              <p:spPr>
                <a:xfrm>
                  <a:off x="5588399" y="2568995"/>
                  <a:ext cx="111625" cy="9383"/>
                </a:xfrm>
                <a:custGeom>
                  <a:rect b="b" l="l" r="r" t="t"/>
                  <a:pathLst>
                    <a:path extrusionOk="0" h="270" w="3212">
                      <a:moveTo>
                        <a:pt x="0" y="1"/>
                      </a:moveTo>
                      <a:lnTo>
                        <a:pt x="0" y="270"/>
                      </a:lnTo>
                      <a:lnTo>
                        <a:pt x="3212" y="270"/>
                      </a:lnTo>
                      <a:lnTo>
                        <a:pt x="32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1"/>
                <p:cNvSpPr/>
                <p:nvPr/>
              </p:nvSpPr>
              <p:spPr>
                <a:xfrm>
                  <a:off x="5729738" y="2568995"/>
                  <a:ext cx="13310" cy="9383"/>
                </a:xfrm>
                <a:custGeom>
                  <a:rect b="b" l="l" r="r" t="t"/>
                  <a:pathLst>
                    <a:path extrusionOk="0" h="270" w="383">
                      <a:moveTo>
                        <a:pt x="1" y="1"/>
                      </a:moveTo>
                      <a:lnTo>
                        <a:pt x="1" y="270"/>
                      </a:lnTo>
                      <a:lnTo>
                        <a:pt x="383" y="270"/>
                      </a:lnTo>
                      <a:lnTo>
                        <a:pt x="3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1"/>
                <p:cNvSpPr/>
                <p:nvPr/>
              </p:nvSpPr>
              <p:spPr>
                <a:xfrm>
                  <a:off x="5762441" y="2568995"/>
                  <a:ext cx="95187" cy="9383"/>
                </a:xfrm>
                <a:custGeom>
                  <a:rect b="b" l="l" r="r" t="t"/>
                  <a:pathLst>
                    <a:path extrusionOk="0" h="270" w="2739">
                      <a:moveTo>
                        <a:pt x="1" y="1"/>
                      </a:moveTo>
                      <a:lnTo>
                        <a:pt x="1" y="270"/>
                      </a:lnTo>
                      <a:lnTo>
                        <a:pt x="2738" y="270"/>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1"/>
                <p:cNvSpPr/>
                <p:nvPr/>
              </p:nvSpPr>
              <p:spPr>
                <a:xfrm>
                  <a:off x="5869896" y="2568022"/>
                  <a:ext cx="27802" cy="10356"/>
                </a:xfrm>
                <a:custGeom>
                  <a:rect b="b" l="l" r="r" t="t"/>
                  <a:pathLst>
                    <a:path extrusionOk="0" h="298" w="800">
                      <a:moveTo>
                        <a:pt x="800" y="0"/>
                      </a:moveTo>
                      <a:lnTo>
                        <a:pt x="0" y="29"/>
                      </a:lnTo>
                      <a:lnTo>
                        <a:pt x="36" y="298"/>
                      </a:lnTo>
                      <a:lnTo>
                        <a:pt x="800" y="269"/>
                      </a:lnTo>
                      <a:lnTo>
                        <a:pt x="8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1"/>
                <p:cNvSpPr/>
                <p:nvPr/>
              </p:nvSpPr>
              <p:spPr>
                <a:xfrm>
                  <a:off x="5485879" y="2644965"/>
                  <a:ext cx="39861" cy="8167"/>
                </a:xfrm>
                <a:custGeom>
                  <a:rect b="b" l="l" r="r" t="t"/>
                  <a:pathLst>
                    <a:path extrusionOk="0" h="235" w="1147">
                      <a:moveTo>
                        <a:pt x="0" y="1"/>
                      </a:moveTo>
                      <a:lnTo>
                        <a:pt x="0" y="234"/>
                      </a:lnTo>
                      <a:lnTo>
                        <a:pt x="1146" y="234"/>
                      </a:lnTo>
                      <a:lnTo>
                        <a:pt x="11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1"/>
                <p:cNvSpPr/>
                <p:nvPr/>
              </p:nvSpPr>
              <p:spPr>
                <a:xfrm>
                  <a:off x="5545375" y="2644965"/>
                  <a:ext cx="126881" cy="8167"/>
                </a:xfrm>
                <a:custGeom>
                  <a:rect b="b" l="l" r="r" t="t"/>
                  <a:pathLst>
                    <a:path extrusionOk="0" h="235" w="3651">
                      <a:moveTo>
                        <a:pt x="0" y="1"/>
                      </a:moveTo>
                      <a:lnTo>
                        <a:pt x="0" y="234"/>
                      </a:lnTo>
                      <a:lnTo>
                        <a:pt x="3650" y="234"/>
                      </a:lnTo>
                      <a:lnTo>
                        <a:pt x="36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1"/>
                <p:cNvSpPr/>
                <p:nvPr/>
              </p:nvSpPr>
              <p:spPr>
                <a:xfrm>
                  <a:off x="5695820" y="2644965"/>
                  <a:ext cx="35934" cy="8167"/>
                </a:xfrm>
                <a:custGeom>
                  <a:rect b="b" l="l" r="r" t="t"/>
                  <a:pathLst>
                    <a:path extrusionOk="0" h="235" w="1034">
                      <a:moveTo>
                        <a:pt x="1" y="1"/>
                      </a:moveTo>
                      <a:lnTo>
                        <a:pt x="1" y="234"/>
                      </a:lnTo>
                      <a:lnTo>
                        <a:pt x="1033" y="234"/>
                      </a:lnTo>
                      <a:lnTo>
                        <a:pt x="10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1"/>
                <p:cNvSpPr/>
                <p:nvPr/>
              </p:nvSpPr>
              <p:spPr>
                <a:xfrm>
                  <a:off x="5752119" y="2644965"/>
                  <a:ext cx="130079" cy="8167"/>
                </a:xfrm>
                <a:custGeom>
                  <a:rect b="b" l="l" r="r" t="t"/>
                  <a:pathLst>
                    <a:path extrusionOk="0" h="235" w="3743">
                      <a:moveTo>
                        <a:pt x="1" y="1"/>
                      </a:moveTo>
                      <a:lnTo>
                        <a:pt x="1" y="234"/>
                      </a:lnTo>
                      <a:lnTo>
                        <a:pt x="3743" y="234"/>
                      </a:lnTo>
                      <a:lnTo>
                        <a:pt x="37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1"/>
                <p:cNvSpPr/>
                <p:nvPr/>
              </p:nvSpPr>
              <p:spPr>
                <a:xfrm>
                  <a:off x="5485879" y="2671516"/>
                  <a:ext cx="77950" cy="9383"/>
                </a:xfrm>
                <a:custGeom>
                  <a:rect b="b" l="l" r="r" t="t"/>
                  <a:pathLst>
                    <a:path extrusionOk="0" h="270" w="2243">
                      <a:moveTo>
                        <a:pt x="0" y="1"/>
                      </a:moveTo>
                      <a:lnTo>
                        <a:pt x="0" y="270"/>
                      </a:lnTo>
                      <a:lnTo>
                        <a:pt x="2243" y="270"/>
                      </a:lnTo>
                      <a:lnTo>
                        <a:pt x="22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1"/>
                <p:cNvSpPr/>
                <p:nvPr/>
              </p:nvSpPr>
              <p:spPr>
                <a:xfrm>
                  <a:off x="5588399" y="2671516"/>
                  <a:ext cx="111625" cy="9383"/>
                </a:xfrm>
                <a:custGeom>
                  <a:rect b="b" l="l" r="r" t="t"/>
                  <a:pathLst>
                    <a:path extrusionOk="0" h="270" w="3212">
                      <a:moveTo>
                        <a:pt x="0" y="1"/>
                      </a:moveTo>
                      <a:lnTo>
                        <a:pt x="0" y="270"/>
                      </a:lnTo>
                      <a:lnTo>
                        <a:pt x="3212" y="270"/>
                      </a:lnTo>
                      <a:lnTo>
                        <a:pt x="32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1"/>
                <p:cNvSpPr/>
                <p:nvPr/>
              </p:nvSpPr>
              <p:spPr>
                <a:xfrm>
                  <a:off x="5729738" y="2671516"/>
                  <a:ext cx="13310" cy="9383"/>
                </a:xfrm>
                <a:custGeom>
                  <a:rect b="b" l="l" r="r" t="t"/>
                  <a:pathLst>
                    <a:path extrusionOk="0" h="270" w="383">
                      <a:moveTo>
                        <a:pt x="1" y="1"/>
                      </a:moveTo>
                      <a:lnTo>
                        <a:pt x="1" y="270"/>
                      </a:lnTo>
                      <a:lnTo>
                        <a:pt x="383" y="270"/>
                      </a:lnTo>
                      <a:lnTo>
                        <a:pt x="3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1"/>
                <p:cNvSpPr/>
                <p:nvPr/>
              </p:nvSpPr>
              <p:spPr>
                <a:xfrm>
                  <a:off x="5762441" y="2671516"/>
                  <a:ext cx="95187" cy="9383"/>
                </a:xfrm>
                <a:custGeom>
                  <a:rect b="b" l="l" r="r" t="t"/>
                  <a:pathLst>
                    <a:path extrusionOk="0" h="270" w="2739">
                      <a:moveTo>
                        <a:pt x="1" y="1"/>
                      </a:moveTo>
                      <a:lnTo>
                        <a:pt x="1" y="270"/>
                      </a:lnTo>
                      <a:lnTo>
                        <a:pt x="2738" y="270"/>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1"/>
                <p:cNvSpPr/>
                <p:nvPr/>
              </p:nvSpPr>
              <p:spPr>
                <a:xfrm>
                  <a:off x="5869896" y="2670543"/>
                  <a:ext cx="27802" cy="10356"/>
                </a:xfrm>
                <a:custGeom>
                  <a:rect b="b" l="l" r="r" t="t"/>
                  <a:pathLst>
                    <a:path extrusionOk="0" h="298" w="800">
                      <a:moveTo>
                        <a:pt x="800" y="0"/>
                      </a:moveTo>
                      <a:lnTo>
                        <a:pt x="0" y="29"/>
                      </a:lnTo>
                      <a:lnTo>
                        <a:pt x="36" y="298"/>
                      </a:lnTo>
                      <a:lnTo>
                        <a:pt x="800" y="262"/>
                      </a:lnTo>
                      <a:lnTo>
                        <a:pt x="8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1"/>
                <p:cNvSpPr/>
                <p:nvPr/>
              </p:nvSpPr>
              <p:spPr>
                <a:xfrm>
                  <a:off x="5453176" y="2637840"/>
                  <a:ext cx="20434" cy="25613"/>
                </a:xfrm>
                <a:custGeom>
                  <a:rect b="b" l="l" r="r" t="t"/>
                  <a:pathLst>
                    <a:path extrusionOk="0" h="737" w="588">
                      <a:moveTo>
                        <a:pt x="531" y="1"/>
                      </a:moveTo>
                      <a:lnTo>
                        <a:pt x="0" y="383"/>
                      </a:lnTo>
                      <a:lnTo>
                        <a:pt x="559" y="736"/>
                      </a:lnTo>
                      <a:lnTo>
                        <a:pt x="587" y="673"/>
                      </a:lnTo>
                      <a:lnTo>
                        <a:pt x="587" y="467"/>
                      </a:lnTo>
                      <a:lnTo>
                        <a:pt x="467" y="383"/>
                      </a:lnTo>
                      <a:lnTo>
                        <a:pt x="587" y="291"/>
                      </a:lnTo>
                      <a:lnTo>
                        <a:pt x="587" y="85"/>
                      </a:lnTo>
                      <a:lnTo>
                        <a:pt x="5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a:off x="5937490" y="2718710"/>
                  <a:ext cx="1251" cy="44066"/>
                </a:xfrm>
                <a:custGeom>
                  <a:rect b="b" l="l" r="r" t="t"/>
                  <a:pathLst>
                    <a:path extrusionOk="0" h="1268" w="36">
                      <a:moveTo>
                        <a:pt x="1" y="1"/>
                      </a:moveTo>
                      <a:lnTo>
                        <a:pt x="1" y="1267"/>
                      </a:lnTo>
                      <a:lnTo>
                        <a:pt x="36" y="1267"/>
                      </a:lnTo>
                      <a:lnTo>
                        <a:pt x="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1"/>
                <p:cNvSpPr/>
                <p:nvPr/>
              </p:nvSpPr>
              <p:spPr>
                <a:xfrm>
                  <a:off x="5937490" y="2681837"/>
                  <a:ext cx="1251" cy="16264"/>
                </a:xfrm>
                <a:custGeom>
                  <a:rect b="b" l="l" r="r" t="t"/>
                  <a:pathLst>
                    <a:path extrusionOk="0" h="468" w="36">
                      <a:moveTo>
                        <a:pt x="1" y="1"/>
                      </a:moveTo>
                      <a:lnTo>
                        <a:pt x="1" y="468"/>
                      </a:lnTo>
                      <a:lnTo>
                        <a:pt x="36" y="468"/>
                      </a:lnTo>
                      <a:lnTo>
                        <a:pt x="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7" name="Google Shape;1807;p51"/>
            <p:cNvGrpSpPr/>
            <p:nvPr/>
          </p:nvGrpSpPr>
          <p:grpSpPr>
            <a:xfrm>
              <a:off x="-2207555" y="876296"/>
              <a:ext cx="1547505" cy="3178214"/>
              <a:chOff x="-2207555" y="876296"/>
              <a:chExt cx="1547505" cy="3178214"/>
            </a:xfrm>
          </p:grpSpPr>
          <p:grpSp>
            <p:nvGrpSpPr>
              <p:cNvPr id="1808" name="Google Shape;1808;p51"/>
              <p:cNvGrpSpPr/>
              <p:nvPr/>
            </p:nvGrpSpPr>
            <p:grpSpPr>
              <a:xfrm>
                <a:off x="-2207555" y="876296"/>
                <a:ext cx="1547505" cy="3178214"/>
                <a:chOff x="-6810083" y="-1297691"/>
                <a:chExt cx="5037450" cy="10345749"/>
              </a:xfrm>
            </p:grpSpPr>
            <p:sp>
              <p:nvSpPr>
                <p:cNvPr id="1809" name="Google Shape;1809;p51"/>
                <p:cNvSpPr/>
                <p:nvPr/>
              </p:nvSpPr>
              <p:spPr>
                <a:xfrm>
                  <a:off x="-5891066" y="-605503"/>
                  <a:ext cx="3025992" cy="1331357"/>
                </a:xfrm>
                <a:custGeom>
                  <a:rect b="b" l="l" r="r" t="t"/>
                  <a:pathLst>
                    <a:path extrusionOk="0" h="2841" w="6457">
                      <a:moveTo>
                        <a:pt x="3104" y="1"/>
                      </a:moveTo>
                      <a:cubicBezTo>
                        <a:pt x="2964" y="175"/>
                        <a:pt x="2740" y="226"/>
                        <a:pt x="2506" y="226"/>
                      </a:cubicBezTo>
                      <a:cubicBezTo>
                        <a:pt x="2448" y="226"/>
                        <a:pt x="2390" y="223"/>
                        <a:pt x="2332" y="218"/>
                      </a:cubicBezTo>
                      <a:cubicBezTo>
                        <a:pt x="2068" y="175"/>
                        <a:pt x="1804" y="64"/>
                        <a:pt x="1518" y="64"/>
                      </a:cubicBezTo>
                      <a:cubicBezTo>
                        <a:pt x="1495" y="63"/>
                        <a:pt x="1472" y="63"/>
                        <a:pt x="1449" y="63"/>
                      </a:cubicBezTo>
                      <a:cubicBezTo>
                        <a:pt x="1098" y="63"/>
                        <a:pt x="756" y="213"/>
                        <a:pt x="508" y="461"/>
                      </a:cubicBezTo>
                      <a:cubicBezTo>
                        <a:pt x="22" y="947"/>
                        <a:pt x="1" y="1804"/>
                        <a:pt x="440" y="2311"/>
                      </a:cubicBezTo>
                      <a:cubicBezTo>
                        <a:pt x="709" y="2606"/>
                        <a:pt x="1111" y="2760"/>
                        <a:pt x="1503" y="2760"/>
                      </a:cubicBezTo>
                      <a:cubicBezTo>
                        <a:pt x="1788" y="2760"/>
                        <a:pt x="2068" y="2679"/>
                        <a:pt x="2290" y="2512"/>
                      </a:cubicBezTo>
                      <a:lnTo>
                        <a:pt x="5372" y="2840"/>
                      </a:lnTo>
                      <a:cubicBezTo>
                        <a:pt x="5880" y="2819"/>
                        <a:pt x="6345" y="2380"/>
                        <a:pt x="6409" y="1851"/>
                      </a:cubicBezTo>
                      <a:cubicBezTo>
                        <a:pt x="6456" y="1344"/>
                        <a:pt x="6060" y="815"/>
                        <a:pt x="5552" y="704"/>
                      </a:cubicBezTo>
                      <a:cubicBezTo>
                        <a:pt x="5351" y="662"/>
                        <a:pt x="5156" y="683"/>
                        <a:pt x="4955" y="593"/>
                      </a:cubicBezTo>
                      <a:cubicBezTo>
                        <a:pt x="4759" y="530"/>
                        <a:pt x="4558" y="350"/>
                        <a:pt x="4648" y="175"/>
                      </a:cubicBezTo>
                      <a:cubicBezTo>
                        <a:pt x="4119" y="86"/>
                        <a:pt x="3633" y="64"/>
                        <a:pt x="3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1"/>
                <p:cNvSpPr/>
                <p:nvPr/>
              </p:nvSpPr>
              <p:spPr>
                <a:xfrm>
                  <a:off x="-4661805" y="-429293"/>
                  <a:ext cx="805588" cy="1217013"/>
                </a:xfrm>
                <a:custGeom>
                  <a:rect b="b" l="l" r="r" t="t"/>
                  <a:pathLst>
                    <a:path extrusionOk="0" h="2597" w="1719">
                      <a:moveTo>
                        <a:pt x="571" y="0"/>
                      </a:moveTo>
                      <a:lnTo>
                        <a:pt x="0" y="1803"/>
                      </a:lnTo>
                      <a:lnTo>
                        <a:pt x="85" y="2464"/>
                      </a:lnTo>
                      <a:lnTo>
                        <a:pt x="1718" y="2596"/>
                      </a:lnTo>
                      <a:lnTo>
                        <a:pt x="1718" y="2596"/>
                      </a:lnTo>
                      <a:lnTo>
                        <a:pt x="1586" y="2068"/>
                      </a:lnTo>
                      <a:lnTo>
                        <a:pt x="1607" y="878"/>
                      </a:lnTo>
                      <a:lnTo>
                        <a:pt x="571" y="0"/>
                      </a:lnTo>
                      <a:close/>
                    </a:path>
                  </a:pathLst>
                </a:custGeom>
                <a:solidFill>
                  <a:srgbClr val="E958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1"/>
                <p:cNvSpPr/>
                <p:nvPr/>
              </p:nvSpPr>
              <p:spPr>
                <a:xfrm>
                  <a:off x="-4218476" y="-119525"/>
                  <a:ext cx="359900" cy="463475"/>
                </a:xfrm>
                <a:custGeom>
                  <a:rect b="b" l="l" r="r" t="t"/>
                  <a:pathLst>
                    <a:path extrusionOk="0" h="989" w="662">
                      <a:moveTo>
                        <a:pt x="349" y="0"/>
                      </a:moveTo>
                      <a:cubicBezTo>
                        <a:pt x="244" y="43"/>
                        <a:pt x="133" y="85"/>
                        <a:pt x="0" y="132"/>
                      </a:cubicBezTo>
                      <a:cubicBezTo>
                        <a:pt x="85" y="481"/>
                        <a:pt x="328" y="814"/>
                        <a:pt x="640" y="989"/>
                      </a:cubicBezTo>
                      <a:lnTo>
                        <a:pt x="661" y="265"/>
                      </a:lnTo>
                      <a:lnTo>
                        <a:pt x="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1"/>
                <p:cNvSpPr/>
                <p:nvPr/>
              </p:nvSpPr>
              <p:spPr>
                <a:xfrm>
                  <a:off x="-5777185" y="415673"/>
                  <a:ext cx="2961320" cy="743704"/>
                </a:xfrm>
                <a:custGeom>
                  <a:rect b="b" l="l" r="r" t="t"/>
                  <a:pathLst>
                    <a:path extrusionOk="0" h="1587" w="6319">
                      <a:moveTo>
                        <a:pt x="2380" y="0"/>
                      </a:moveTo>
                      <a:cubicBezTo>
                        <a:pt x="2380" y="0"/>
                        <a:pt x="1455" y="90"/>
                        <a:pt x="1058" y="265"/>
                      </a:cubicBezTo>
                      <a:cubicBezTo>
                        <a:pt x="746" y="397"/>
                        <a:pt x="1" y="1586"/>
                        <a:pt x="1" y="1586"/>
                      </a:cubicBezTo>
                      <a:lnTo>
                        <a:pt x="6319" y="1586"/>
                      </a:lnTo>
                      <a:cubicBezTo>
                        <a:pt x="6319" y="1586"/>
                        <a:pt x="5595" y="619"/>
                        <a:pt x="5351" y="465"/>
                      </a:cubicBezTo>
                      <a:cubicBezTo>
                        <a:pt x="5087" y="312"/>
                        <a:pt x="3966" y="265"/>
                        <a:pt x="3966" y="265"/>
                      </a:cubicBezTo>
                      <a:cubicBezTo>
                        <a:pt x="3827" y="438"/>
                        <a:pt x="3651" y="503"/>
                        <a:pt x="3468" y="503"/>
                      </a:cubicBezTo>
                      <a:cubicBezTo>
                        <a:pt x="2954" y="503"/>
                        <a:pt x="2380" y="0"/>
                        <a:pt x="23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1"/>
                <p:cNvSpPr/>
                <p:nvPr/>
              </p:nvSpPr>
              <p:spPr>
                <a:xfrm>
                  <a:off x="-4446227" y="-1297691"/>
                  <a:ext cx="1095206" cy="1449449"/>
                </a:xfrm>
                <a:custGeom>
                  <a:rect b="b" l="l" r="r" t="t"/>
                  <a:pathLst>
                    <a:path extrusionOk="0" h="3093" w="2337">
                      <a:moveTo>
                        <a:pt x="1228" y="0"/>
                      </a:moveTo>
                      <a:cubicBezTo>
                        <a:pt x="842" y="0"/>
                        <a:pt x="583" y="151"/>
                        <a:pt x="397" y="352"/>
                      </a:cubicBezTo>
                      <a:cubicBezTo>
                        <a:pt x="174" y="595"/>
                        <a:pt x="69" y="928"/>
                        <a:pt x="21" y="1124"/>
                      </a:cubicBezTo>
                      <a:lnTo>
                        <a:pt x="21" y="1166"/>
                      </a:lnTo>
                      <a:lnTo>
                        <a:pt x="21" y="1192"/>
                      </a:lnTo>
                      <a:lnTo>
                        <a:pt x="0" y="1192"/>
                      </a:lnTo>
                      <a:lnTo>
                        <a:pt x="0" y="1214"/>
                      </a:lnTo>
                      <a:lnTo>
                        <a:pt x="0" y="1256"/>
                      </a:lnTo>
                      <a:lnTo>
                        <a:pt x="0" y="1298"/>
                      </a:lnTo>
                      <a:lnTo>
                        <a:pt x="21" y="1367"/>
                      </a:lnTo>
                      <a:lnTo>
                        <a:pt x="418" y="2710"/>
                      </a:lnTo>
                      <a:cubicBezTo>
                        <a:pt x="418" y="2710"/>
                        <a:pt x="742" y="3093"/>
                        <a:pt x="1197" y="3093"/>
                      </a:cubicBezTo>
                      <a:cubicBezTo>
                        <a:pt x="1369" y="3093"/>
                        <a:pt x="1561" y="3037"/>
                        <a:pt x="1761" y="2884"/>
                      </a:cubicBezTo>
                      <a:cubicBezTo>
                        <a:pt x="2157" y="2578"/>
                        <a:pt x="2337" y="1721"/>
                        <a:pt x="2205" y="992"/>
                      </a:cubicBezTo>
                      <a:cubicBezTo>
                        <a:pt x="2184" y="970"/>
                        <a:pt x="2184" y="949"/>
                        <a:pt x="2184" y="928"/>
                      </a:cubicBezTo>
                      <a:lnTo>
                        <a:pt x="2184" y="902"/>
                      </a:lnTo>
                      <a:cubicBezTo>
                        <a:pt x="2157" y="881"/>
                        <a:pt x="2157" y="859"/>
                        <a:pt x="2157" y="838"/>
                      </a:cubicBezTo>
                      <a:lnTo>
                        <a:pt x="2157" y="817"/>
                      </a:lnTo>
                      <a:cubicBezTo>
                        <a:pt x="2136" y="796"/>
                        <a:pt x="2136" y="796"/>
                        <a:pt x="2136" y="770"/>
                      </a:cubicBezTo>
                      <a:cubicBezTo>
                        <a:pt x="2136" y="748"/>
                        <a:pt x="2115" y="727"/>
                        <a:pt x="2115" y="706"/>
                      </a:cubicBezTo>
                      <a:cubicBezTo>
                        <a:pt x="2025" y="463"/>
                        <a:pt x="1919" y="267"/>
                        <a:pt x="1739" y="156"/>
                      </a:cubicBezTo>
                      <a:cubicBezTo>
                        <a:pt x="1697" y="109"/>
                        <a:pt x="1655" y="88"/>
                        <a:pt x="1607" y="66"/>
                      </a:cubicBezTo>
                      <a:cubicBezTo>
                        <a:pt x="1586" y="66"/>
                        <a:pt x="1565" y="66"/>
                        <a:pt x="1544" y="45"/>
                      </a:cubicBezTo>
                      <a:cubicBezTo>
                        <a:pt x="1523" y="45"/>
                        <a:pt x="1496" y="45"/>
                        <a:pt x="1496" y="24"/>
                      </a:cubicBezTo>
                      <a:cubicBezTo>
                        <a:pt x="1433" y="24"/>
                        <a:pt x="1390" y="24"/>
                        <a:pt x="1343" y="3"/>
                      </a:cubicBezTo>
                      <a:lnTo>
                        <a:pt x="1322" y="3"/>
                      </a:lnTo>
                      <a:cubicBezTo>
                        <a:pt x="1290" y="1"/>
                        <a:pt x="1258" y="0"/>
                        <a:pt x="1228" y="0"/>
                      </a:cubicBezTo>
                      <a:close/>
                    </a:path>
                  </a:pathLst>
                </a:custGeom>
                <a:solidFill>
                  <a:srgbClr val="E958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1"/>
                <p:cNvSpPr/>
                <p:nvPr/>
              </p:nvSpPr>
              <p:spPr>
                <a:xfrm>
                  <a:off x="-4622438" y="-781245"/>
                  <a:ext cx="332733" cy="428321"/>
                </a:xfrm>
                <a:custGeom>
                  <a:rect b="b" l="l" r="r" t="t"/>
                  <a:pathLst>
                    <a:path extrusionOk="0" h="914" w="710">
                      <a:moveTo>
                        <a:pt x="487" y="1"/>
                      </a:moveTo>
                      <a:cubicBezTo>
                        <a:pt x="397" y="1"/>
                        <a:pt x="313" y="22"/>
                        <a:pt x="223" y="90"/>
                      </a:cubicBezTo>
                      <a:cubicBezTo>
                        <a:pt x="69" y="223"/>
                        <a:pt x="1" y="461"/>
                        <a:pt x="91" y="661"/>
                      </a:cubicBezTo>
                      <a:cubicBezTo>
                        <a:pt x="167" y="811"/>
                        <a:pt x="353" y="914"/>
                        <a:pt x="531" y="914"/>
                      </a:cubicBezTo>
                      <a:cubicBezTo>
                        <a:pt x="561" y="914"/>
                        <a:pt x="590" y="911"/>
                        <a:pt x="619" y="905"/>
                      </a:cubicBezTo>
                      <a:lnTo>
                        <a:pt x="709" y="154"/>
                      </a:lnTo>
                      <a:cubicBezTo>
                        <a:pt x="662" y="64"/>
                        <a:pt x="577" y="22"/>
                        <a:pt x="487" y="1"/>
                      </a:cubicBezTo>
                      <a:close/>
                    </a:path>
                  </a:pathLst>
                </a:custGeom>
                <a:solidFill>
                  <a:srgbClr val="E958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1"/>
                <p:cNvSpPr/>
                <p:nvPr/>
              </p:nvSpPr>
              <p:spPr>
                <a:xfrm>
                  <a:off x="-4436385" y="-1297691"/>
                  <a:ext cx="1001478" cy="565627"/>
                </a:xfrm>
                <a:custGeom>
                  <a:rect b="b" l="l" r="r" t="t"/>
                  <a:pathLst>
                    <a:path extrusionOk="0" h="1207" w="2137">
                      <a:moveTo>
                        <a:pt x="1207" y="0"/>
                      </a:moveTo>
                      <a:cubicBezTo>
                        <a:pt x="821" y="0"/>
                        <a:pt x="562" y="151"/>
                        <a:pt x="376" y="352"/>
                      </a:cubicBezTo>
                      <a:cubicBezTo>
                        <a:pt x="153" y="595"/>
                        <a:pt x="48" y="928"/>
                        <a:pt x="0" y="1124"/>
                      </a:cubicBezTo>
                      <a:cubicBezTo>
                        <a:pt x="92" y="1178"/>
                        <a:pt x="201" y="1207"/>
                        <a:pt x="311" y="1207"/>
                      </a:cubicBezTo>
                      <a:cubicBezTo>
                        <a:pt x="385" y="1207"/>
                        <a:pt x="459" y="1194"/>
                        <a:pt x="529" y="1166"/>
                      </a:cubicBezTo>
                      <a:cubicBezTo>
                        <a:pt x="751" y="1103"/>
                        <a:pt x="904" y="949"/>
                        <a:pt x="1058" y="770"/>
                      </a:cubicBezTo>
                      <a:cubicBezTo>
                        <a:pt x="1211" y="595"/>
                        <a:pt x="1343" y="373"/>
                        <a:pt x="1433" y="156"/>
                      </a:cubicBezTo>
                      <a:cubicBezTo>
                        <a:pt x="1454" y="241"/>
                        <a:pt x="1502" y="331"/>
                        <a:pt x="1544" y="421"/>
                      </a:cubicBezTo>
                      <a:cubicBezTo>
                        <a:pt x="1655" y="616"/>
                        <a:pt x="1851" y="796"/>
                        <a:pt x="2073" y="817"/>
                      </a:cubicBezTo>
                      <a:lnTo>
                        <a:pt x="2136" y="817"/>
                      </a:lnTo>
                      <a:cubicBezTo>
                        <a:pt x="2115" y="796"/>
                        <a:pt x="2115" y="796"/>
                        <a:pt x="2115" y="770"/>
                      </a:cubicBezTo>
                      <a:cubicBezTo>
                        <a:pt x="2115" y="748"/>
                        <a:pt x="2094" y="727"/>
                        <a:pt x="2094" y="706"/>
                      </a:cubicBezTo>
                      <a:cubicBezTo>
                        <a:pt x="2004" y="463"/>
                        <a:pt x="1898" y="267"/>
                        <a:pt x="1718" y="156"/>
                      </a:cubicBezTo>
                      <a:cubicBezTo>
                        <a:pt x="1676" y="109"/>
                        <a:pt x="1634" y="88"/>
                        <a:pt x="1586" y="66"/>
                      </a:cubicBezTo>
                      <a:cubicBezTo>
                        <a:pt x="1565" y="66"/>
                        <a:pt x="1544" y="66"/>
                        <a:pt x="1523" y="45"/>
                      </a:cubicBezTo>
                      <a:cubicBezTo>
                        <a:pt x="1502" y="45"/>
                        <a:pt x="1475" y="45"/>
                        <a:pt x="1475" y="24"/>
                      </a:cubicBezTo>
                      <a:cubicBezTo>
                        <a:pt x="1412" y="24"/>
                        <a:pt x="1369" y="24"/>
                        <a:pt x="1322" y="3"/>
                      </a:cubicBezTo>
                      <a:lnTo>
                        <a:pt x="1301" y="3"/>
                      </a:lnTo>
                      <a:cubicBezTo>
                        <a:pt x="1269" y="1"/>
                        <a:pt x="1237" y="0"/>
                        <a:pt x="1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1"/>
                <p:cNvSpPr/>
                <p:nvPr/>
              </p:nvSpPr>
              <p:spPr>
                <a:xfrm>
                  <a:off x="-3608755" y="8096285"/>
                  <a:ext cx="1836122" cy="951772"/>
                </a:xfrm>
                <a:custGeom>
                  <a:rect b="b" l="l" r="r" t="t"/>
                  <a:pathLst>
                    <a:path extrusionOk="0" h="2031" w="3918">
                      <a:moveTo>
                        <a:pt x="0" y="1"/>
                      </a:moveTo>
                      <a:lnTo>
                        <a:pt x="217" y="2031"/>
                      </a:lnTo>
                      <a:lnTo>
                        <a:pt x="3918" y="2031"/>
                      </a:lnTo>
                      <a:cubicBezTo>
                        <a:pt x="3918" y="1740"/>
                        <a:pt x="3764" y="1502"/>
                        <a:pt x="3542" y="1370"/>
                      </a:cubicBezTo>
                      <a:cubicBezTo>
                        <a:pt x="3347" y="1212"/>
                        <a:pt x="3082" y="1169"/>
                        <a:pt x="2860" y="1106"/>
                      </a:cubicBezTo>
                      <a:cubicBezTo>
                        <a:pt x="2617" y="1058"/>
                        <a:pt x="2379" y="974"/>
                        <a:pt x="2178" y="815"/>
                      </a:cubicBezTo>
                      <a:cubicBezTo>
                        <a:pt x="1956" y="619"/>
                        <a:pt x="1850" y="334"/>
                        <a:pt x="1824" y="22"/>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1"/>
                <p:cNvSpPr/>
                <p:nvPr/>
              </p:nvSpPr>
              <p:spPr>
                <a:xfrm>
                  <a:off x="-6128670" y="8096285"/>
                  <a:ext cx="1900794" cy="951772"/>
                </a:xfrm>
                <a:custGeom>
                  <a:rect b="b" l="l" r="r" t="t"/>
                  <a:pathLst>
                    <a:path extrusionOk="0" h="2031" w="4056">
                      <a:moveTo>
                        <a:pt x="460" y="1"/>
                      </a:moveTo>
                      <a:lnTo>
                        <a:pt x="0" y="2031"/>
                      </a:lnTo>
                      <a:lnTo>
                        <a:pt x="4029" y="2031"/>
                      </a:lnTo>
                      <a:cubicBezTo>
                        <a:pt x="4055" y="1740"/>
                        <a:pt x="3876" y="1502"/>
                        <a:pt x="3680" y="1370"/>
                      </a:cubicBezTo>
                      <a:cubicBezTo>
                        <a:pt x="3458" y="1212"/>
                        <a:pt x="3215" y="1169"/>
                        <a:pt x="2971" y="1106"/>
                      </a:cubicBezTo>
                      <a:cubicBezTo>
                        <a:pt x="2734" y="1058"/>
                        <a:pt x="2490" y="974"/>
                        <a:pt x="2311" y="815"/>
                      </a:cubicBezTo>
                      <a:cubicBezTo>
                        <a:pt x="2094" y="619"/>
                        <a:pt x="1962" y="334"/>
                        <a:pt x="1962" y="22"/>
                      </a:cubicBezTo>
                      <a:lnTo>
                        <a:pt x="4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1"/>
                <p:cNvSpPr/>
                <p:nvPr/>
              </p:nvSpPr>
              <p:spPr>
                <a:xfrm>
                  <a:off x="-6170848" y="2377887"/>
                  <a:ext cx="3778624" cy="5812793"/>
                </a:xfrm>
                <a:custGeom>
                  <a:rect b="b" l="l" r="r" t="t"/>
                  <a:pathLst>
                    <a:path extrusionOk="0" h="12404" w="8063">
                      <a:moveTo>
                        <a:pt x="2776" y="0"/>
                      </a:moveTo>
                      <a:cubicBezTo>
                        <a:pt x="682" y="2929"/>
                        <a:pt x="0" y="12404"/>
                        <a:pt x="0" y="12404"/>
                      </a:cubicBezTo>
                      <a:lnTo>
                        <a:pt x="2998" y="12404"/>
                      </a:lnTo>
                      <a:lnTo>
                        <a:pt x="3590" y="8460"/>
                      </a:lnTo>
                      <a:lnTo>
                        <a:pt x="3791" y="6985"/>
                      </a:lnTo>
                      <a:lnTo>
                        <a:pt x="4098" y="8814"/>
                      </a:lnTo>
                      <a:lnTo>
                        <a:pt x="4716" y="12404"/>
                      </a:lnTo>
                      <a:lnTo>
                        <a:pt x="8063" y="12404"/>
                      </a:lnTo>
                      <a:lnTo>
                        <a:pt x="58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1"/>
                <p:cNvSpPr/>
                <p:nvPr/>
              </p:nvSpPr>
              <p:spPr>
                <a:xfrm>
                  <a:off x="-5851231" y="2563939"/>
                  <a:ext cx="1065682" cy="5636591"/>
                </a:xfrm>
                <a:custGeom>
                  <a:rect b="b" l="l" r="r" t="t"/>
                  <a:pathLst>
                    <a:path extrusionOk="0" h="12028" w="2274">
                      <a:moveTo>
                        <a:pt x="2163" y="0"/>
                      </a:moveTo>
                      <a:cubicBezTo>
                        <a:pt x="1655" y="1475"/>
                        <a:pt x="952" y="4055"/>
                        <a:pt x="423" y="7952"/>
                      </a:cubicBezTo>
                      <a:cubicBezTo>
                        <a:pt x="111" y="10288"/>
                        <a:pt x="0" y="11986"/>
                        <a:pt x="0" y="12007"/>
                      </a:cubicBezTo>
                      <a:lnTo>
                        <a:pt x="111" y="12028"/>
                      </a:lnTo>
                      <a:cubicBezTo>
                        <a:pt x="111" y="12007"/>
                        <a:pt x="222" y="10288"/>
                        <a:pt x="529" y="7973"/>
                      </a:cubicBezTo>
                      <a:cubicBezTo>
                        <a:pt x="1058" y="4076"/>
                        <a:pt x="1766" y="1496"/>
                        <a:pt x="2274" y="42"/>
                      </a:cubicBezTo>
                      <a:lnTo>
                        <a:pt x="21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1"/>
                <p:cNvSpPr/>
                <p:nvPr/>
              </p:nvSpPr>
              <p:spPr>
                <a:xfrm>
                  <a:off x="-6810083" y="1139260"/>
                  <a:ext cx="5027543" cy="3530602"/>
                </a:xfrm>
                <a:custGeom>
                  <a:rect b="b" l="l" r="r" t="t"/>
                  <a:pathLst>
                    <a:path extrusionOk="0" h="7534" w="10728">
                      <a:moveTo>
                        <a:pt x="0" y="0"/>
                      </a:moveTo>
                      <a:lnTo>
                        <a:pt x="0" y="7534"/>
                      </a:lnTo>
                      <a:lnTo>
                        <a:pt x="10728" y="7534"/>
                      </a:lnTo>
                      <a:lnTo>
                        <a:pt x="107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1"/>
                <p:cNvSpPr/>
                <p:nvPr/>
              </p:nvSpPr>
              <p:spPr>
                <a:xfrm>
                  <a:off x="-6170848" y="999604"/>
                  <a:ext cx="528154" cy="459719"/>
                </a:xfrm>
                <a:custGeom>
                  <a:rect b="b" l="l" r="r" t="t"/>
                  <a:pathLst>
                    <a:path extrusionOk="0" h="981" w="1127">
                      <a:moveTo>
                        <a:pt x="635" y="1"/>
                      </a:moveTo>
                      <a:cubicBezTo>
                        <a:pt x="360" y="1"/>
                        <a:pt x="31" y="102"/>
                        <a:pt x="0" y="229"/>
                      </a:cubicBezTo>
                      <a:cubicBezTo>
                        <a:pt x="0" y="388"/>
                        <a:pt x="418" y="938"/>
                        <a:pt x="508" y="938"/>
                      </a:cubicBezTo>
                      <a:cubicBezTo>
                        <a:pt x="619" y="938"/>
                        <a:pt x="619" y="848"/>
                        <a:pt x="619" y="848"/>
                      </a:cubicBezTo>
                      <a:cubicBezTo>
                        <a:pt x="619" y="848"/>
                        <a:pt x="682" y="980"/>
                        <a:pt x="751" y="980"/>
                      </a:cubicBezTo>
                      <a:cubicBezTo>
                        <a:pt x="841" y="980"/>
                        <a:pt x="862" y="917"/>
                        <a:pt x="862" y="917"/>
                      </a:cubicBezTo>
                      <a:cubicBezTo>
                        <a:pt x="862" y="917"/>
                        <a:pt x="896" y="961"/>
                        <a:pt x="948" y="961"/>
                      </a:cubicBezTo>
                      <a:cubicBezTo>
                        <a:pt x="968" y="961"/>
                        <a:pt x="991" y="955"/>
                        <a:pt x="1015" y="938"/>
                      </a:cubicBezTo>
                      <a:cubicBezTo>
                        <a:pt x="1126" y="869"/>
                        <a:pt x="1126" y="229"/>
                        <a:pt x="973" y="97"/>
                      </a:cubicBezTo>
                      <a:cubicBezTo>
                        <a:pt x="911" y="29"/>
                        <a:pt x="780" y="1"/>
                        <a:pt x="635" y="1"/>
                      </a:cubicBezTo>
                      <a:close/>
                    </a:path>
                  </a:pathLst>
                </a:custGeom>
                <a:solidFill>
                  <a:srgbClr val="E958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1"/>
                <p:cNvSpPr/>
                <p:nvPr/>
              </p:nvSpPr>
              <p:spPr>
                <a:xfrm>
                  <a:off x="-5809053" y="1149101"/>
                  <a:ext cx="62329" cy="280236"/>
                </a:xfrm>
                <a:custGeom>
                  <a:rect b="b" l="l" r="r" t="t"/>
                  <a:pathLst>
                    <a:path extrusionOk="0" h="598" w="133">
                      <a:moveTo>
                        <a:pt x="69" y="0"/>
                      </a:moveTo>
                      <a:lnTo>
                        <a:pt x="0" y="42"/>
                      </a:lnTo>
                      <a:cubicBezTo>
                        <a:pt x="69" y="333"/>
                        <a:pt x="69" y="571"/>
                        <a:pt x="69" y="598"/>
                      </a:cubicBezTo>
                      <a:lnTo>
                        <a:pt x="132" y="598"/>
                      </a:lnTo>
                      <a:cubicBezTo>
                        <a:pt x="132" y="571"/>
                        <a:pt x="132" y="307"/>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1"/>
                <p:cNvSpPr/>
                <p:nvPr/>
              </p:nvSpPr>
              <p:spPr>
                <a:xfrm>
                  <a:off x="-5923403" y="1180969"/>
                  <a:ext cx="62797" cy="225876"/>
                </a:xfrm>
                <a:custGeom>
                  <a:rect b="b" l="l" r="r" t="t"/>
                  <a:pathLst>
                    <a:path extrusionOk="0" h="482" w="134">
                      <a:moveTo>
                        <a:pt x="70" y="1"/>
                      </a:moveTo>
                      <a:lnTo>
                        <a:pt x="1" y="43"/>
                      </a:lnTo>
                      <a:cubicBezTo>
                        <a:pt x="49" y="239"/>
                        <a:pt x="70" y="482"/>
                        <a:pt x="70" y="482"/>
                      </a:cubicBezTo>
                      <a:lnTo>
                        <a:pt x="133" y="461"/>
                      </a:lnTo>
                      <a:cubicBezTo>
                        <a:pt x="133" y="440"/>
                        <a:pt x="112" y="218"/>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1"/>
                <p:cNvSpPr/>
                <p:nvPr/>
              </p:nvSpPr>
              <p:spPr>
                <a:xfrm>
                  <a:off x="-2939995" y="999604"/>
                  <a:ext cx="528154" cy="459719"/>
                </a:xfrm>
                <a:custGeom>
                  <a:rect b="b" l="l" r="r" t="t"/>
                  <a:pathLst>
                    <a:path extrusionOk="0" h="981" w="1127">
                      <a:moveTo>
                        <a:pt x="642" y="1"/>
                      </a:moveTo>
                      <a:cubicBezTo>
                        <a:pt x="363" y="1"/>
                        <a:pt x="41" y="102"/>
                        <a:pt x="27" y="229"/>
                      </a:cubicBezTo>
                      <a:cubicBezTo>
                        <a:pt x="0" y="388"/>
                        <a:pt x="423" y="938"/>
                        <a:pt x="508" y="938"/>
                      </a:cubicBezTo>
                      <a:cubicBezTo>
                        <a:pt x="619" y="938"/>
                        <a:pt x="619" y="848"/>
                        <a:pt x="619" y="848"/>
                      </a:cubicBezTo>
                      <a:cubicBezTo>
                        <a:pt x="619" y="848"/>
                        <a:pt x="688" y="980"/>
                        <a:pt x="772" y="980"/>
                      </a:cubicBezTo>
                      <a:cubicBezTo>
                        <a:pt x="841" y="980"/>
                        <a:pt x="862" y="917"/>
                        <a:pt x="862" y="917"/>
                      </a:cubicBezTo>
                      <a:cubicBezTo>
                        <a:pt x="862" y="917"/>
                        <a:pt x="896" y="961"/>
                        <a:pt x="949" y="961"/>
                      </a:cubicBezTo>
                      <a:cubicBezTo>
                        <a:pt x="969" y="961"/>
                        <a:pt x="991" y="955"/>
                        <a:pt x="1016" y="938"/>
                      </a:cubicBezTo>
                      <a:cubicBezTo>
                        <a:pt x="1127" y="869"/>
                        <a:pt x="1127" y="229"/>
                        <a:pt x="994" y="97"/>
                      </a:cubicBezTo>
                      <a:cubicBezTo>
                        <a:pt x="925" y="29"/>
                        <a:pt x="790" y="1"/>
                        <a:pt x="642" y="1"/>
                      </a:cubicBezTo>
                      <a:close/>
                    </a:path>
                  </a:pathLst>
                </a:custGeom>
                <a:solidFill>
                  <a:srgbClr val="E958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1"/>
                <p:cNvSpPr/>
                <p:nvPr/>
              </p:nvSpPr>
              <p:spPr>
                <a:xfrm>
                  <a:off x="-2588041" y="1149101"/>
                  <a:ext cx="62329" cy="280236"/>
                </a:xfrm>
                <a:custGeom>
                  <a:rect b="b" l="l" r="r" t="t"/>
                  <a:pathLst>
                    <a:path extrusionOk="0" h="598" w="133">
                      <a:moveTo>
                        <a:pt x="69" y="0"/>
                      </a:moveTo>
                      <a:lnTo>
                        <a:pt x="0" y="42"/>
                      </a:lnTo>
                      <a:cubicBezTo>
                        <a:pt x="69" y="333"/>
                        <a:pt x="69" y="571"/>
                        <a:pt x="69" y="598"/>
                      </a:cubicBezTo>
                      <a:lnTo>
                        <a:pt x="132" y="598"/>
                      </a:lnTo>
                      <a:cubicBezTo>
                        <a:pt x="132" y="571"/>
                        <a:pt x="132" y="307"/>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1"/>
                <p:cNvSpPr/>
                <p:nvPr/>
              </p:nvSpPr>
              <p:spPr>
                <a:xfrm>
                  <a:off x="-2701922" y="1180969"/>
                  <a:ext cx="52487" cy="225876"/>
                </a:xfrm>
                <a:custGeom>
                  <a:rect b="b" l="l" r="r" t="t"/>
                  <a:pathLst>
                    <a:path extrusionOk="0" h="482" w="112">
                      <a:moveTo>
                        <a:pt x="48" y="1"/>
                      </a:moveTo>
                      <a:lnTo>
                        <a:pt x="0" y="43"/>
                      </a:lnTo>
                      <a:cubicBezTo>
                        <a:pt x="48" y="239"/>
                        <a:pt x="69" y="482"/>
                        <a:pt x="69" y="482"/>
                      </a:cubicBezTo>
                      <a:lnTo>
                        <a:pt x="111" y="461"/>
                      </a:lnTo>
                      <a:cubicBezTo>
                        <a:pt x="111" y="440"/>
                        <a:pt x="90" y="218"/>
                        <a:pt x="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1"/>
                <p:cNvSpPr/>
                <p:nvPr/>
              </p:nvSpPr>
              <p:spPr>
                <a:xfrm>
                  <a:off x="-4488405" y="-729226"/>
                  <a:ext cx="146684" cy="124185"/>
                </a:xfrm>
                <a:custGeom>
                  <a:rect b="b" l="l" r="r" t="t"/>
                  <a:pathLst>
                    <a:path extrusionOk="0" h="265" w="313">
                      <a:moveTo>
                        <a:pt x="0" y="1"/>
                      </a:moveTo>
                      <a:lnTo>
                        <a:pt x="0" y="43"/>
                      </a:lnTo>
                      <a:cubicBezTo>
                        <a:pt x="69" y="43"/>
                        <a:pt x="132" y="64"/>
                        <a:pt x="180" y="112"/>
                      </a:cubicBezTo>
                      <a:cubicBezTo>
                        <a:pt x="243" y="133"/>
                        <a:pt x="264" y="196"/>
                        <a:pt x="264" y="265"/>
                      </a:cubicBezTo>
                      <a:lnTo>
                        <a:pt x="312" y="265"/>
                      </a:lnTo>
                      <a:cubicBezTo>
                        <a:pt x="312" y="196"/>
                        <a:pt x="264" y="112"/>
                        <a:pt x="222" y="64"/>
                      </a:cubicBezTo>
                      <a:cubicBezTo>
                        <a:pt x="159" y="22"/>
                        <a:pt x="9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1"/>
                <p:cNvSpPr/>
                <p:nvPr/>
              </p:nvSpPr>
              <p:spPr>
                <a:xfrm>
                  <a:off x="-3980860" y="-233400"/>
                  <a:ext cx="359914" cy="162612"/>
                </a:xfrm>
                <a:custGeom>
                  <a:rect b="b" l="l" r="r" t="t"/>
                  <a:pathLst>
                    <a:path extrusionOk="0" h="347" w="768">
                      <a:moveTo>
                        <a:pt x="1" y="0"/>
                      </a:moveTo>
                      <a:lnTo>
                        <a:pt x="1" y="0"/>
                      </a:lnTo>
                      <a:cubicBezTo>
                        <a:pt x="22" y="153"/>
                        <a:pt x="154" y="307"/>
                        <a:pt x="308" y="328"/>
                      </a:cubicBezTo>
                      <a:cubicBezTo>
                        <a:pt x="348" y="340"/>
                        <a:pt x="391" y="346"/>
                        <a:pt x="435" y="346"/>
                      </a:cubicBezTo>
                      <a:cubicBezTo>
                        <a:pt x="559" y="346"/>
                        <a:pt x="689" y="299"/>
                        <a:pt x="768" y="217"/>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 name="Google Shape;1829;p51"/>
              <p:cNvGrpSpPr/>
              <p:nvPr/>
            </p:nvGrpSpPr>
            <p:grpSpPr>
              <a:xfrm>
                <a:off x="-1949281" y="1820326"/>
                <a:ext cx="1051808" cy="229363"/>
                <a:chOff x="4002795" y="1877329"/>
                <a:chExt cx="345546" cy="75352"/>
              </a:xfrm>
            </p:grpSpPr>
            <p:sp>
              <p:nvSpPr>
                <p:cNvPr id="1830" name="Google Shape;1830;p51"/>
                <p:cNvSpPr/>
                <p:nvPr/>
              </p:nvSpPr>
              <p:spPr>
                <a:xfrm>
                  <a:off x="4002795" y="1877329"/>
                  <a:ext cx="345546" cy="75352"/>
                </a:xfrm>
                <a:custGeom>
                  <a:rect b="b" l="l" r="r" t="t"/>
                  <a:pathLst>
                    <a:path extrusionOk="0" h="2180" w="9997">
                      <a:moveTo>
                        <a:pt x="0" y="0"/>
                      </a:moveTo>
                      <a:lnTo>
                        <a:pt x="0" y="2179"/>
                      </a:lnTo>
                      <a:lnTo>
                        <a:pt x="9996" y="2179"/>
                      </a:lnTo>
                      <a:lnTo>
                        <a:pt x="99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1"/>
                <p:cNvSpPr/>
                <p:nvPr/>
              </p:nvSpPr>
              <p:spPr>
                <a:xfrm>
                  <a:off x="4270785" y="1897619"/>
                  <a:ext cx="21569" cy="34738"/>
                </a:xfrm>
                <a:custGeom>
                  <a:rect b="b" l="l" r="r" t="t"/>
                  <a:pathLst>
                    <a:path extrusionOk="0" h="1005" w="624">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1"/>
                <p:cNvSpPr/>
                <p:nvPr/>
              </p:nvSpPr>
              <p:spPr>
                <a:xfrm>
                  <a:off x="4254401" y="1897619"/>
                  <a:ext cx="22536" cy="34738"/>
                </a:xfrm>
                <a:custGeom>
                  <a:rect b="b" l="l" r="r" t="t"/>
                  <a:pathLst>
                    <a:path extrusionOk="0" h="1005" w="652">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1"/>
                <p:cNvSpPr/>
                <p:nvPr/>
              </p:nvSpPr>
              <p:spPr>
                <a:xfrm>
                  <a:off x="4055854" y="1885970"/>
                  <a:ext cx="19356" cy="57654"/>
                </a:xfrm>
                <a:custGeom>
                  <a:rect b="b" l="l" r="r" t="t"/>
                  <a:pathLst>
                    <a:path extrusionOk="0" h="1668" w="56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1"/>
                <p:cNvSpPr/>
                <p:nvPr/>
              </p:nvSpPr>
              <p:spPr>
                <a:xfrm>
                  <a:off x="4034319" y="1888563"/>
                  <a:ext cx="9333" cy="51882"/>
                </a:xfrm>
                <a:custGeom>
                  <a:rect b="b" l="l" r="r" t="t"/>
                  <a:pathLst>
                    <a:path extrusionOk="0" h="1501" w="27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1"/>
                <p:cNvSpPr/>
                <p:nvPr/>
              </p:nvSpPr>
              <p:spPr>
                <a:xfrm>
                  <a:off x="4303311" y="1885970"/>
                  <a:ext cx="19598" cy="57654"/>
                </a:xfrm>
                <a:custGeom>
                  <a:rect b="b" l="l" r="r" t="t"/>
                  <a:pathLst>
                    <a:path extrusionOk="0" h="1668" w="567">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1"/>
                <p:cNvSpPr/>
                <p:nvPr/>
              </p:nvSpPr>
              <p:spPr>
                <a:xfrm>
                  <a:off x="4167847" y="1898587"/>
                  <a:ext cx="21534" cy="31834"/>
                </a:xfrm>
                <a:custGeom>
                  <a:rect b="b" l="l" r="r" t="t"/>
                  <a:pathLst>
                    <a:path extrusionOk="0" h="921" w="623">
                      <a:moveTo>
                        <a:pt x="531" y="93"/>
                      </a:moveTo>
                      <a:lnTo>
                        <a:pt x="531" y="828"/>
                      </a:lnTo>
                      <a:lnTo>
                        <a:pt x="92" y="828"/>
                      </a:lnTo>
                      <a:lnTo>
                        <a:pt x="92" y="93"/>
                      </a:lnTo>
                      <a:close/>
                      <a:moveTo>
                        <a:pt x="0" y="1"/>
                      </a:moveTo>
                      <a:lnTo>
                        <a:pt x="0" y="920"/>
                      </a:lnTo>
                      <a:lnTo>
                        <a:pt x="623" y="920"/>
                      </a:lnTo>
                      <a:lnTo>
                        <a:pt x="6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1"/>
                <p:cNvSpPr/>
                <p:nvPr/>
              </p:nvSpPr>
              <p:spPr>
                <a:xfrm>
                  <a:off x="4128235" y="1898587"/>
                  <a:ext cx="29622" cy="31834"/>
                </a:xfrm>
                <a:custGeom>
                  <a:rect b="b" l="l" r="r" t="t"/>
                  <a:pathLst>
                    <a:path extrusionOk="0" h="921" w="857">
                      <a:moveTo>
                        <a:pt x="764" y="93"/>
                      </a:moveTo>
                      <a:lnTo>
                        <a:pt x="764" y="828"/>
                      </a:lnTo>
                      <a:lnTo>
                        <a:pt x="85" y="828"/>
                      </a:lnTo>
                      <a:lnTo>
                        <a:pt x="85" y="93"/>
                      </a:lnTo>
                      <a:close/>
                      <a:moveTo>
                        <a:pt x="0" y="1"/>
                      </a:moveTo>
                      <a:lnTo>
                        <a:pt x="0" y="920"/>
                      </a:lnTo>
                      <a:lnTo>
                        <a:pt x="856" y="920"/>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1"/>
                <p:cNvSpPr/>
                <p:nvPr/>
              </p:nvSpPr>
              <p:spPr>
                <a:xfrm>
                  <a:off x="4086410" y="1898587"/>
                  <a:ext cx="32560" cy="31834"/>
                </a:xfrm>
                <a:custGeom>
                  <a:rect b="b" l="l" r="r" t="t"/>
                  <a:pathLst>
                    <a:path extrusionOk="0" h="921" w="942">
                      <a:moveTo>
                        <a:pt x="856" y="93"/>
                      </a:moveTo>
                      <a:lnTo>
                        <a:pt x="856" y="828"/>
                      </a:lnTo>
                      <a:lnTo>
                        <a:pt x="85" y="828"/>
                      </a:lnTo>
                      <a:lnTo>
                        <a:pt x="85" y="93"/>
                      </a:lnTo>
                      <a:close/>
                      <a:moveTo>
                        <a:pt x="0" y="1"/>
                      </a:moveTo>
                      <a:lnTo>
                        <a:pt x="0" y="920"/>
                      </a:lnTo>
                      <a:lnTo>
                        <a:pt x="941" y="920"/>
                      </a:lnTo>
                      <a:lnTo>
                        <a:pt x="9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1"/>
                <p:cNvSpPr/>
                <p:nvPr/>
              </p:nvSpPr>
              <p:spPr>
                <a:xfrm>
                  <a:off x="4223844" y="1897619"/>
                  <a:ext cx="22536" cy="34738"/>
                </a:xfrm>
                <a:custGeom>
                  <a:rect b="b" l="l" r="r" t="t"/>
                  <a:pathLst>
                    <a:path extrusionOk="0" h="1005" w="652">
                      <a:moveTo>
                        <a:pt x="326" y="92"/>
                      </a:moveTo>
                      <a:cubicBezTo>
                        <a:pt x="446" y="92"/>
                        <a:pt x="566" y="269"/>
                        <a:pt x="566" y="503"/>
                      </a:cubicBezTo>
                      <a:cubicBezTo>
                        <a:pt x="566" y="708"/>
                        <a:pt x="446" y="913"/>
                        <a:pt x="326" y="913"/>
                      </a:cubicBezTo>
                      <a:cubicBezTo>
                        <a:pt x="177" y="913"/>
                        <a:pt x="92" y="708"/>
                        <a:pt x="92" y="503"/>
                      </a:cubicBezTo>
                      <a:cubicBezTo>
                        <a:pt x="92" y="269"/>
                        <a:pt x="177" y="92"/>
                        <a:pt x="326" y="92"/>
                      </a:cubicBezTo>
                      <a:close/>
                      <a:moveTo>
                        <a:pt x="326" y="0"/>
                      </a:moveTo>
                      <a:cubicBezTo>
                        <a:pt x="149" y="0"/>
                        <a:pt x="0" y="205"/>
                        <a:pt x="0" y="503"/>
                      </a:cubicBezTo>
                      <a:cubicBezTo>
                        <a:pt x="0" y="771"/>
                        <a:pt x="149" y="1005"/>
                        <a:pt x="326" y="1005"/>
                      </a:cubicBezTo>
                      <a:cubicBezTo>
                        <a:pt x="503" y="1005"/>
                        <a:pt x="651" y="771"/>
                        <a:pt x="651" y="503"/>
                      </a:cubicBezTo>
                      <a:cubicBezTo>
                        <a:pt x="651" y="205"/>
                        <a:pt x="503" y="0"/>
                        <a:pt x="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1"/>
                <p:cNvSpPr/>
                <p:nvPr/>
              </p:nvSpPr>
              <p:spPr>
                <a:xfrm>
                  <a:off x="4200616" y="1899831"/>
                  <a:ext cx="2973" cy="30590"/>
                </a:xfrm>
                <a:custGeom>
                  <a:rect b="b" l="l" r="r" t="t"/>
                  <a:pathLst>
                    <a:path extrusionOk="0" h="885" w="86">
                      <a:moveTo>
                        <a:pt x="0" y="0"/>
                      </a:moveTo>
                      <a:lnTo>
                        <a:pt x="0" y="884"/>
                      </a:lnTo>
                      <a:lnTo>
                        <a:pt x="85" y="884"/>
                      </a:lnTo>
                      <a:lnTo>
                        <a:pt x="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51"/>
              <p:cNvGrpSpPr/>
              <p:nvPr/>
            </p:nvGrpSpPr>
            <p:grpSpPr>
              <a:xfrm>
                <a:off x="-2025807" y="2235105"/>
                <a:ext cx="1184014" cy="258193"/>
                <a:chOff x="3734768" y="858742"/>
                <a:chExt cx="1184014" cy="258193"/>
              </a:xfrm>
            </p:grpSpPr>
            <p:grpSp>
              <p:nvGrpSpPr>
                <p:cNvPr id="1842" name="Google Shape;1842;p51"/>
                <p:cNvGrpSpPr/>
                <p:nvPr/>
              </p:nvGrpSpPr>
              <p:grpSpPr>
                <a:xfrm>
                  <a:off x="3734768" y="858742"/>
                  <a:ext cx="1184014" cy="258193"/>
                  <a:chOff x="4002795" y="1877329"/>
                  <a:chExt cx="345546" cy="75352"/>
                </a:xfrm>
              </p:grpSpPr>
              <p:sp>
                <p:nvSpPr>
                  <p:cNvPr id="1843" name="Google Shape;1843;p51"/>
                  <p:cNvSpPr/>
                  <p:nvPr/>
                </p:nvSpPr>
                <p:spPr>
                  <a:xfrm>
                    <a:off x="4002795" y="1877329"/>
                    <a:ext cx="345546" cy="75352"/>
                  </a:xfrm>
                  <a:custGeom>
                    <a:rect b="b" l="l" r="r" t="t"/>
                    <a:pathLst>
                      <a:path extrusionOk="0" h="2180" w="9997">
                        <a:moveTo>
                          <a:pt x="0" y="0"/>
                        </a:moveTo>
                        <a:lnTo>
                          <a:pt x="0" y="2179"/>
                        </a:lnTo>
                        <a:lnTo>
                          <a:pt x="9996" y="2179"/>
                        </a:lnTo>
                        <a:lnTo>
                          <a:pt x="99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1"/>
                  <p:cNvSpPr/>
                  <p:nvPr/>
                </p:nvSpPr>
                <p:spPr>
                  <a:xfrm>
                    <a:off x="4270785" y="1897619"/>
                    <a:ext cx="21569" cy="34738"/>
                  </a:xfrm>
                  <a:custGeom>
                    <a:rect b="b" l="l" r="r" t="t"/>
                    <a:pathLst>
                      <a:path extrusionOk="0" h="1005" w="624">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1"/>
                  <p:cNvSpPr/>
                  <p:nvPr/>
                </p:nvSpPr>
                <p:spPr>
                  <a:xfrm>
                    <a:off x="4254401" y="1897619"/>
                    <a:ext cx="22536" cy="34738"/>
                  </a:xfrm>
                  <a:custGeom>
                    <a:rect b="b" l="l" r="r" t="t"/>
                    <a:pathLst>
                      <a:path extrusionOk="0" h="1005" w="652">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1"/>
                  <p:cNvSpPr/>
                  <p:nvPr/>
                </p:nvSpPr>
                <p:spPr>
                  <a:xfrm>
                    <a:off x="4055854" y="1885970"/>
                    <a:ext cx="19356" cy="57654"/>
                  </a:xfrm>
                  <a:custGeom>
                    <a:rect b="b" l="l" r="r" t="t"/>
                    <a:pathLst>
                      <a:path extrusionOk="0" h="1668" w="56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1"/>
                  <p:cNvSpPr/>
                  <p:nvPr/>
                </p:nvSpPr>
                <p:spPr>
                  <a:xfrm>
                    <a:off x="4034319" y="1888563"/>
                    <a:ext cx="9333" cy="51882"/>
                  </a:xfrm>
                  <a:custGeom>
                    <a:rect b="b" l="l" r="r" t="t"/>
                    <a:pathLst>
                      <a:path extrusionOk="0" h="1501" w="27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1"/>
                  <p:cNvSpPr/>
                  <p:nvPr/>
                </p:nvSpPr>
                <p:spPr>
                  <a:xfrm>
                    <a:off x="4303311" y="1885970"/>
                    <a:ext cx="19598" cy="57654"/>
                  </a:xfrm>
                  <a:custGeom>
                    <a:rect b="b" l="l" r="r" t="t"/>
                    <a:pathLst>
                      <a:path extrusionOk="0" h="1668" w="567">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 name="Google Shape;1849;p51"/>
                <p:cNvGrpSpPr/>
                <p:nvPr/>
              </p:nvGrpSpPr>
              <p:grpSpPr>
                <a:xfrm>
                  <a:off x="3990034" y="875479"/>
                  <a:ext cx="568881" cy="224795"/>
                  <a:chOff x="300879" y="4170864"/>
                  <a:chExt cx="505357" cy="199693"/>
                </a:xfrm>
              </p:grpSpPr>
              <p:sp>
                <p:nvSpPr>
                  <p:cNvPr id="1850" name="Google Shape;1850;p51"/>
                  <p:cNvSpPr/>
                  <p:nvPr/>
                </p:nvSpPr>
                <p:spPr>
                  <a:xfrm>
                    <a:off x="518149" y="4197063"/>
                    <a:ext cx="71544" cy="111736"/>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1"/>
                  <p:cNvSpPr/>
                  <p:nvPr/>
                </p:nvSpPr>
                <p:spPr>
                  <a:xfrm>
                    <a:off x="568021" y="4197063"/>
                    <a:ext cx="71544" cy="111736"/>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1"/>
                  <p:cNvSpPr/>
                  <p:nvPr/>
                </p:nvSpPr>
                <p:spPr>
                  <a:xfrm>
                    <a:off x="623794" y="4170864"/>
                    <a:ext cx="64811" cy="187804"/>
                  </a:xfrm>
                  <a:custGeom>
                    <a:rect b="b" l="l" r="r" t="t"/>
                    <a:pathLst>
                      <a:path extrusionOk="0" h="1785" w="616">
                        <a:moveTo>
                          <a:pt x="286" y="1"/>
                        </a:moveTo>
                        <a:cubicBezTo>
                          <a:pt x="268" y="1"/>
                          <a:pt x="251" y="5"/>
                          <a:pt x="234" y="16"/>
                        </a:cubicBezTo>
                        <a:lnTo>
                          <a:pt x="262" y="101"/>
                        </a:lnTo>
                        <a:lnTo>
                          <a:pt x="354" y="101"/>
                        </a:lnTo>
                        <a:cubicBezTo>
                          <a:pt x="383" y="157"/>
                          <a:pt x="411" y="221"/>
                          <a:pt x="439" y="278"/>
                        </a:cubicBezTo>
                        <a:cubicBezTo>
                          <a:pt x="439" y="334"/>
                          <a:pt x="411" y="398"/>
                          <a:pt x="411" y="483"/>
                        </a:cubicBezTo>
                        <a:cubicBezTo>
                          <a:pt x="411" y="511"/>
                          <a:pt x="383" y="575"/>
                          <a:pt x="383" y="631"/>
                        </a:cubicBezTo>
                        <a:cubicBezTo>
                          <a:pt x="383" y="723"/>
                          <a:pt x="411" y="836"/>
                          <a:pt x="467" y="900"/>
                        </a:cubicBezTo>
                        <a:cubicBezTo>
                          <a:pt x="439" y="928"/>
                          <a:pt x="411" y="957"/>
                          <a:pt x="411" y="985"/>
                        </a:cubicBezTo>
                        <a:cubicBezTo>
                          <a:pt x="383" y="1077"/>
                          <a:pt x="383" y="1134"/>
                          <a:pt x="383" y="1190"/>
                        </a:cubicBezTo>
                        <a:lnTo>
                          <a:pt x="411" y="1218"/>
                        </a:lnTo>
                        <a:cubicBezTo>
                          <a:pt x="411" y="1367"/>
                          <a:pt x="411" y="1487"/>
                          <a:pt x="354" y="1572"/>
                        </a:cubicBezTo>
                        <a:cubicBezTo>
                          <a:pt x="308" y="1639"/>
                          <a:pt x="218" y="1687"/>
                          <a:pt x="139" y="1687"/>
                        </a:cubicBezTo>
                        <a:cubicBezTo>
                          <a:pt x="109" y="1687"/>
                          <a:pt x="81" y="1680"/>
                          <a:pt x="57" y="1664"/>
                        </a:cubicBezTo>
                        <a:lnTo>
                          <a:pt x="1" y="1721"/>
                        </a:lnTo>
                        <a:cubicBezTo>
                          <a:pt x="57" y="1749"/>
                          <a:pt x="85" y="1784"/>
                          <a:pt x="142" y="1784"/>
                        </a:cubicBezTo>
                        <a:cubicBezTo>
                          <a:pt x="234" y="1784"/>
                          <a:pt x="354" y="1721"/>
                          <a:pt x="411" y="1636"/>
                        </a:cubicBezTo>
                        <a:cubicBezTo>
                          <a:pt x="467" y="1516"/>
                          <a:pt x="496" y="1395"/>
                          <a:pt x="467" y="1218"/>
                        </a:cubicBezTo>
                        <a:lnTo>
                          <a:pt x="467" y="1190"/>
                        </a:lnTo>
                        <a:lnTo>
                          <a:pt x="467" y="1013"/>
                        </a:lnTo>
                        <a:cubicBezTo>
                          <a:pt x="496" y="985"/>
                          <a:pt x="496" y="985"/>
                          <a:pt x="531" y="957"/>
                        </a:cubicBezTo>
                        <a:lnTo>
                          <a:pt x="588" y="957"/>
                        </a:lnTo>
                        <a:lnTo>
                          <a:pt x="616" y="865"/>
                        </a:lnTo>
                        <a:lnTo>
                          <a:pt x="588" y="865"/>
                        </a:lnTo>
                        <a:cubicBezTo>
                          <a:pt x="496" y="836"/>
                          <a:pt x="467" y="723"/>
                          <a:pt x="467" y="631"/>
                        </a:cubicBezTo>
                        <a:cubicBezTo>
                          <a:pt x="467" y="575"/>
                          <a:pt x="496" y="546"/>
                          <a:pt x="496" y="483"/>
                        </a:cubicBezTo>
                        <a:cubicBezTo>
                          <a:pt x="496" y="426"/>
                          <a:pt x="531" y="334"/>
                          <a:pt x="531" y="249"/>
                        </a:cubicBezTo>
                        <a:cubicBezTo>
                          <a:pt x="496" y="193"/>
                          <a:pt x="467" y="101"/>
                          <a:pt x="383" y="44"/>
                        </a:cubicBezTo>
                        <a:cubicBezTo>
                          <a:pt x="363" y="24"/>
                          <a:pt x="326"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1"/>
                  <p:cNvSpPr/>
                  <p:nvPr/>
                </p:nvSpPr>
                <p:spPr>
                  <a:xfrm>
                    <a:off x="725748" y="4178439"/>
                    <a:ext cx="31353" cy="167604"/>
                  </a:xfrm>
                  <a:custGeom>
                    <a:rect b="b" l="l" r="r" t="t"/>
                    <a:pathLst>
                      <a:path extrusionOk="0" h="1593" w="298">
                        <a:moveTo>
                          <a:pt x="93" y="0"/>
                        </a:moveTo>
                        <a:lnTo>
                          <a:pt x="1" y="29"/>
                        </a:lnTo>
                        <a:cubicBezTo>
                          <a:pt x="206" y="531"/>
                          <a:pt x="206" y="1090"/>
                          <a:pt x="1" y="1564"/>
                        </a:cubicBezTo>
                        <a:lnTo>
                          <a:pt x="93" y="1592"/>
                        </a:lnTo>
                        <a:cubicBezTo>
                          <a:pt x="298" y="1090"/>
                          <a:pt x="298" y="503"/>
                          <a:pt x="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1"/>
                  <p:cNvSpPr/>
                  <p:nvPr/>
                </p:nvSpPr>
                <p:spPr>
                  <a:xfrm>
                    <a:off x="765940" y="4175493"/>
                    <a:ext cx="40296" cy="195064"/>
                  </a:xfrm>
                  <a:custGeom>
                    <a:rect b="b" l="l" r="r" t="t"/>
                    <a:pathLst>
                      <a:path extrusionOk="0" h="1854" w="383">
                        <a:moveTo>
                          <a:pt x="121" y="0"/>
                        </a:moveTo>
                        <a:lnTo>
                          <a:pt x="29" y="28"/>
                        </a:lnTo>
                        <a:cubicBezTo>
                          <a:pt x="298" y="587"/>
                          <a:pt x="270" y="1266"/>
                          <a:pt x="1" y="1825"/>
                        </a:cubicBezTo>
                        <a:lnTo>
                          <a:pt x="64" y="1854"/>
                        </a:lnTo>
                        <a:cubicBezTo>
                          <a:pt x="383" y="1295"/>
                          <a:pt x="383" y="587"/>
                          <a:pt x="1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1"/>
                  <p:cNvSpPr/>
                  <p:nvPr/>
                </p:nvSpPr>
                <p:spPr>
                  <a:xfrm>
                    <a:off x="419141" y="4170864"/>
                    <a:ext cx="64916" cy="187804"/>
                  </a:xfrm>
                  <a:custGeom>
                    <a:rect b="b" l="l" r="r" t="t"/>
                    <a:pathLst>
                      <a:path extrusionOk="0" h="1785" w="617">
                        <a:moveTo>
                          <a:pt x="331" y="1"/>
                        </a:moveTo>
                        <a:cubicBezTo>
                          <a:pt x="291" y="1"/>
                          <a:pt x="254" y="24"/>
                          <a:pt x="234" y="44"/>
                        </a:cubicBezTo>
                        <a:cubicBezTo>
                          <a:pt x="149" y="101"/>
                          <a:pt x="114" y="193"/>
                          <a:pt x="86" y="249"/>
                        </a:cubicBezTo>
                        <a:cubicBezTo>
                          <a:pt x="86" y="334"/>
                          <a:pt x="114" y="426"/>
                          <a:pt x="114" y="483"/>
                        </a:cubicBezTo>
                        <a:cubicBezTo>
                          <a:pt x="114" y="546"/>
                          <a:pt x="149" y="575"/>
                          <a:pt x="149" y="631"/>
                        </a:cubicBezTo>
                        <a:cubicBezTo>
                          <a:pt x="149" y="723"/>
                          <a:pt x="114" y="836"/>
                          <a:pt x="29" y="865"/>
                        </a:cubicBezTo>
                        <a:lnTo>
                          <a:pt x="1" y="865"/>
                        </a:lnTo>
                        <a:lnTo>
                          <a:pt x="29" y="957"/>
                        </a:lnTo>
                        <a:lnTo>
                          <a:pt x="86" y="957"/>
                        </a:lnTo>
                        <a:cubicBezTo>
                          <a:pt x="114" y="985"/>
                          <a:pt x="114" y="985"/>
                          <a:pt x="149" y="1013"/>
                        </a:cubicBezTo>
                        <a:lnTo>
                          <a:pt x="149" y="1190"/>
                        </a:lnTo>
                        <a:lnTo>
                          <a:pt x="114" y="1218"/>
                        </a:lnTo>
                        <a:cubicBezTo>
                          <a:pt x="114" y="1395"/>
                          <a:pt x="149" y="1516"/>
                          <a:pt x="206" y="1636"/>
                        </a:cubicBezTo>
                        <a:cubicBezTo>
                          <a:pt x="263" y="1721"/>
                          <a:pt x="383" y="1784"/>
                          <a:pt x="468" y="1784"/>
                        </a:cubicBezTo>
                        <a:cubicBezTo>
                          <a:pt x="531" y="1784"/>
                          <a:pt x="560" y="1749"/>
                          <a:pt x="616" y="1721"/>
                        </a:cubicBezTo>
                        <a:lnTo>
                          <a:pt x="560" y="1664"/>
                        </a:lnTo>
                        <a:cubicBezTo>
                          <a:pt x="534" y="1680"/>
                          <a:pt x="505" y="1687"/>
                          <a:pt x="475" y="1687"/>
                        </a:cubicBezTo>
                        <a:cubicBezTo>
                          <a:pt x="396" y="1687"/>
                          <a:pt x="309" y="1639"/>
                          <a:pt x="263" y="1572"/>
                        </a:cubicBezTo>
                        <a:cubicBezTo>
                          <a:pt x="206" y="1487"/>
                          <a:pt x="206" y="1367"/>
                          <a:pt x="206" y="1218"/>
                        </a:cubicBezTo>
                        <a:lnTo>
                          <a:pt x="234" y="1190"/>
                        </a:lnTo>
                        <a:cubicBezTo>
                          <a:pt x="234" y="1134"/>
                          <a:pt x="234" y="1077"/>
                          <a:pt x="206" y="985"/>
                        </a:cubicBezTo>
                        <a:cubicBezTo>
                          <a:pt x="206" y="957"/>
                          <a:pt x="178" y="928"/>
                          <a:pt x="149" y="900"/>
                        </a:cubicBezTo>
                        <a:cubicBezTo>
                          <a:pt x="206" y="836"/>
                          <a:pt x="234" y="723"/>
                          <a:pt x="234" y="631"/>
                        </a:cubicBezTo>
                        <a:cubicBezTo>
                          <a:pt x="234" y="575"/>
                          <a:pt x="206" y="511"/>
                          <a:pt x="206" y="483"/>
                        </a:cubicBezTo>
                        <a:cubicBezTo>
                          <a:pt x="206" y="398"/>
                          <a:pt x="178" y="334"/>
                          <a:pt x="178" y="278"/>
                        </a:cubicBezTo>
                        <a:cubicBezTo>
                          <a:pt x="206" y="221"/>
                          <a:pt x="234" y="157"/>
                          <a:pt x="263" y="101"/>
                        </a:cubicBezTo>
                        <a:lnTo>
                          <a:pt x="355" y="101"/>
                        </a:lnTo>
                        <a:lnTo>
                          <a:pt x="383" y="16"/>
                        </a:lnTo>
                        <a:cubicBezTo>
                          <a:pt x="366" y="5"/>
                          <a:pt x="348" y="1"/>
                          <a:pt x="3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1"/>
                  <p:cNvSpPr/>
                  <p:nvPr/>
                </p:nvSpPr>
                <p:spPr>
                  <a:xfrm>
                    <a:off x="350751" y="4178439"/>
                    <a:ext cx="31353" cy="167604"/>
                  </a:xfrm>
                  <a:custGeom>
                    <a:rect b="b" l="l" r="r" t="t"/>
                    <a:pathLst>
                      <a:path extrusionOk="0" h="1593" w="298">
                        <a:moveTo>
                          <a:pt x="205" y="0"/>
                        </a:moveTo>
                        <a:cubicBezTo>
                          <a:pt x="0" y="503"/>
                          <a:pt x="0" y="1090"/>
                          <a:pt x="205" y="1592"/>
                        </a:cubicBezTo>
                        <a:lnTo>
                          <a:pt x="297" y="1564"/>
                        </a:lnTo>
                        <a:cubicBezTo>
                          <a:pt x="92" y="1090"/>
                          <a:pt x="92" y="531"/>
                          <a:pt x="297" y="29"/>
                        </a:cubicBezTo>
                        <a:lnTo>
                          <a:pt x="2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1"/>
                  <p:cNvSpPr/>
                  <p:nvPr/>
                </p:nvSpPr>
                <p:spPr>
                  <a:xfrm>
                    <a:off x="300879" y="4175493"/>
                    <a:ext cx="41033" cy="195064"/>
                  </a:xfrm>
                  <a:custGeom>
                    <a:rect b="b" l="l" r="r" t="t"/>
                    <a:pathLst>
                      <a:path extrusionOk="0" h="1854" w="390">
                        <a:moveTo>
                          <a:pt x="269" y="0"/>
                        </a:moveTo>
                        <a:lnTo>
                          <a:pt x="269" y="0"/>
                        </a:lnTo>
                        <a:cubicBezTo>
                          <a:pt x="0" y="587"/>
                          <a:pt x="0" y="1295"/>
                          <a:pt x="325" y="1854"/>
                        </a:cubicBezTo>
                        <a:lnTo>
                          <a:pt x="389" y="1825"/>
                        </a:lnTo>
                        <a:cubicBezTo>
                          <a:pt x="120" y="1266"/>
                          <a:pt x="92" y="587"/>
                          <a:pt x="354" y="28"/>
                        </a:cubicBezTo>
                        <a:lnTo>
                          <a:pt x="2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858" name="Google Shape;1858;p51"/>
            <p:cNvGrpSpPr/>
            <p:nvPr/>
          </p:nvGrpSpPr>
          <p:grpSpPr>
            <a:xfrm>
              <a:off x="-3595520" y="625559"/>
              <a:ext cx="1789390" cy="838699"/>
              <a:chOff x="-4182420" y="20059"/>
              <a:chExt cx="1789390" cy="838699"/>
            </a:xfrm>
          </p:grpSpPr>
          <p:grpSp>
            <p:nvGrpSpPr>
              <p:cNvPr id="1859" name="Google Shape;1859;p51"/>
              <p:cNvGrpSpPr/>
              <p:nvPr/>
            </p:nvGrpSpPr>
            <p:grpSpPr>
              <a:xfrm>
                <a:off x="-3554488" y="20059"/>
                <a:ext cx="688617" cy="567202"/>
                <a:chOff x="4646862" y="1815214"/>
                <a:chExt cx="226229" cy="186341"/>
              </a:xfrm>
            </p:grpSpPr>
            <p:sp>
              <p:nvSpPr>
                <p:cNvPr id="1860" name="Google Shape;1860;p51"/>
                <p:cNvSpPr/>
                <p:nvPr/>
              </p:nvSpPr>
              <p:spPr>
                <a:xfrm>
                  <a:off x="4646862" y="1841622"/>
                  <a:ext cx="199578" cy="159932"/>
                </a:xfrm>
                <a:custGeom>
                  <a:rect b="b" l="l" r="r" t="t"/>
                  <a:pathLst>
                    <a:path extrusionOk="0" h="4627" w="5774">
                      <a:moveTo>
                        <a:pt x="1" y="0"/>
                      </a:moveTo>
                      <a:lnTo>
                        <a:pt x="1" y="4627"/>
                      </a:lnTo>
                      <a:lnTo>
                        <a:pt x="5774" y="4627"/>
                      </a:lnTo>
                      <a:lnTo>
                        <a:pt x="57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1"/>
                <p:cNvSpPr/>
                <p:nvPr/>
              </p:nvSpPr>
              <p:spPr>
                <a:xfrm>
                  <a:off x="4673271" y="1815214"/>
                  <a:ext cx="199820" cy="159932"/>
                </a:xfrm>
                <a:custGeom>
                  <a:rect b="b" l="l" r="r" t="t"/>
                  <a:pathLst>
                    <a:path extrusionOk="0" h="4627" w="5781">
                      <a:moveTo>
                        <a:pt x="1" y="0"/>
                      </a:moveTo>
                      <a:lnTo>
                        <a:pt x="1" y="4627"/>
                      </a:lnTo>
                      <a:lnTo>
                        <a:pt x="5781" y="4627"/>
                      </a:lnTo>
                      <a:lnTo>
                        <a:pt x="57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1"/>
                <p:cNvSpPr/>
                <p:nvPr/>
              </p:nvSpPr>
              <p:spPr>
                <a:xfrm>
                  <a:off x="4844441" y="1827415"/>
                  <a:ext cx="16418" cy="3975"/>
                </a:xfrm>
                <a:custGeom>
                  <a:rect b="b" l="l" r="r" t="t"/>
                  <a:pathLst>
                    <a:path extrusionOk="0" h="115" w="475">
                      <a:moveTo>
                        <a:pt x="1" y="1"/>
                      </a:moveTo>
                      <a:lnTo>
                        <a:pt x="1" y="114"/>
                      </a:lnTo>
                      <a:lnTo>
                        <a:pt x="475" y="114"/>
                      </a:lnTo>
                      <a:lnTo>
                        <a:pt x="4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1"/>
                <p:cNvSpPr/>
                <p:nvPr/>
              </p:nvSpPr>
              <p:spPr>
                <a:xfrm>
                  <a:off x="4735386" y="1827415"/>
                  <a:ext cx="90768" cy="3975"/>
                </a:xfrm>
                <a:custGeom>
                  <a:rect b="b" l="l" r="r" t="t"/>
                  <a:pathLst>
                    <a:path extrusionOk="0" h="115" w="2626">
                      <a:moveTo>
                        <a:pt x="1" y="1"/>
                      </a:moveTo>
                      <a:lnTo>
                        <a:pt x="1" y="114"/>
                      </a:lnTo>
                      <a:lnTo>
                        <a:pt x="2625" y="114"/>
                      </a:lnTo>
                      <a:lnTo>
                        <a:pt x="26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1"/>
                <p:cNvSpPr/>
                <p:nvPr/>
              </p:nvSpPr>
              <p:spPr>
                <a:xfrm>
                  <a:off x="4843473" y="1847740"/>
                  <a:ext cx="3940" cy="26442"/>
                </a:xfrm>
                <a:custGeom>
                  <a:rect b="b" l="l" r="r" t="t"/>
                  <a:pathLst>
                    <a:path extrusionOk="0" h="765" w="114">
                      <a:moveTo>
                        <a:pt x="1" y="0"/>
                      </a:moveTo>
                      <a:lnTo>
                        <a:pt x="1" y="764"/>
                      </a:lnTo>
                      <a:lnTo>
                        <a:pt x="114" y="764"/>
                      </a:lnTo>
                      <a:lnTo>
                        <a:pt x="1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1"/>
                <p:cNvSpPr/>
                <p:nvPr/>
              </p:nvSpPr>
              <p:spPr>
                <a:xfrm>
                  <a:off x="4843473" y="1886350"/>
                  <a:ext cx="3940" cy="54094"/>
                </a:xfrm>
                <a:custGeom>
                  <a:rect b="b" l="l" r="r" t="t"/>
                  <a:pathLst>
                    <a:path extrusionOk="0" h="1565" w="114">
                      <a:moveTo>
                        <a:pt x="1" y="1"/>
                      </a:moveTo>
                      <a:lnTo>
                        <a:pt x="1" y="1564"/>
                      </a:lnTo>
                      <a:lnTo>
                        <a:pt x="114" y="1564"/>
                      </a:lnTo>
                      <a:lnTo>
                        <a:pt x="1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1"/>
                <p:cNvSpPr/>
                <p:nvPr/>
              </p:nvSpPr>
              <p:spPr>
                <a:xfrm>
                  <a:off x="4855710" y="1904705"/>
                  <a:ext cx="3940" cy="18389"/>
                </a:xfrm>
                <a:custGeom>
                  <a:rect b="b" l="l" r="r" t="t"/>
                  <a:pathLst>
                    <a:path extrusionOk="0" h="532" w="114">
                      <a:moveTo>
                        <a:pt x="0" y="0"/>
                      </a:moveTo>
                      <a:lnTo>
                        <a:pt x="0" y="531"/>
                      </a:lnTo>
                      <a:lnTo>
                        <a:pt x="114" y="531"/>
                      </a:lnTo>
                      <a:lnTo>
                        <a:pt x="1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51"/>
              <p:cNvGrpSpPr/>
              <p:nvPr/>
            </p:nvGrpSpPr>
            <p:grpSpPr>
              <a:xfrm>
                <a:off x="-4182420" y="71225"/>
                <a:ext cx="1789390" cy="787533"/>
                <a:chOff x="4802651" y="2120880"/>
                <a:chExt cx="587861" cy="258725"/>
              </a:xfrm>
            </p:grpSpPr>
            <p:sp>
              <p:nvSpPr>
                <p:cNvPr id="1868" name="Google Shape;1868;p51"/>
                <p:cNvSpPr/>
                <p:nvPr/>
              </p:nvSpPr>
              <p:spPr>
                <a:xfrm>
                  <a:off x="4820971" y="2152404"/>
                  <a:ext cx="538972" cy="223048"/>
                </a:xfrm>
                <a:custGeom>
                  <a:rect b="b" l="l" r="r" t="t"/>
                  <a:pathLst>
                    <a:path extrusionOk="0" h="6453" w="15593">
                      <a:moveTo>
                        <a:pt x="15388" y="1"/>
                      </a:moveTo>
                      <a:lnTo>
                        <a:pt x="11235" y="6042"/>
                      </a:lnTo>
                      <a:lnTo>
                        <a:pt x="8228" y="2180"/>
                      </a:lnTo>
                      <a:lnTo>
                        <a:pt x="5101" y="6071"/>
                      </a:lnTo>
                      <a:lnTo>
                        <a:pt x="2420" y="2774"/>
                      </a:lnTo>
                      <a:lnTo>
                        <a:pt x="1" y="5865"/>
                      </a:lnTo>
                      <a:lnTo>
                        <a:pt x="178" y="6014"/>
                      </a:lnTo>
                      <a:lnTo>
                        <a:pt x="2420" y="3156"/>
                      </a:lnTo>
                      <a:lnTo>
                        <a:pt x="5101" y="6424"/>
                      </a:lnTo>
                      <a:lnTo>
                        <a:pt x="8228" y="2562"/>
                      </a:lnTo>
                      <a:lnTo>
                        <a:pt x="11235" y="6453"/>
                      </a:lnTo>
                      <a:lnTo>
                        <a:pt x="15593" y="121"/>
                      </a:lnTo>
                      <a:lnTo>
                        <a:pt x="15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1"/>
                <p:cNvSpPr/>
                <p:nvPr/>
              </p:nvSpPr>
              <p:spPr>
                <a:xfrm>
                  <a:off x="4802651" y="2335811"/>
                  <a:ext cx="42826" cy="43794"/>
                </a:xfrm>
                <a:custGeom>
                  <a:rect b="b" l="l" r="r" t="t"/>
                  <a:pathLst>
                    <a:path extrusionOk="0" h="1267" w="1239">
                      <a:moveTo>
                        <a:pt x="623" y="1"/>
                      </a:moveTo>
                      <a:cubicBezTo>
                        <a:pt x="269" y="1"/>
                        <a:pt x="0" y="262"/>
                        <a:pt x="0" y="616"/>
                      </a:cubicBezTo>
                      <a:cubicBezTo>
                        <a:pt x="0" y="970"/>
                        <a:pt x="269" y="1267"/>
                        <a:pt x="623" y="1267"/>
                      </a:cubicBezTo>
                      <a:cubicBezTo>
                        <a:pt x="977" y="1267"/>
                        <a:pt x="1238" y="970"/>
                        <a:pt x="1238" y="616"/>
                      </a:cubicBezTo>
                      <a:cubicBezTo>
                        <a:pt x="1238" y="262"/>
                        <a:pt x="977" y="1"/>
                        <a:pt x="6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1"/>
                <p:cNvSpPr/>
                <p:nvPr/>
              </p:nvSpPr>
              <p:spPr>
                <a:xfrm>
                  <a:off x="4981875" y="2346077"/>
                  <a:ext cx="33805" cy="33528"/>
                </a:xfrm>
                <a:custGeom>
                  <a:rect b="b" l="l" r="r" t="t"/>
                  <a:pathLst>
                    <a:path extrusionOk="0" h="970" w="978">
                      <a:moveTo>
                        <a:pt x="475" y="1"/>
                      </a:moveTo>
                      <a:cubicBezTo>
                        <a:pt x="213" y="1"/>
                        <a:pt x="1" y="206"/>
                        <a:pt x="1" y="468"/>
                      </a:cubicBezTo>
                      <a:cubicBezTo>
                        <a:pt x="1" y="736"/>
                        <a:pt x="213" y="970"/>
                        <a:pt x="475" y="970"/>
                      </a:cubicBezTo>
                      <a:cubicBezTo>
                        <a:pt x="744" y="970"/>
                        <a:pt x="977" y="736"/>
                        <a:pt x="977" y="468"/>
                      </a:cubicBezTo>
                      <a:cubicBezTo>
                        <a:pt x="977" y="206"/>
                        <a:pt x="744" y="1"/>
                        <a:pt x="4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1"/>
                <p:cNvSpPr/>
                <p:nvPr/>
              </p:nvSpPr>
              <p:spPr>
                <a:xfrm>
                  <a:off x="5191932" y="2346077"/>
                  <a:ext cx="33528" cy="33528"/>
                </a:xfrm>
                <a:custGeom>
                  <a:rect b="b" l="l" r="r" t="t"/>
                  <a:pathLst>
                    <a:path extrusionOk="0" h="970" w="970">
                      <a:moveTo>
                        <a:pt x="468" y="1"/>
                      </a:moveTo>
                      <a:cubicBezTo>
                        <a:pt x="206" y="1"/>
                        <a:pt x="1" y="206"/>
                        <a:pt x="1" y="468"/>
                      </a:cubicBezTo>
                      <a:cubicBezTo>
                        <a:pt x="1" y="736"/>
                        <a:pt x="206" y="970"/>
                        <a:pt x="468" y="970"/>
                      </a:cubicBezTo>
                      <a:cubicBezTo>
                        <a:pt x="736" y="970"/>
                        <a:pt x="970" y="736"/>
                        <a:pt x="970" y="468"/>
                      </a:cubicBezTo>
                      <a:cubicBezTo>
                        <a:pt x="970" y="206"/>
                        <a:pt x="736" y="1"/>
                        <a:pt x="4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1"/>
                <p:cNvSpPr/>
                <p:nvPr/>
              </p:nvSpPr>
              <p:spPr>
                <a:xfrm>
                  <a:off x="5340600" y="2138232"/>
                  <a:ext cx="33805" cy="33528"/>
                </a:xfrm>
                <a:custGeom>
                  <a:rect b="b" l="l" r="r" t="t"/>
                  <a:pathLst>
                    <a:path extrusionOk="0" h="970" w="978">
                      <a:moveTo>
                        <a:pt x="475" y="1"/>
                      </a:moveTo>
                      <a:cubicBezTo>
                        <a:pt x="206" y="1"/>
                        <a:pt x="1" y="206"/>
                        <a:pt x="1" y="467"/>
                      </a:cubicBezTo>
                      <a:cubicBezTo>
                        <a:pt x="1" y="736"/>
                        <a:pt x="206" y="970"/>
                        <a:pt x="475" y="970"/>
                      </a:cubicBezTo>
                      <a:cubicBezTo>
                        <a:pt x="737" y="970"/>
                        <a:pt x="977" y="736"/>
                        <a:pt x="977" y="467"/>
                      </a:cubicBezTo>
                      <a:cubicBezTo>
                        <a:pt x="977" y="206"/>
                        <a:pt x="737" y="1"/>
                        <a:pt x="4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1"/>
                <p:cNvSpPr/>
                <p:nvPr/>
              </p:nvSpPr>
              <p:spPr>
                <a:xfrm>
                  <a:off x="4882118" y="2231906"/>
                  <a:ext cx="44796" cy="44762"/>
                </a:xfrm>
                <a:custGeom>
                  <a:rect b="b" l="l" r="r" t="t"/>
                  <a:pathLst>
                    <a:path extrusionOk="0" h="1295" w="1296">
                      <a:moveTo>
                        <a:pt x="651" y="0"/>
                      </a:moveTo>
                      <a:cubicBezTo>
                        <a:pt x="298" y="0"/>
                        <a:pt x="0" y="297"/>
                        <a:pt x="0" y="651"/>
                      </a:cubicBezTo>
                      <a:cubicBezTo>
                        <a:pt x="0" y="1005"/>
                        <a:pt x="298" y="1295"/>
                        <a:pt x="651" y="1295"/>
                      </a:cubicBezTo>
                      <a:cubicBezTo>
                        <a:pt x="1005" y="1295"/>
                        <a:pt x="1295" y="1005"/>
                        <a:pt x="1295" y="651"/>
                      </a:cubicBezTo>
                      <a:cubicBezTo>
                        <a:pt x="1295" y="297"/>
                        <a:pt x="1005" y="0"/>
                        <a:pt x="6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1"/>
                <p:cNvSpPr/>
                <p:nvPr/>
              </p:nvSpPr>
              <p:spPr>
                <a:xfrm>
                  <a:off x="5088995" y="2213551"/>
                  <a:ext cx="38678" cy="38678"/>
                </a:xfrm>
                <a:custGeom>
                  <a:rect b="b" l="l" r="r" t="t"/>
                  <a:pathLst>
                    <a:path extrusionOk="0" h="1119" w="1119">
                      <a:moveTo>
                        <a:pt x="559" y="0"/>
                      </a:moveTo>
                      <a:cubicBezTo>
                        <a:pt x="234" y="0"/>
                        <a:pt x="0" y="262"/>
                        <a:pt x="0" y="559"/>
                      </a:cubicBezTo>
                      <a:cubicBezTo>
                        <a:pt x="0" y="885"/>
                        <a:pt x="234" y="1118"/>
                        <a:pt x="559" y="1118"/>
                      </a:cubicBezTo>
                      <a:cubicBezTo>
                        <a:pt x="856" y="1118"/>
                        <a:pt x="1118" y="885"/>
                        <a:pt x="1118" y="559"/>
                      </a:cubicBezTo>
                      <a:cubicBezTo>
                        <a:pt x="1118" y="262"/>
                        <a:pt x="856"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1"/>
                <p:cNvSpPr/>
                <p:nvPr/>
              </p:nvSpPr>
              <p:spPr>
                <a:xfrm>
                  <a:off x="5323248" y="2120880"/>
                  <a:ext cx="67263" cy="67263"/>
                </a:xfrm>
                <a:custGeom>
                  <a:rect b="b" l="l" r="r" t="t"/>
                  <a:pathLst>
                    <a:path extrusionOk="0" h="1946" w="1946">
                      <a:moveTo>
                        <a:pt x="977" y="113"/>
                      </a:moveTo>
                      <a:cubicBezTo>
                        <a:pt x="1444" y="113"/>
                        <a:pt x="1833" y="503"/>
                        <a:pt x="1833" y="969"/>
                      </a:cubicBezTo>
                      <a:cubicBezTo>
                        <a:pt x="1833" y="1443"/>
                        <a:pt x="1444" y="1825"/>
                        <a:pt x="977" y="1825"/>
                      </a:cubicBezTo>
                      <a:cubicBezTo>
                        <a:pt x="503" y="1825"/>
                        <a:pt x="121" y="1443"/>
                        <a:pt x="121" y="969"/>
                      </a:cubicBezTo>
                      <a:cubicBezTo>
                        <a:pt x="121" y="503"/>
                        <a:pt x="503" y="113"/>
                        <a:pt x="977" y="113"/>
                      </a:cubicBezTo>
                      <a:close/>
                      <a:moveTo>
                        <a:pt x="977" y="0"/>
                      </a:moveTo>
                      <a:cubicBezTo>
                        <a:pt x="446" y="0"/>
                        <a:pt x="1" y="439"/>
                        <a:pt x="1" y="969"/>
                      </a:cubicBezTo>
                      <a:cubicBezTo>
                        <a:pt x="1" y="1500"/>
                        <a:pt x="446" y="1946"/>
                        <a:pt x="977" y="1946"/>
                      </a:cubicBezTo>
                      <a:cubicBezTo>
                        <a:pt x="1507" y="1946"/>
                        <a:pt x="1946" y="1500"/>
                        <a:pt x="1946" y="969"/>
                      </a:cubicBezTo>
                      <a:cubicBezTo>
                        <a:pt x="1946" y="439"/>
                        <a:pt x="1507" y="0"/>
                        <a:pt x="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876" name="Google Shape;1876;p51"/>
          <p:cNvGrpSpPr/>
          <p:nvPr/>
        </p:nvGrpSpPr>
        <p:grpSpPr>
          <a:xfrm>
            <a:off x="7800015" y="924925"/>
            <a:ext cx="360758" cy="258297"/>
            <a:chOff x="4992850" y="4345375"/>
            <a:chExt cx="607336" cy="638400"/>
          </a:xfrm>
        </p:grpSpPr>
        <p:sp>
          <p:nvSpPr>
            <p:cNvPr id="1877" name="Google Shape;1877;p51"/>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1"/>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51"/>
          <p:cNvGrpSpPr/>
          <p:nvPr/>
        </p:nvGrpSpPr>
        <p:grpSpPr>
          <a:xfrm>
            <a:off x="7925979" y="3435347"/>
            <a:ext cx="234788" cy="188409"/>
            <a:chOff x="6428979" y="917397"/>
            <a:chExt cx="234788" cy="188409"/>
          </a:xfrm>
        </p:grpSpPr>
        <p:sp>
          <p:nvSpPr>
            <p:cNvPr id="1880" name="Google Shape;1880;p51"/>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1"/>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2" name="Google Shape;1882;p51"/>
          <p:cNvSpPr/>
          <p:nvPr/>
        </p:nvSpPr>
        <p:spPr>
          <a:xfrm>
            <a:off x="5188325" y="394550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6" name="Shape 1886"/>
        <p:cNvGrpSpPr/>
        <p:nvPr/>
      </p:nvGrpSpPr>
      <p:grpSpPr>
        <a:xfrm>
          <a:off x="0" y="0"/>
          <a:ext cx="0" cy="0"/>
          <a:chOff x="0" y="0"/>
          <a:chExt cx="0" cy="0"/>
        </a:xfrm>
      </p:grpSpPr>
      <p:sp>
        <p:nvSpPr>
          <p:cNvPr id="1887" name="Google Shape;1887;p52"/>
          <p:cNvSpPr txBox="1"/>
          <p:nvPr>
            <p:ph type="title"/>
          </p:nvPr>
        </p:nvSpPr>
        <p:spPr>
          <a:xfrm>
            <a:off x="4641350" y="2377375"/>
            <a:ext cx="3790800" cy="878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Theory</a:t>
            </a:r>
            <a:endParaRPr/>
          </a:p>
        </p:txBody>
      </p:sp>
      <p:sp>
        <p:nvSpPr>
          <p:cNvPr id="1888" name="Google Shape;1888;p52"/>
          <p:cNvSpPr txBox="1"/>
          <p:nvPr>
            <p:ph idx="2" type="title"/>
          </p:nvPr>
        </p:nvSpPr>
        <p:spPr>
          <a:xfrm>
            <a:off x="6780125" y="1422091"/>
            <a:ext cx="1652100" cy="91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889" name="Google Shape;1889;p52"/>
          <p:cNvSpPr txBox="1"/>
          <p:nvPr>
            <p:ph idx="1" type="subTitle"/>
          </p:nvPr>
        </p:nvSpPr>
        <p:spPr>
          <a:xfrm>
            <a:off x="4641350" y="3314902"/>
            <a:ext cx="3790800" cy="37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1890" name="Google Shape;1890;p52"/>
          <p:cNvSpPr/>
          <p:nvPr/>
        </p:nvSpPr>
        <p:spPr>
          <a:xfrm>
            <a:off x="5875325" y="82087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 name="Google Shape;1891;p52"/>
          <p:cNvGrpSpPr/>
          <p:nvPr/>
        </p:nvGrpSpPr>
        <p:grpSpPr>
          <a:xfrm>
            <a:off x="854579" y="820869"/>
            <a:ext cx="3441438" cy="3783274"/>
            <a:chOff x="410179" y="820869"/>
            <a:chExt cx="3441438" cy="3783274"/>
          </a:xfrm>
        </p:grpSpPr>
        <p:grpSp>
          <p:nvGrpSpPr>
            <p:cNvPr id="1892" name="Google Shape;1892;p52"/>
            <p:cNvGrpSpPr/>
            <p:nvPr/>
          </p:nvGrpSpPr>
          <p:grpSpPr>
            <a:xfrm>
              <a:off x="1055631" y="820869"/>
              <a:ext cx="2602891" cy="3783274"/>
              <a:chOff x="1055631" y="820869"/>
              <a:chExt cx="2602891" cy="3783274"/>
            </a:xfrm>
          </p:grpSpPr>
          <p:sp>
            <p:nvSpPr>
              <p:cNvPr id="1893" name="Google Shape;1893;p52"/>
              <p:cNvSpPr/>
              <p:nvPr/>
            </p:nvSpPr>
            <p:spPr>
              <a:xfrm>
                <a:off x="1055631" y="1799489"/>
                <a:ext cx="2394769" cy="1973794"/>
              </a:xfrm>
              <a:custGeom>
                <a:rect b="b" l="l" r="r" t="t"/>
                <a:pathLst>
                  <a:path extrusionOk="0" h="35085" w="42568">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2"/>
              <p:cNvSpPr/>
              <p:nvPr/>
            </p:nvSpPr>
            <p:spPr>
              <a:xfrm rot="-4097330">
                <a:off x="2625560" y="878377"/>
                <a:ext cx="815923" cy="1020571"/>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5" name="Google Shape;1895;p52"/>
              <p:cNvGrpSpPr/>
              <p:nvPr/>
            </p:nvGrpSpPr>
            <p:grpSpPr>
              <a:xfrm flipH="1">
                <a:off x="1157326" y="1158393"/>
                <a:ext cx="2173351" cy="3445750"/>
                <a:chOff x="-1560073" y="555050"/>
                <a:chExt cx="2438132" cy="3865549"/>
              </a:xfrm>
            </p:grpSpPr>
            <p:sp>
              <p:nvSpPr>
                <p:cNvPr id="1896" name="Google Shape;1896;p52"/>
                <p:cNvSpPr/>
                <p:nvPr/>
              </p:nvSpPr>
              <p:spPr>
                <a:xfrm>
                  <a:off x="-1035421" y="1298583"/>
                  <a:ext cx="349649" cy="785952"/>
                </a:xfrm>
                <a:custGeom>
                  <a:rect b="b" l="l" r="r" t="t"/>
                  <a:pathLst>
                    <a:path extrusionOk="0" h="4815" w="2142">
                      <a:moveTo>
                        <a:pt x="670" y="1"/>
                      </a:moveTo>
                      <a:cubicBezTo>
                        <a:pt x="667" y="1"/>
                        <a:pt x="664" y="1"/>
                        <a:pt x="661" y="3"/>
                      </a:cubicBezTo>
                      <a:cubicBezTo>
                        <a:pt x="577" y="51"/>
                        <a:pt x="820" y="733"/>
                        <a:pt x="730" y="796"/>
                      </a:cubicBezTo>
                      <a:cubicBezTo>
                        <a:pt x="730" y="796"/>
                        <a:pt x="729" y="797"/>
                        <a:pt x="729" y="797"/>
                      </a:cubicBezTo>
                      <a:cubicBezTo>
                        <a:pt x="697" y="797"/>
                        <a:pt x="354" y="225"/>
                        <a:pt x="291" y="225"/>
                      </a:cubicBezTo>
                      <a:cubicBezTo>
                        <a:pt x="286" y="224"/>
                        <a:pt x="282" y="223"/>
                        <a:pt x="277" y="223"/>
                      </a:cubicBezTo>
                      <a:cubicBezTo>
                        <a:pt x="143" y="223"/>
                        <a:pt x="660" y="886"/>
                        <a:pt x="619" y="886"/>
                      </a:cubicBezTo>
                      <a:cubicBezTo>
                        <a:pt x="561" y="886"/>
                        <a:pt x="242" y="386"/>
                        <a:pt x="135" y="386"/>
                      </a:cubicBezTo>
                      <a:cubicBezTo>
                        <a:pt x="126" y="386"/>
                        <a:pt x="117" y="390"/>
                        <a:pt x="112" y="399"/>
                      </a:cubicBezTo>
                      <a:cubicBezTo>
                        <a:pt x="90" y="468"/>
                        <a:pt x="466" y="949"/>
                        <a:pt x="424" y="997"/>
                      </a:cubicBezTo>
                      <a:cubicBezTo>
                        <a:pt x="422" y="1000"/>
                        <a:pt x="419" y="1001"/>
                        <a:pt x="416" y="1001"/>
                      </a:cubicBezTo>
                      <a:cubicBezTo>
                        <a:pt x="372" y="1001"/>
                        <a:pt x="194" y="731"/>
                        <a:pt x="90" y="711"/>
                      </a:cubicBezTo>
                      <a:cubicBezTo>
                        <a:pt x="1" y="711"/>
                        <a:pt x="334" y="1171"/>
                        <a:pt x="355" y="1214"/>
                      </a:cubicBezTo>
                      <a:cubicBezTo>
                        <a:pt x="355" y="1282"/>
                        <a:pt x="508" y="1658"/>
                        <a:pt x="709" y="1901"/>
                      </a:cubicBezTo>
                      <a:cubicBezTo>
                        <a:pt x="709" y="1901"/>
                        <a:pt x="1590" y="4814"/>
                        <a:pt x="2104" y="4814"/>
                      </a:cubicBezTo>
                      <a:cubicBezTo>
                        <a:pt x="2117" y="4814"/>
                        <a:pt x="2129" y="4813"/>
                        <a:pt x="2142" y="4809"/>
                      </a:cubicBezTo>
                      <a:lnTo>
                        <a:pt x="2115" y="3265"/>
                      </a:lnTo>
                      <a:cubicBezTo>
                        <a:pt x="2115" y="3266"/>
                        <a:pt x="2115" y="3266"/>
                        <a:pt x="2114" y="3266"/>
                      </a:cubicBezTo>
                      <a:cubicBezTo>
                        <a:pt x="2075" y="3266"/>
                        <a:pt x="1259" y="1526"/>
                        <a:pt x="1259" y="1526"/>
                      </a:cubicBezTo>
                      <a:cubicBezTo>
                        <a:pt x="1259" y="1526"/>
                        <a:pt x="1349" y="664"/>
                        <a:pt x="1238" y="622"/>
                      </a:cubicBezTo>
                      <a:cubicBezTo>
                        <a:pt x="1231" y="617"/>
                        <a:pt x="1225" y="615"/>
                        <a:pt x="1219" y="615"/>
                      </a:cubicBezTo>
                      <a:cubicBezTo>
                        <a:pt x="1129" y="615"/>
                        <a:pt x="1144" y="1083"/>
                        <a:pt x="1084" y="1108"/>
                      </a:cubicBezTo>
                      <a:cubicBezTo>
                        <a:pt x="1083" y="1109"/>
                        <a:pt x="1082" y="1109"/>
                        <a:pt x="1081" y="1109"/>
                      </a:cubicBezTo>
                      <a:cubicBezTo>
                        <a:pt x="1009" y="1109"/>
                        <a:pt x="783" y="1"/>
                        <a:pt x="670" y="1"/>
                      </a:cubicBez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2"/>
                <p:cNvSpPr/>
                <p:nvPr/>
              </p:nvSpPr>
              <p:spPr>
                <a:xfrm>
                  <a:off x="-700616" y="1493158"/>
                  <a:ext cx="600868" cy="604277"/>
                </a:xfrm>
                <a:custGeom>
                  <a:rect b="b" l="l" r="r" t="t"/>
                  <a:pathLst>
                    <a:path extrusionOk="0" h="3702" w="3681">
                      <a:moveTo>
                        <a:pt x="2576" y="1"/>
                      </a:moveTo>
                      <a:cubicBezTo>
                        <a:pt x="2576" y="1"/>
                        <a:pt x="1698" y="550"/>
                        <a:pt x="1413" y="862"/>
                      </a:cubicBezTo>
                      <a:cubicBezTo>
                        <a:pt x="1101" y="1169"/>
                        <a:pt x="43" y="1983"/>
                        <a:pt x="43" y="1983"/>
                      </a:cubicBezTo>
                      <a:lnTo>
                        <a:pt x="1" y="3701"/>
                      </a:lnTo>
                      <a:cubicBezTo>
                        <a:pt x="1" y="3701"/>
                        <a:pt x="3681" y="1454"/>
                        <a:pt x="2576" y="1"/>
                      </a:cubicBezTo>
                      <a:close/>
                    </a:path>
                  </a:pathLst>
                </a:custGeom>
                <a:solidFill>
                  <a:srgbClr val="80FF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2"/>
                <p:cNvSpPr/>
                <p:nvPr/>
              </p:nvSpPr>
              <p:spPr>
                <a:xfrm>
                  <a:off x="-700616" y="1493158"/>
                  <a:ext cx="600868" cy="604277"/>
                </a:xfrm>
                <a:custGeom>
                  <a:rect b="b" l="l" r="r" t="t"/>
                  <a:pathLst>
                    <a:path extrusionOk="0" h="3702" w="3681">
                      <a:moveTo>
                        <a:pt x="2576" y="1"/>
                      </a:moveTo>
                      <a:cubicBezTo>
                        <a:pt x="2576" y="1"/>
                        <a:pt x="1698" y="550"/>
                        <a:pt x="1413" y="862"/>
                      </a:cubicBezTo>
                      <a:cubicBezTo>
                        <a:pt x="1101" y="1169"/>
                        <a:pt x="43" y="1983"/>
                        <a:pt x="43" y="1983"/>
                      </a:cubicBezTo>
                      <a:lnTo>
                        <a:pt x="1" y="3701"/>
                      </a:lnTo>
                      <a:cubicBezTo>
                        <a:pt x="1" y="3701"/>
                        <a:pt x="3681" y="1454"/>
                        <a:pt x="25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2"/>
                <p:cNvSpPr/>
                <p:nvPr/>
              </p:nvSpPr>
              <p:spPr>
                <a:xfrm>
                  <a:off x="-509788" y="1086868"/>
                  <a:ext cx="510109" cy="442680"/>
                </a:xfrm>
                <a:custGeom>
                  <a:rect b="b" l="l" r="r" t="t"/>
                  <a:pathLst>
                    <a:path extrusionOk="0" h="2712" w="3125">
                      <a:moveTo>
                        <a:pt x="1153" y="0"/>
                      </a:moveTo>
                      <a:cubicBezTo>
                        <a:pt x="752" y="0"/>
                        <a:pt x="360" y="187"/>
                        <a:pt x="154" y="443"/>
                      </a:cubicBezTo>
                      <a:cubicBezTo>
                        <a:pt x="0" y="639"/>
                        <a:pt x="22" y="1104"/>
                        <a:pt x="85" y="1237"/>
                      </a:cubicBezTo>
                      <a:lnTo>
                        <a:pt x="926" y="2690"/>
                      </a:lnTo>
                      <a:lnTo>
                        <a:pt x="2226" y="2690"/>
                      </a:lnTo>
                      <a:lnTo>
                        <a:pt x="2247" y="2426"/>
                      </a:lnTo>
                      <a:lnTo>
                        <a:pt x="2443" y="2712"/>
                      </a:lnTo>
                      <a:lnTo>
                        <a:pt x="3125" y="2622"/>
                      </a:lnTo>
                      <a:cubicBezTo>
                        <a:pt x="3083" y="2357"/>
                        <a:pt x="2839" y="2246"/>
                        <a:pt x="2665" y="2051"/>
                      </a:cubicBezTo>
                      <a:cubicBezTo>
                        <a:pt x="2491" y="1829"/>
                        <a:pt x="2707" y="1765"/>
                        <a:pt x="2776" y="1543"/>
                      </a:cubicBezTo>
                      <a:cubicBezTo>
                        <a:pt x="2839" y="1300"/>
                        <a:pt x="2554" y="1215"/>
                        <a:pt x="2464" y="1057"/>
                      </a:cubicBezTo>
                      <a:cubicBezTo>
                        <a:pt x="2358" y="903"/>
                        <a:pt x="2332" y="660"/>
                        <a:pt x="2226" y="486"/>
                      </a:cubicBezTo>
                      <a:cubicBezTo>
                        <a:pt x="2046" y="221"/>
                        <a:pt x="1608" y="89"/>
                        <a:pt x="1608" y="89"/>
                      </a:cubicBezTo>
                      <a:cubicBezTo>
                        <a:pt x="1461" y="28"/>
                        <a:pt x="1306" y="0"/>
                        <a:pt x="1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2"/>
                <p:cNvSpPr/>
                <p:nvPr/>
              </p:nvSpPr>
              <p:spPr>
                <a:xfrm>
                  <a:off x="-305249" y="953832"/>
                  <a:ext cx="169275" cy="165842"/>
                </a:xfrm>
                <a:custGeom>
                  <a:rect b="b" l="l" r="r" t="t"/>
                  <a:pathLst>
                    <a:path extrusionOk="0" h="1016" w="1037">
                      <a:moveTo>
                        <a:pt x="508" y="0"/>
                      </a:moveTo>
                      <a:cubicBezTo>
                        <a:pt x="222" y="0"/>
                        <a:pt x="0" y="222"/>
                        <a:pt x="0" y="508"/>
                      </a:cubicBezTo>
                      <a:cubicBezTo>
                        <a:pt x="0" y="793"/>
                        <a:pt x="222" y="1015"/>
                        <a:pt x="508" y="1015"/>
                      </a:cubicBezTo>
                      <a:cubicBezTo>
                        <a:pt x="793" y="1015"/>
                        <a:pt x="1037" y="793"/>
                        <a:pt x="1037" y="508"/>
                      </a:cubicBezTo>
                      <a:cubicBezTo>
                        <a:pt x="1037" y="222"/>
                        <a:pt x="793" y="0"/>
                        <a:pt x="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2"/>
                <p:cNvSpPr/>
                <p:nvPr/>
              </p:nvSpPr>
              <p:spPr>
                <a:xfrm>
                  <a:off x="-502932" y="1162609"/>
                  <a:ext cx="334958" cy="500790"/>
                </a:xfrm>
                <a:custGeom>
                  <a:rect b="b" l="l" r="r" t="t"/>
                  <a:pathLst>
                    <a:path extrusionOk="0" h="3068" w="2052">
                      <a:moveTo>
                        <a:pt x="487" y="1"/>
                      </a:moveTo>
                      <a:cubicBezTo>
                        <a:pt x="487" y="43"/>
                        <a:pt x="223" y="133"/>
                        <a:pt x="1" y="773"/>
                      </a:cubicBezTo>
                      <a:cubicBezTo>
                        <a:pt x="39" y="1520"/>
                        <a:pt x="360" y="1793"/>
                        <a:pt x="571" y="1793"/>
                      </a:cubicBezTo>
                      <a:cubicBezTo>
                        <a:pt x="596" y="1793"/>
                        <a:pt x="619" y="1790"/>
                        <a:pt x="640" y="1782"/>
                      </a:cubicBezTo>
                      <a:cubicBezTo>
                        <a:pt x="645" y="1780"/>
                        <a:pt x="649" y="1779"/>
                        <a:pt x="653" y="1779"/>
                      </a:cubicBezTo>
                      <a:cubicBezTo>
                        <a:pt x="765" y="1779"/>
                        <a:pt x="656" y="2612"/>
                        <a:pt x="508" y="2887"/>
                      </a:cubicBezTo>
                      <a:cubicBezTo>
                        <a:pt x="551" y="3017"/>
                        <a:pt x="649" y="3067"/>
                        <a:pt x="776" y="3067"/>
                      </a:cubicBezTo>
                      <a:cubicBezTo>
                        <a:pt x="1034" y="3067"/>
                        <a:pt x="1412" y="2858"/>
                        <a:pt x="1689" y="2678"/>
                      </a:cubicBezTo>
                      <a:lnTo>
                        <a:pt x="1689" y="2678"/>
                      </a:lnTo>
                      <a:cubicBezTo>
                        <a:pt x="1697" y="2680"/>
                        <a:pt x="1706" y="2681"/>
                        <a:pt x="1714" y="2681"/>
                      </a:cubicBezTo>
                      <a:cubicBezTo>
                        <a:pt x="1853" y="2681"/>
                        <a:pt x="2052" y="2422"/>
                        <a:pt x="2052" y="2422"/>
                      </a:cubicBezTo>
                      <a:lnTo>
                        <a:pt x="2052" y="2422"/>
                      </a:lnTo>
                      <a:cubicBezTo>
                        <a:pt x="2052" y="2422"/>
                        <a:pt x="1899" y="2542"/>
                        <a:pt x="1689" y="2678"/>
                      </a:cubicBezTo>
                      <a:lnTo>
                        <a:pt x="1689" y="2678"/>
                      </a:lnTo>
                      <a:cubicBezTo>
                        <a:pt x="1638" y="2665"/>
                        <a:pt x="1598" y="2606"/>
                        <a:pt x="1587" y="2470"/>
                      </a:cubicBezTo>
                      <a:cubicBezTo>
                        <a:pt x="1566" y="2248"/>
                        <a:pt x="1391" y="1677"/>
                        <a:pt x="1523" y="1386"/>
                      </a:cubicBezTo>
                      <a:cubicBezTo>
                        <a:pt x="1544" y="1365"/>
                        <a:pt x="1655" y="1301"/>
                        <a:pt x="1677" y="1280"/>
                      </a:cubicBezTo>
                      <a:cubicBezTo>
                        <a:pt x="1788" y="1232"/>
                        <a:pt x="1941" y="1058"/>
                        <a:pt x="1851" y="857"/>
                      </a:cubicBezTo>
                      <a:cubicBezTo>
                        <a:pt x="1807" y="760"/>
                        <a:pt x="1742" y="734"/>
                        <a:pt x="1680" y="734"/>
                      </a:cubicBezTo>
                      <a:cubicBezTo>
                        <a:pt x="1616" y="734"/>
                        <a:pt x="1555" y="762"/>
                        <a:pt x="1523" y="773"/>
                      </a:cubicBezTo>
                      <a:cubicBezTo>
                        <a:pt x="1499" y="773"/>
                        <a:pt x="1441" y="907"/>
                        <a:pt x="1417" y="907"/>
                      </a:cubicBezTo>
                      <a:cubicBezTo>
                        <a:pt x="1415" y="907"/>
                        <a:pt x="1414" y="906"/>
                        <a:pt x="1412" y="905"/>
                      </a:cubicBezTo>
                      <a:cubicBezTo>
                        <a:pt x="773" y="725"/>
                        <a:pt x="508" y="439"/>
                        <a:pt x="487" y="1"/>
                      </a:cubicBez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2"/>
                <p:cNvSpPr/>
                <p:nvPr/>
              </p:nvSpPr>
              <p:spPr>
                <a:xfrm>
                  <a:off x="-395031" y="1424273"/>
                  <a:ext cx="87331" cy="52560"/>
                </a:xfrm>
                <a:custGeom>
                  <a:rect b="b" l="l" r="r" t="t"/>
                  <a:pathLst>
                    <a:path extrusionOk="0" h="322" w="535">
                      <a:moveTo>
                        <a:pt x="458" y="1"/>
                      </a:moveTo>
                      <a:cubicBezTo>
                        <a:pt x="453" y="1"/>
                        <a:pt x="447" y="2"/>
                        <a:pt x="439" y="5"/>
                      </a:cubicBezTo>
                      <a:cubicBezTo>
                        <a:pt x="265" y="74"/>
                        <a:pt x="1" y="158"/>
                        <a:pt x="1" y="158"/>
                      </a:cubicBezTo>
                      <a:cubicBezTo>
                        <a:pt x="52" y="278"/>
                        <a:pt x="117" y="322"/>
                        <a:pt x="182" y="322"/>
                      </a:cubicBezTo>
                      <a:cubicBezTo>
                        <a:pt x="357" y="322"/>
                        <a:pt x="534" y="1"/>
                        <a:pt x="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2"/>
                <p:cNvSpPr/>
                <p:nvPr/>
              </p:nvSpPr>
              <p:spPr>
                <a:xfrm>
                  <a:off x="-499504" y="4100339"/>
                  <a:ext cx="162419" cy="225094"/>
                </a:xfrm>
                <a:custGeom>
                  <a:rect b="b" l="l" r="r" t="t"/>
                  <a:pathLst>
                    <a:path extrusionOk="0" h="1379" w="995">
                      <a:moveTo>
                        <a:pt x="1" y="0"/>
                      </a:moveTo>
                      <a:lnTo>
                        <a:pt x="70" y="968"/>
                      </a:lnTo>
                      <a:cubicBezTo>
                        <a:pt x="70" y="968"/>
                        <a:pt x="265" y="1079"/>
                        <a:pt x="466" y="1322"/>
                      </a:cubicBezTo>
                      <a:cubicBezTo>
                        <a:pt x="498" y="1362"/>
                        <a:pt x="530" y="1379"/>
                        <a:pt x="562" y="1379"/>
                      </a:cubicBezTo>
                      <a:cubicBezTo>
                        <a:pt x="722" y="1379"/>
                        <a:pt x="863" y="947"/>
                        <a:pt x="863" y="947"/>
                      </a:cubicBezTo>
                      <a:lnTo>
                        <a:pt x="995" y="22"/>
                      </a:lnTo>
                      <a:lnTo>
                        <a:pt x="1" y="0"/>
                      </a:ln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2"/>
                <p:cNvSpPr/>
                <p:nvPr/>
              </p:nvSpPr>
              <p:spPr>
                <a:xfrm>
                  <a:off x="166025" y="4093483"/>
                  <a:ext cx="136464" cy="179553"/>
                </a:xfrm>
                <a:custGeom>
                  <a:rect b="b" l="l" r="r" t="t"/>
                  <a:pathLst>
                    <a:path extrusionOk="0" h="1100" w="836">
                      <a:moveTo>
                        <a:pt x="0" y="0"/>
                      </a:moveTo>
                      <a:lnTo>
                        <a:pt x="286" y="925"/>
                      </a:lnTo>
                      <a:cubicBezTo>
                        <a:pt x="286" y="925"/>
                        <a:pt x="508" y="1100"/>
                        <a:pt x="598" y="1100"/>
                      </a:cubicBezTo>
                      <a:cubicBezTo>
                        <a:pt x="730" y="1100"/>
                        <a:pt x="814" y="857"/>
                        <a:pt x="814" y="857"/>
                      </a:cubicBezTo>
                      <a:lnTo>
                        <a:pt x="835" y="0"/>
                      </a:ln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2"/>
                <p:cNvSpPr/>
                <p:nvPr/>
              </p:nvSpPr>
              <p:spPr>
                <a:xfrm>
                  <a:off x="-632381" y="4229783"/>
                  <a:ext cx="291864" cy="144295"/>
                </a:xfrm>
                <a:custGeom>
                  <a:rect b="b" l="l" r="r" t="t"/>
                  <a:pathLst>
                    <a:path extrusionOk="0" h="884" w="1788">
                      <a:moveTo>
                        <a:pt x="1677" y="0"/>
                      </a:moveTo>
                      <a:cubicBezTo>
                        <a:pt x="1655" y="0"/>
                        <a:pt x="1629" y="22"/>
                        <a:pt x="1608" y="22"/>
                      </a:cubicBezTo>
                      <a:cubicBezTo>
                        <a:pt x="1550" y="103"/>
                        <a:pt x="1328" y="293"/>
                        <a:pt x="1189" y="293"/>
                      </a:cubicBezTo>
                      <a:cubicBezTo>
                        <a:pt x="1174" y="293"/>
                        <a:pt x="1160" y="290"/>
                        <a:pt x="1148" y="286"/>
                      </a:cubicBezTo>
                      <a:cubicBezTo>
                        <a:pt x="1058" y="244"/>
                        <a:pt x="947" y="201"/>
                        <a:pt x="926" y="175"/>
                      </a:cubicBezTo>
                      <a:cubicBezTo>
                        <a:pt x="905" y="154"/>
                        <a:pt x="862" y="154"/>
                        <a:pt x="815" y="154"/>
                      </a:cubicBezTo>
                      <a:lnTo>
                        <a:pt x="43" y="794"/>
                      </a:lnTo>
                      <a:cubicBezTo>
                        <a:pt x="1" y="815"/>
                        <a:pt x="43" y="883"/>
                        <a:pt x="91" y="883"/>
                      </a:cubicBezTo>
                      <a:lnTo>
                        <a:pt x="1232" y="883"/>
                      </a:lnTo>
                      <a:cubicBezTo>
                        <a:pt x="1259" y="883"/>
                        <a:pt x="1301" y="862"/>
                        <a:pt x="1301" y="862"/>
                      </a:cubicBezTo>
                      <a:lnTo>
                        <a:pt x="1391" y="682"/>
                      </a:lnTo>
                      <a:cubicBezTo>
                        <a:pt x="1403" y="648"/>
                        <a:pt x="1421" y="632"/>
                        <a:pt x="1435" y="632"/>
                      </a:cubicBezTo>
                      <a:cubicBezTo>
                        <a:pt x="1446" y="632"/>
                        <a:pt x="1455" y="642"/>
                        <a:pt x="1455" y="661"/>
                      </a:cubicBezTo>
                      <a:lnTo>
                        <a:pt x="1497" y="836"/>
                      </a:lnTo>
                      <a:cubicBezTo>
                        <a:pt x="1497" y="849"/>
                        <a:pt x="1563" y="856"/>
                        <a:pt x="1629" y="856"/>
                      </a:cubicBezTo>
                      <a:cubicBezTo>
                        <a:pt x="1695" y="856"/>
                        <a:pt x="1761" y="849"/>
                        <a:pt x="1761" y="836"/>
                      </a:cubicBezTo>
                      <a:cubicBezTo>
                        <a:pt x="1788" y="682"/>
                        <a:pt x="1761" y="201"/>
                        <a:pt x="1719" y="43"/>
                      </a:cubicBezTo>
                      <a:cubicBezTo>
                        <a:pt x="1719" y="22"/>
                        <a:pt x="1698" y="22"/>
                        <a:pt x="16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2"/>
                <p:cNvSpPr/>
                <p:nvPr/>
              </p:nvSpPr>
              <p:spPr>
                <a:xfrm>
                  <a:off x="191000" y="4226356"/>
                  <a:ext cx="187394" cy="194244"/>
                </a:xfrm>
                <a:custGeom>
                  <a:rect b="b" l="l" r="r" t="t"/>
                  <a:pathLst>
                    <a:path extrusionOk="0" h="1190" w="1148">
                      <a:moveTo>
                        <a:pt x="640" y="0"/>
                      </a:moveTo>
                      <a:lnTo>
                        <a:pt x="550" y="175"/>
                      </a:lnTo>
                      <a:cubicBezTo>
                        <a:pt x="527" y="212"/>
                        <a:pt x="477" y="229"/>
                        <a:pt x="426" y="229"/>
                      </a:cubicBezTo>
                      <a:cubicBezTo>
                        <a:pt x="384" y="229"/>
                        <a:pt x="341" y="218"/>
                        <a:pt x="312" y="196"/>
                      </a:cubicBezTo>
                      <a:lnTo>
                        <a:pt x="133" y="43"/>
                      </a:lnTo>
                      <a:lnTo>
                        <a:pt x="111" y="43"/>
                      </a:lnTo>
                      <a:lnTo>
                        <a:pt x="0" y="793"/>
                      </a:lnTo>
                      <a:cubicBezTo>
                        <a:pt x="0" y="857"/>
                        <a:pt x="69" y="926"/>
                        <a:pt x="180" y="968"/>
                      </a:cubicBezTo>
                      <a:cubicBezTo>
                        <a:pt x="312" y="1037"/>
                        <a:pt x="550" y="1190"/>
                        <a:pt x="709" y="1190"/>
                      </a:cubicBezTo>
                      <a:cubicBezTo>
                        <a:pt x="793" y="1190"/>
                        <a:pt x="904" y="1037"/>
                        <a:pt x="1037" y="947"/>
                      </a:cubicBezTo>
                      <a:cubicBezTo>
                        <a:pt x="1127" y="904"/>
                        <a:pt x="1148" y="815"/>
                        <a:pt x="1105" y="751"/>
                      </a:cubicBezTo>
                      <a:lnTo>
                        <a:pt x="6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2"/>
                <p:cNvSpPr/>
                <p:nvPr/>
              </p:nvSpPr>
              <p:spPr>
                <a:xfrm>
                  <a:off x="-704044" y="2075252"/>
                  <a:ext cx="1024626" cy="2081346"/>
                </a:xfrm>
                <a:custGeom>
                  <a:rect b="b" l="l" r="r" t="t"/>
                  <a:pathLst>
                    <a:path extrusionOk="0" h="12751" w="6277">
                      <a:moveTo>
                        <a:pt x="3333" y="0"/>
                      </a:moveTo>
                      <a:cubicBezTo>
                        <a:pt x="2703" y="0"/>
                        <a:pt x="2177" y="80"/>
                        <a:pt x="1539" y="157"/>
                      </a:cubicBezTo>
                      <a:cubicBezTo>
                        <a:pt x="1" y="2694"/>
                        <a:pt x="1058" y="10646"/>
                        <a:pt x="1254" y="12713"/>
                      </a:cubicBezTo>
                      <a:cubicBezTo>
                        <a:pt x="1361" y="12729"/>
                        <a:pt x="1641" y="12750"/>
                        <a:pt x="1881" y="12750"/>
                      </a:cubicBezTo>
                      <a:cubicBezTo>
                        <a:pt x="2043" y="12750"/>
                        <a:pt x="2186" y="12741"/>
                        <a:pt x="2248" y="12713"/>
                      </a:cubicBezTo>
                      <a:cubicBezTo>
                        <a:pt x="2248" y="9388"/>
                        <a:pt x="2623" y="4941"/>
                        <a:pt x="2465" y="3725"/>
                      </a:cubicBezTo>
                      <a:cubicBezTo>
                        <a:pt x="2453" y="3630"/>
                        <a:pt x="2527" y="3580"/>
                        <a:pt x="2604" y="3580"/>
                      </a:cubicBezTo>
                      <a:cubicBezTo>
                        <a:pt x="2668" y="3580"/>
                        <a:pt x="2734" y="3614"/>
                        <a:pt x="2755" y="3683"/>
                      </a:cubicBezTo>
                      <a:cubicBezTo>
                        <a:pt x="2993" y="4740"/>
                        <a:pt x="4759" y="10910"/>
                        <a:pt x="5351" y="12581"/>
                      </a:cubicBezTo>
                      <a:cubicBezTo>
                        <a:pt x="5456" y="12581"/>
                        <a:pt x="5647" y="12597"/>
                        <a:pt x="5850" y="12597"/>
                      </a:cubicBezTo>
                      <a:cubicBezTo>
                        <a:pt x="5996" y="12597"/>
                        <a:pt x="6148" y="12589"/>
                        <a:pt x="6276" y="12560"/>
                      </a:cubicBezTo>
                      <a:cubicBezTo>
                        <a:pt x="6144" y="10889"/>
                        <a:pt x="4801" y="3022"/>
                        <a:pt x="4558" y="2097"/>
                      </a:cubicBezTo>
                      <a:cubicBezTo>
                        <a:pt x="4363" y="1304"/>
                        <a:pt x="3897" y="622"/>
                        <a:pt x="3548" y="3"/>
                      </a:cubicBezTo>
                      <a:cubicBezTo>
                        <a:pt x="3475" y="1"/>
                        <a:pt x="3403" y="0"/>
                        <a:pt x="3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2"/>
                <p:cNvSpPr/>
                <p:nvPr/>
              </p:nvSpPr>
              <p:spPr>
                <a:xfrm>
                  <a:off x="-542599" y="2115408"/>
                  <a:ext cx="122753" cy="2024705"/>
                </a:xfrm>
                <a:custGeom>
                  <a:rect b="b" l="l" r="r" t="t"/>
                  <a:pathLst>
                    <a:path extrusionOk="0" h="12404" w="752">
                      <a:moveTo>
                        <a:pt x="730" y="0"/>
                      </a:moveTo>
                      <a:cubicBezTo>
                        <a:pt x="730" y="0"/>
                        <a:pt x="0" y="1740"/>
                        <a:pt x="0" y="3923"/>
                      </a:cubicBezTo>
                      <a:cubicBezTo>
                        <a:pt x="0" y="6123"/>
                        <a:pt x="598" y="12404"/>
                        <a:pt x="598" y="12404"/>
                      </a:cubicBezTo>
                      <a:lnTo>
                        <a:pt x="619" y="12382"/>
                      </a:lnTo>
                      <a:cubicBezTo>
                        <a:pt x="619" y="12382"/>
                        <a:pt x="619" y="12293"/>
                        <a:pt x="598" y="12118"/>
                      </a:cubicBezTo>
                      <a:cubicBezTo>
                        <a:pt x="487" y="10881"/>
                        <a:pt x="22" y="5837"/>
                        <a:pt x="22" y="3923"/>
                      </a:cubicBezTo>
                      <a:cubicBezTo>
                        <a:pt x="22" y="2845"/>
                        <a:pt x="223" y="1851"/>
                        <a:pt x="397" y="1148"/>
                      </a:cubicBezTo>
                      <a:cubicBezTo>
                        <a:pt x="487" y="793"/>
                        <a:pt x="577" y="508"/>
                        <a:pt x="640" y="307"/>
                      </a:cubicBezTo>
                      <a:cubicBezTo>
                        <a:pt x="661" y="222"/>
                        <a:pt x="709" y="154"/>
                        <a:pt x="730" y="90"/>
                      </a:cubicBezTo>
                      <a:cubicBezTo>
                        <a:pt x="730" y="43"/>
                        <a:pt x="751" y="22"/>
                        <a:pt x="751" y="22"/>
                      </a:cubicBez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a:off x="-139560" y="2133527"/>
                  <a:ext cx="395355" cy="1991896"/>
                </a:xfrm>
                <a:custGeom>
                  <a:rect b="b" l="l" r="r" t="t"/>
                  <a:pathLst>
                    <a:path extrusionOk="0" h="12203" w="2422">
                      <a:moveTo>
                        <a:pt x="0" y="0"/>
                      </a:moveTo>
                      <a:lnTo>
                        <a:pt x="2401" y="12203"/>
                      </a:lnTo>
                      <a:lnTo>
                        <a:pt x="2422" y="12203"/>
                      </a:lnTo>
                      <a:lnTo>
                        <a:pt x="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a:off x="-517624" y="1514705"/>
                  <a:ext cx="525780" cy="636760"/>
                </a:xfrm>
                <a:custGeom>
                  <a:rect b="b" l="l" r="r" t="t"/>
                  <a:pathLst>
                    <a:path extrusionOk="0" h="3901" w="3221">
                      <a:moveTo>
                        <a:pt x="1677" y="1"/>
                      </a:moveTo>
                      <a:cubicBezTo>
                        <a:pt x="1677" y="1"/>
                        <a:pt x="1253" y="288"/>
                        <a:pt x="986" y="288"/>
                      </a:cubicBezTo>
                      <a:cubicBezTo>
                        <a:pt x="974" y="288"/>
                        <a:pt x="963" y="287"/>
                        <a:pt x="952" y="286"/>
                      </a:cubicBezTo>
                      <a:cubicBezTo>
                        <a:pt x="896" y="286"/>
                        <a:pt x="840" y="309"/>
                        <a:pt x="801" y="309"/>
                      </a:cubicBezTo>
                      <a:cubicBezTo>
                        <a:pt x="763" y="309"/>
                        <a:pt x="741" y="288"/>
                        <a:pt x="752" y="202"/>
                      </a:cubicBezTo>
                      <a:lnTo>
                        <a:pt x="752" y="202"/>
                      </a:lnTo>
                      <a:cubicBezTo>
                        <a:pt x="688" y="244"/>
                        <a:pt x="1" y="1851"/>
                        <a:pt x="27" y="2338"/>
                      </a:cubicBezTo>
                      <a:cubicBezTo>
                        <a:pt x="48" y="2845"/>
                        <a:pt x="292" y="3770"/>
                        <a:pt x="292" y="3770"/>
                      </a:cubicBezTo>
                      <a:cubicBezTo>
                        <a:pt x="292" y="3770"/>
                        <a:pt x="422" y="3901"/>
                        <a:pt x="1092" y="3901"/>
                      </a:cubicBezTo>
                      <a:cubicBezTo>
                        <a:pt x="1450" y="3901"/>
                        <a:pt x="1963" y="3863"/>
                        <a:pt x="2692" y="3749"/>
                      </a:cubicBezTo>
                      <a:cubicBezTo>
                        <a:pt x="3221" y="2623"/>
                        <a:pt x="3110" y="926"/>
                        <a:pt x="2428" y="223"/>
                      </a:cubicBezTo>
                      <a:cubicBezTo>
                        <a:pt x="2428" y="223"/>
                        <a:pt x="1851" y="1"/>
                        <a:pt x="16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p:nvPr/>
              </p:nvSpPr>
              <p:spPr>
                <a:xfrm>
                  <a:off x="-6683" y="1453492"/>
                  <a:ext cx="662081" cy="632190"/>
                </a:xfrm>
                <a:custGeom>
                  <a:rect b="b" l="l" r="r" t="t"/>
                  <a:pathLst>
                    <a:path extrusionOk="0" h="3873" w="4056">
                      <a:moveTo>
                        <a:pt x="4035" y="0"/>
                      </a:moveTo>
                      <a:cubicBezTo>
                        <a:pt x="3770" y="111"/>
                        <a:pt x="2845" y="355"/>
                        <a:pt x="2845" y="355"/>
                      </a:cubicBezTo>
                      <a:cubicBezTo>
                        <a:pt x="2845" y="355"/>
                        <a:pt x="1318" y="2227"/>
                        <a:pt x="1281" y="2227"/>
                      </a:cubicBezTo>
                      <a:cubicBezTo>
                        <a:pt x="1280" y="2227"/>
                        <a:pt x="1280" y="2227"/>
                        <a:pt x="1280" y="2226"/>
                      </a:cubicBezTo>
                      <a:lnTo>
                        <a:pt x="598" y="1719"/>
                      </a:lnTo>
                      <a:lnTo>
                        <a:pt x="1" y="2908"/>
                      </a:lnTo>
                      <a:lnTo>
                        <a:pt x="1322" y="3860"/>
                      </a:lnTo>
                      <a:cubicBezTo>
                        <a:pt x="1340" y="3868"/>
                        <a:pt x="1359" y="3872"/>
                        <a:pt x="1378" y="3872"/>
                      </a:cubicBezTo>
                      <a:cubicBezTo>
                        <a:pt x="1917" y="3872"/>
                        <a:pt x="3109" y="793"/>
                        <a:pt x="3109" y="793"/>
                      </a:cubicBezTo>
                      <a:cubicBezTo>
                        <a:pt x="3109" y="793"/>
                        <a:pt x="3638" y="640"/>
                        <a:pt x="3702" y="577"/>
                      </a:cubicBezTo>
                      <a:lnTo>
                        <a:pt x="4056" y="27"/>
                      </a:lnTo>
                      <a:cubicBezTo>
                        <a:pt x="4056" y="0"/>
                        <a:pt x="4056" y="0"/>
                        <a:pt x="4035" y="0"/>
                      </a:cubicBez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2"/>
                <p:cNvSpPr/>
                <p:nvPr/>
              </p:nvSpPr>
              <p:spPr>
                <a:xfrm>
                  <a:off x="-409722" y="1541149"/>
                  <a:ext cx="608540" cy="469939"/>
                </a:xfrm>
                <a:custGeom>
                  <a:rect b="b" l="l" r="r" t="t"/>
                  <a:pathLst>
                    <a:path extrusionOk="0" h="2879" w="3728">
                      <a:moveTo>
                        <a:pt x="1537" y="0"/>
                      </a:moveTo>
                      <a:cubicBezTo>
                        <a:pt x="1413" y="0"/>
                        <a:pt x="1322" y="18"/>
                        <a:pt x="1322" y="18"/>
                      </a:cubicBezTo>
                      <a:cubicBezTo>
                        <a:pt x="1" y="1271"/>
                        <a:pt x="3088" y="2879"/>
                        <a:pt x="3088" y="2879"/>
                      </a:cubicBezTo>
                      <a:lnTo>
                        <a:pt x="3728" y="1668"/>
                      </a:lnTo>
                      <a:cubicBezTo>
                        <a:pt x="3728" y="1668"/>
                        <a:pt x="2359" y="589"/>
                        <a:pt x="2115" y="235"/>
                      </a:cubicBezTo>
                      <a:cubicBezTo>
                        <a:pt x="1974" y="40"/>
                        <a:pt x="1719" y="0"/>
                        <a:pt x="1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2"/>
                <p:cNvSpPr/>
                <p:nvPr/>
              </p:nvSpPr>
              <p:spPr>
                <a:xfrm>
                  <a:off x="457652" y="1437369"/>
                  <a:ext cx="108062" cy="74270"/>
                </a:xfrm>
                <a:custGeom>
                  <a:rect b="b" l="l" r="r" t="t"/>
                  <a:pathLst>
                    <a:path extrusionOk="0" h="455" w="662">
                      <a:moveTo>
                        <a:pt x="641" y="1"/>
                      </a:moveTo>
                      <a:cubicBezTo>
                        <a:pt x="528" y="1"/>
                        <a:pt x="1" y="455"/>
                        <a:pt x="1" y="455"/>
                      </a:cubicBezTo>
                      <a:lnTo>
                        <a:pt x="508" y="322"/>
                      </a:lnTo>
                      <a:cubicBezTo>
                        <a:pt x="508" y="322"/>
                        <a:pt x="662" y="79"/>
                        <a:pt x="662" y="16"/>
                      </a:cubicBezTo>
                      <a:cubicBezTo>
                        <a:pt x="660" y="6"/>
                        <a:pt x="652" y="1"/>
                        <a:pt x="641" y="1"/>
                      </a:cubicBezTo>
                      <a:close/>
                    </a:path>
                  </a:pathLst>
                </a:custGeom>
                <a:solidFill>
                  <a:srgbClr val="803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2"/>
                <p:cNvSpPr/>
                <p:nvPr/>
              </p:nvSpPr>
              <p:spPr>
                <a:xfrm>
                  <a:off x="-488241" y="2281091"/>
                  <a:ext cx="277173" cy="50275"/>
                </a:xfrm>
                <a:custGeom>
                  <a:rect b="b" l="l" r="r" t="t"/>
                  <a:pathLst>
                    <a:path extrusionOk="0" h="308" w="1698">
                      <a:moveTo>
                        <a:pt x="1" y="1"/>
                      </a:moveTo>
                      <a:lnTo>
                        <a:pt x="85" y="307"/>
                      </a:lnTo>
                      <a:lnTo>
                        <a:pt x="1698" y="307"/>
                      </a:lnTo>
                      <a:lnTo>
                        <a:pt x="169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p:nvPr/>
              </p:nvSpPr>
              <p:spPr>
                <a:xfrm>
                  <a:off x="-1304603" y="1871209"/>
                  <a:ext cx="830376" cy="460145"/>
                </a:xfrm>
                <a:custGeom>
                  <a:rect b="b" l="l" r="r" t="t"/>
                  <a:pathLst>
                    <a:path extrusionOk="0" h="2819" w="5087">
                      <a:moveTo>
                        <a:pt x="0" y="0"/>
                      </a:moveTo>
                      <a:lnTo>
                        <a:pt x="989" y="2818"/>
                      </a:lnTo>
                      <a:lnTo>
                        <a:pt x="5086" y="2818"/>
                      </a:lnTo>
                      <a:lnTo>
                        <a:pt x="40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2"/>
                <p:cNvSpPr/>
                <p:nvPr/>
              </p:nvSpPr>
              <p:spPr>
                <a:xfrm>
                  <a:off x="-927519" y="2072314"/>
                  <a:ext cx="83087" cy="82921"/>
                </a:xfrm>
                <a:custGeom>
                  <a:rect b="b" l="l" r="r" t="t"/>
                  <a:pathLst>
                    <a:path extrusionOk="0" h="508" w="509">
                      <a:moveTo>
                        <a:pt x="244" y="0"/>
                      </a:moveTo>
                      <a:cubicBezTo>
                        <a:pt x="112" y="0"/>
                        <a:pt x="0" y="111"/>
                        <a:pt x="0" y="264"/>
                      </a:cubicBezTo>
                      <a:cubicBezTo>
                        <a:pt x="0" y="397"/>
                        <a:pt x="112" y="508"/>
                        <a:pt x="244" y="508"/>
                      </a:cubicBezTo>
                      <a:cubicBezTo>
                        <a:pt x="397" y="508"/>
                        <a:pt x="508" y="397"/>
                        <a:pt x="508" y="264"/>
                      </a:cubicBezTo>
                      <a:cubicBezTo>
                        <a:pt x="508" y="111"/>
                        <a:pt x="397" y="0"/>
                        <a:pt x="2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1560073" y="2331204"/>
                  <a:ext cx="1492294" cy="68230"/>
                </a:xfrm>
                <a:custGeom>
                  <a:rect b="b" l="l" r="r" t="t"/>
                  <a:pathLst>
                    <a:path extrusionOk="0" h="418" w="9142">
                      <a:moveTo>
                        <a:pt x="0" y="0"/>
                      </a:moveTo>
                      <a:lnTo>
                        <a:pt x="0" y="418"/>
                      </a:lnTo>
                      <a:lnTo>
                        <a:pt x="9141" y="418"/>
                      </a:lnTo>
                      <a:lnTo>
                        <a:pt x="91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277267" y="576844"/>
                  <a:ext cx="589605" cy="715600"/>
                </a:xfrm>
                <a:custGeom>
                  <a:rect b="b" l="l" r="r" t="t"/>
                  <a:pathLst>
                    <a:path extrusionOk="0" h="4384" w="3612">
                      <a:moveTo>
                        <a:pt x="1809" y="1"/>
                      </a:moveTo>
                      <a:cubicBezTo>
                        <a:pt x="815" y="1"/>
                        <a:pt x="1" y="815"/>
                        <a:pt x="1" y="1804"/>
                      </a:cubicBezTo>
                      <a:cubicBezTo>
                        <a:pt x="1" y="2798"/>
                        <a:pt x="1719" y="4384"/>
                        <a:pt x="1719" y="4384"/>
                      </a:cubicBezTo>
                      <a:cubicBezTo>
                        <a:pt x="1719" y="4384"/>
                        <a:pt x="3612" y="2798"/>
                        <a:pt x="3612" y="1804"/>
                      </a:cubicBezTo>
                      <a:cubicBezTo>
                        <a:pt x="3612" y="815"/>
                        <a:pt x="2797" y="1"/>
                        <a:pt x="1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p:nvPr/>
              </p:nvSpPr>
              <p:spPr>
                <a:xfrm>
                  <a:off x="270335" y="555050"/>
                  <a:ext cx="607724" cy="733719"/>
                </a:xfrm>
                <a:custGeom>
                  <a:rect b="b" l="l" r="r" t="t"/>
                  <a:pathLst>
                    <a:path extrusionOk="0" h="4495" w="3723">
                      <a:moveTo>
                        <a:pt x="1872" y="112"/>
                      </a:moveTo>
                      <a:cubicBezTo>
                        <a:pt x="2359" y="112"/>
                        <a:pt x="2798" y="307"/>
                        <a:pt x="3104" y="614"/>
                      </a:cubicBezTo>
                      <a:cubicBezTo>
                        <a:pt x="3416" y="926"/>
                        <a:pt x="3612" y="1365"/>
                        <a:pt x="3612" y="1851"/>
                      </a:cubicBezTo>
                      <a:cubicBezTo>
                        <a:pt x="3612" y="2094"/>
                        <a:pt x="3501" y="2380"/>
                        <a:pt x="3326" y="2665"/>
                      </a:cubicBezTo>
                      <a:cubicBezTo>
                        <a:pt x="3062" y="3083"/>
                        <a:pt x="2665" y="3501"/>
                        <a:pt x="2338" y="3834"/>
                      </a:cubicBezTo>
                      <a:cubicBezTo>
                        <a:pt x="2179" y="4008"/>
                        <a:pt x="2026" y="4140"/>
                        <a:pt x="1915" y="4230"/>
                      </a:cubicBezTo>
                      <a:cubicBezTo>
                        <a:pt x="1872" y="4272"/>
                        <a:pt x="1830" y="4315"/>
                        <a:pt x="1783" y="4341"/>
                      </a:cubicBezTo>
                      <a:cubicBezTo>
                        <a:pt x="1779" y="4345"/>
                        <a:pt x="1776" y="4348"/>
                        <a:pt x="1772" y="4352"/>
                      </a:cubicBezTo>
                      <a:lnTo>
                        <a:pt x="1772" y="4352"/>
                      </a:lnTo>
                      <a:cubicBezTo>
                        <a:pt x="1668" y="4244"/>
                        <a:pt x="1266" y="3859"/>
                        <a:pt x="884" y="3390"/>
                      </a:cubicBezTo>
                      <a:cubicBezTo>
                        <a:pt x="683" y="3125"/>
                        <a:pt x="487" y="2861"/>
                        <a:pt x="329" y="2597"/>
                      </a:cubicBezTo>
                      <a:cubicBezTo>
                        <a:pt x="196" y="2332"/>
                        <a:pt x="112" y="2068"/>
                        <a:pt x="112" y="1851"/>
                      </a:cubicBezTo>
                      <a:cubicBezTo>
                        <a:pt x="112" y="1365"/>
                        <a:pt x="307" y="926"/>
                        <a:pt x="619" y="614"/>
                      </a:cubicBezTo>
                      <a:cubicBezTo>
                        <a:pt x="947" y="307"/>
                        <a:pt x="1386" y="112"/>
                        <a:pt x="1872" y="112"/>
                      </a:cubicBezTo>
                      <a:close/>
                      <a:moveTo>
                        <a:pt x="1872" y="1"/>
                      </a:moveTo>
                      <a:cubicBezTo>
                        <a:pt x="836" y="1"/>
                        <a:pt x="1" y="836"/>
                        <a:pt x="1" y="1851"/>
                      </a:cubicBezTo>
                      <a:cubicBezTo>
                        <a:pt x="1" y="2115"/>
                        <a:pt x="133" y="2422"/>
                        <a:pt x="286" y="2708"/>
                      </a:cubicBezTo>
                      <a:cubicBezTo>
                        <a:pt x="773" y="3569"/>
                        <a:pt x="1740" y="4447"/>
                        <a:pt x="1740" y="4447"/>
                      </a:cubicBezTo>
                      <a:lnTo>
                        <a:pt x="1783" y="4495"/>
                      </a:lnTo>
                      <a:lnTo>
                        <a:pt x="1809" y="4447"/>
                      </a:lnTo>
                      <a:cubicBezTo>
                        <a:pt x="1809" y="4447"/>
                        <a:pt x="2290" y="4077"/>
                        <a:pt x="2755" y="3548"/>
                      </a:cubicBezTo>
                      <a:cubicBezTo>
                        <a:pt x="2999" y="3284"/>
                        <a:pt x="3236" y="2993"/>
                        <a:pt x="3416" y="2708"/>
                      </a:cubicBezTo>
                      <a:cubicBezTo>
                        <a:pt x="3591" y="2422"/>
                        <a:pt x="3723" y="2115"/>
                        <a:pt x="3723" y="1851"/>
                      </a:cubicBezTo>
                      <a:cubicBezTo>
                        <a:pt x="3723" y="836"/>
                        <a:pt x="2887" y="1"/>
                        <a:pt x="18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2"/>
                <p:cNvSpPr/>
                <p:nvPr/>
              </p:nvSpPr>
              <p:spPr>
                <a:xfrm>
                  <a:off x="453327" y="827815"/>
                  <a:ext cx="237507" cy="359922"/>
                </a:xfrm>
                <a:custGeom>
                  <a:rect b="b" l="l" r="r" t="t"/>
                  <a:pathLst>
                    <a:path extrusionOk="0" h="2205" w="1455">
                      <a:moveTo>
                        <a:pt x="983" y="184"/>
                      </a:moveTo>
                      <a:cubicBezTo>
                        <a:pt x="1005" y="237"/>
                        <a:pt x="1016" y="298"/>
                        <a:pt x="1016" y="355"/>
                      </a:cubicBezTo>
                      <a:cubicBezTo>
                        <a:pt x="1016" y="397"/>
                        <a:pt x="1016" y="444"/>
                        <a:pt x="995" y="466"/>
                      </a:cubicBezTo>
                      <a:cubicBezTo>
                        <a:pt x="995" y="487"/>
                        <a:pt x="995" y="508"/>
                        <a:pt x="973" y="529"/>
                      </a:cubicBezTo>
                      <a:cubicBezTo>
                        <a:pt x="973" y="529"/>
                        <a:pt x="973" y="555"/>
                        <a:pt x="952" y="555"/>
                      </a:cubicBezTo>
                      <a:cubicBezTo>
                        <a:pt x="926" y="508"/>
                        <a:pt x="926" y="444"/>
                        <a:pt x="926" y="397"/>
                      </a:cubicBezTo>
                      <a:cubicBezTo>
                        <a:pt x="926" y="333"/>
                        <a:pt x="926" y="265"/>
                        <a:pt x="973" y="201"/>
                      </a:cubicBezTo>
                      <a:cubicBezTo>
                        <a:pt x="976" y="195"/>
                        <a:pt x="979" y="190"/>
                        <a:pt x="983" y="184"/>
                      </a:cubicBezTo>
                      <a:close/>
                      <a:moveTo>
                        <a:pt x="469" y="263"/>
                      </a:moveTo>
                      <a:cubicBezTo>
                        <a:pt x="515" y="352"/>
                        <a:pt x="541" y="456"/>
                        <a:pt x="556" y="555"/>
                      </a:cubicBezTo>
                      <a:lnTo>
                        <a:pt x="556" y="577"/>
                      </a:lnTo>
                      <a:lnTo>
                        <a:pt x="556" y="598"/>
                      </a:lnTo>
                      <a:cubicBezTo>
                        <a:pt x="556" y="619"/>
                        <a:pt x="529" y="619"/>
                        <a:pt x="529" y="619"/>
                      </a:cubicBezTo>
                      <a:cubicBezTo>
                        <a:pt x="508" y="619"/>
                        <a:pt x="487" y="619"/>
                        <a:pt x="487" y="598"/>
                      </a:cubicBezTo>
                      <a:cubicBezTo>
                        <a:pt x="466" y="577"/>
                        <a:pt x="466" y="555"/>
                        <a:pt x="445" y="508"/>
                      </a:cubicBezTo>
                      <a:lnTo>
                        <a:pt x="445" y="423"/>
                      </a:lnTo>
                      <a:cubicBezTo>
                        <a:pt x="445" y="372"/>
                        <a:pt x="452" y="315"/>
                        <a:pt x="469" y="263"/>
                      </a:cubicBezTo>
                      <a:close/>
                      <a:moveTo>
                        <a:pt x="773" y="0"/>
                      </a:moveTo>
                      <a:cubicBezTo>
                        <a:pt x="662" y="0"/>
                        <a:pt x="577" y="48"/>
                        <a:pt x="508" y="132"/>
                      </a:cubicBezTo>
                      <a:cubicBezTo>
                        <a:pt x="491" y="156"/>
                        <a:pt x="477" y="182"/>
                        <a:pt x="466" y="208"/>
                      </a:cubicBezTo>
                      <a:lnTo>
                        <a:pt x="466" y="208"/>
                      </a:lnTo>
                      <a:cubicBezTo>
                        <a:pt x="428" y="150"/>
                        <a:pt x="377" y="102"/>
                        <a:pt x="313" y="69"/>
                      </a:cubicBezTo>
                      <a:cubicBezTo>
                        <a:pt x="291" y="48"/>
                        <a:pt x="244" y="48"/>
                        <a:pt x="223" y="48"/>
                      </a:cubicBezTo>
                      <a:lnTo>
                        <a:pt x="180" y="48"/>
                      </a:lnTo>
                      <a:cubicBezTo>
                        <a:pt x="91" y="69"/>
                        <a:pt x="27" y="132"/>
                        <a:pt x="27" y="222"/>
                      </a:cubicBezTo>
                      <a:cubicBezTo>
                        <a:pt x="1" y="243"/>
                        <a:pt x="1" y="291"/>
                        <a:pt x="1" y="312"/>
                      </a:cubicBezTo>
                      <a:cubicBezTo>
                        <a:pt x="1" y="376"/>
                        <a:pt x="1" y="423"/>
                        <a:pt x="27" y="466"/>
                      </a:cubicBezTo>
                      <a:cubicBezTo>
                        <a:pt x="112" y="973"/>
                        <a:pt x="223" y="1481"/>
                        <a:pt x="355" y="1983"/>
                      </a:cubicBezTo>
                      <a:lnTo>
                        <a:pt x="376" y="1962"/>
                      </a:lnTo>
                      <a:cubicBezTo>
                        <a:pt x="244" y="1481"/>
                        <a:pt x="133" y="973"/>
                        <a:pt x="48" y="466"/>
                      </a:cubicBezTo>
                      <a:cubicBezTo>
                        <a:pt x="48" y="423"/>
                        <a:pt x="27" y="355"/>
                        <a:pt x="27" y="312"/>
                      </a:cubicBezTo>
                      <a:cubicBezTo>
                        <a:pt x="27" y="291"/>
                        <a:pt x="27" y="265"/>
                        <a:pt x="48" y="222"/>
                      </a:cubicBezTo>
                      <a:cubicBezTo>
                        <a:pt x="48" y="159"/>
                        <a:pt x="112" y="90"/>
                        <a:pt x="180" y="69"/>
                      </a:cubicBezTo>
                      <a:lnTo>
                        <a:pt x="223" y="69"/>
                      </a:lnTo>
                      <a:cubicBezTo>
                        <a:pt x="244" y="69"/>
                        <a:pt x="291" y="69"/>
                        <a:pt x="313" y="90"/>
                      </a:cubicBezTo>
                      <a:cubicBezTo>
                        <a:pt x="373" y="125"/>
                        <a:pt x="419" y="177"/>
                        <a:pt x="455" y="237"/>
                      </a:cubicBezTo>
                      <a:lnTo>
                        <a:pt x="455" y="237"/>
                      </a:lnTo>
                      <a:cubicBezTo>
                        <a:pt x="432" y="301"/>
                        <a:pt x="424" y="366"/>
                        <a:pt x="424" y="423"/>
                      </a:cubicBezTo>
                      <a:lnTo>
                        <a:pt x="424" y="529"/>
                      </a:lnTo>
                      <a:cubicBezTo>
                        <a:pt x="445" y="555"/>
                        <a:pt x="445" y="598"/>
                        <a:pt x="466" y="619"/>
                      </a:cubicBezTo>
                      <a:cubicBezTo>
                        <a:pt x="487" y="640"/>
                        <a:pt x="508" y="640"/>
                        <a:pt x="529" y="640"/>
                      </a:cubicBezTo>
                      <a:cubicBezTo>
                        <a:pt x="556" y="640"/>
                        <a:pt x="577" y="640"/>
                        <a:pt x="577" y="619"/>
                      </a:cubicBezTo>
                      <a:cubicBezTo>
                        <a:pt x="577" y="598"/>
                        <a:pt x="598" y="598"/>
                        <a:pt x="598" y="577"/>
                      </a:cubicBezTo>
                      <a:lnTo>
                        <a:pt x="577" y="555"/>
                      </a:lnTo>
                      <a:cubicBezTo>
                        <a:pt x="565" y="439"/>
                        <a:pt x="536" y="325"/>
                        <a:pt x="481" y="231"/>
                      </a:cubicBezTo>
                      <a:lnTo>
                        <a:pt x="481" y="231"/>
                      </a:lnTo>
                      <a:cubicBezTo>
                        <a:pt x="493" y="204"/>
                        <a:pt x="509" y="179"/>
                        <a:pt x="529" y="159"/>
                      </a:cubicBezTo>
                      <a:cubicBezTo>
                        <a:pt x="598" y="69"/>
                        <a:pt x="688" y="27"/>
                        <a:pt x="773" y="27"/>
                      </a:cubicBezTo>
                      <a:cubicBezTo>
                        <a:pt x="794" y="27"/>
                        <a:pt x="841" y="48"/>
                        <a:pt x="884" y="69"/>
                      </a:cubicBezTo>
                      <a:cubicBezTo>
                        <a:pt x="921" y="87"/>
                        <a:pt x="950" y="120"/>
                        <a:pt x="972" y="161"/>
                      </a:cubicBezTo>
                      <a:lnTo>
                        <a:pt x="972" y="161"/>
                      </a:lnTo>
                      <a:cubicBezTo>
                        <a:pt x="964" y="174"/>
                        <a:pt x="958" y="187"/>
                        <a:pt x="952" y="201"/>
                      </a:cubicBezTo>
                      <a:cubicBezTo>
                        <a:pt x="905" y="243"/>
                        <a:pt x="905" y="333"/>
                        <a:pt x="905" y="397"/>
                      </a:cubicBezTo>
                      <a:cubicBezTo>
                        <a:pt x="905" y="466"/>
                        <a:pt x="905" y="508"/>
                        <a:pt x="926" y="555"/>
                      </a:cubicBezTo>
                      <a:lnTo>
                        <a:pt x="926" y="577"/>
                      </a:lnTo>
                      <a:lnTo>
                        <a:pt x="952" y="577"/>
                      </a:lnTo>
                      <a:cubicBezTo>
                        <a:pt x="973" y="577"/>
                        <a:pt x="995" y="555"/>
                        <a:pt x="995" y="529"/>
                      </a:cubicBezTo>
                      <a:cubicBezTo>
                        <a:pt x="1016" y="508"/>
                        <a:pt x="1016" y="487"/>
                        <a:pt x="1016" y="487"/>
                      </a:cubicBezTo>
                      <a:cubicBezTo>
                        <a:pt x="1037" y="444"/>
                        <a:pt x="1037" y="397"/>
                        <a:pt x="1037" y="355"/>
                      </a:cubicBezTo>
                      <a:cubicBezTo>
                        <a:pt x="1037" y="293"/>
                        <a:pt x="1024" y="226"/>
                        <a:pt x="994" y="167"/>
                      </a:cubicBezTo>
                      <a:lnTo>
                        <a:pt x="994" y="167"/>
                      </a:lnTo>
                      <a:cubicBezTo>
                        <a:pt x="1045" y="95"/>
                        <a:pt x="1139" y="48"/>
                        <a:pt x="1217" y="48"/>
                      </a:cubicBezTo>
                      <a:cubicBezTo>
                        <a:pt x="1238" y="48"/>
                        <a:pt x="1259" y="48"/>
                        <a:pt x="1280" y="69"/>
                      </a:cubicBezTo>
                      <a:cubicBezTo>
                        <a:pt x="1370" y="90"/>
                        <a:pt x="1412" y="159"/>
                        <a:pt x="1433" y="243"/>
                      </a:cubicBezTo>
                      <a:lnTo>
                        <a:pt x="1433" y="355"/>
                      </a:lnTo>
                      <a:lnTo>
                        <a:pt x="1433" y="487"/>
                      </a:lnTo>
                      <a:cubicBezTo>
                        <a:pt x="1371" y="1044"/>
                        <a:pt x="1198" y="1587"/>
                        <a:pt x="1048" y="2105"/>
                      </a:cubicBezTo>
                      <a:lnTo>
                        <a:pt x="1048" y="2105"/>
                      </a:lnTo>
                      <a:cubicBezTo>
                        <a:pt x="1045" y="2102"/>
                        <a:pt x="1041" y="2098"/>
                        <a:pt x="1037" y="2094"/>
                      </a:cubicBezTo>
                      <a:lnTo>
                        <a:pt x="1016" y="2094"/>
                      </a:lnTo>
                      <a:cubicBezTo>
                        <a:pt x="1016" y="2115"/>
                        <a:pt x="1037" y="2142"/>
                        <a:pt x="1037" y="2163"/>
                      </a:cubicBezTo>
                      <a:lnTo>
                        <a:pt x="1037" y="2205"/>
                      </a:lnTo>
                      <a:lnTo>
                        <a:pt x="1058" y="2163"/>
                      </a:lnTo>
                      <a:cubicBezTo>
                        <a:pt x="1238" y="1613"/>
                        <a:pt x="1391" y="1058"/>
                        <a:pt x="1455" y="487"/>
                      </a:cubicBezTo>
                      <a:lnTo>
                        <a:pt x="1455" y="355"/>
                      </a:lnTo>
                      <a:lnTo>
                        <a:pt x="1455" y="243"/>
                      </a:lnTo>
                      <a:cubicBezTo>
                        <a:pt x="1433" y="159"/>
                        <a:pt x="1391" y="69"/>
                        <a:pt x="1301" y="48"/>
                      </a:cubicBezTo>
                      <a:cubicBezTo>
                        <a:pt x="1280" y="27"/>
                        <a:pt x="1238" y="27"/>
                        <a:pt x="1217" y="27"/>
                      </a:cubicBezTo>
                      <a:cubicBezTo>
                        <a:pt x="1126" y="27"/>
                        <a:pt x="1035" y="69"/>
                        <a:pt x="982" y="145"/>
                      </a:cubicBezTo>
                      <a:lnTo>
                        <a:pt x="982" y="145"/>
                      </a:lnTo>
                      <a:cubicBezTo>
                        <a:pt x="958" y="106"/>
                        <a:pt x="926" y="72"/>
                        <a:pt x="884" y="48"/>
                      </a:cubicBezTo>
                      <a:cubicBezTo>
                        <a:pt x="862" y="27"/>
                        <a:pt x="820" y="0"/>
                        <a:pt x="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2"/>
                <p:cNvSpPr/>
                <p:nvPr/>
              </p:nvSpPr>
              <p:spPr>
                <a:xfrm>
                  <a:off x="468018" y="1184156"/>
                  <a:ext cx="165847" cy="93368"/>
                </a:xfrm>
                <a:custGeom>
                  <a:rect b="b" l="l" r="r" t="t"/>
                  <a:pathLst>
                    <a:path extrusionOk="0" h="572" w="1016">
                      <a:moveTo>
                        <a:pt x="1" y="1"/>
                      </a:moveTo>
                      <a:lnTo>
                        <a:pt x="1" y="1"/>
                      </a:lnTo>
                      <a:cubicBezTo>
                        <a:pt x="307" y="329"/>
                        <a:pt x="572" y="572"/>
                        <a:pt x="572" y="572"/>
                      </a:cubicBezTo>
                      <a:cubicBezTo>
                        <a:pt x="572" y="572"/>
                        <a:pt x="751" y="418"/>
                        <a:pt x="1016" y="175"/>
                      </a:cubicBezTo>
                      <a:cubicBezTo>
                        <a:pt x="794" y="175"/>
                        <a:pt x="572" y="154"/>
                        <a:pt x="355" y="112"/>
                      </a:cubicBezTo>
                      <a:cubicBezTo>
                        <a:pt x="223" y="91"/>
                        <a:pt x="112" y="43"/>
                        <a:pt x="1" y="1"/>
                      </a:cubicBezTo>
                      <a:close/>
                    </a:path>
                  </a:pathLst>
                </a:custGeom>
                <a:solidFill>
                  <a:srgbClr val="FFD8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2"/>
                <p:cNvSpPr/>
                <p:nvPr/>
              </p:nvSpPr>
              <p:spPr>
                <a:xfrm>
                  <a:off x="406803" y="1144490"/>
                  <a:ext cx="305576" cy="64966"/>
                </a:xfrm>
                <a:custGeom>
                  <a:rect b="b" l="l" r="r" t="t"/>
                  <a:pathLst>
                    <a:path extrusionOk="0" h="398" w="1872">
                      <a:moveTo>
                        <a:pt x="222" y="1"/>
                      </a:moveTo>
                      <a:cubicBezTo>
                        <a:pt x="90" y="1"/>
                        <a:pt x="0" y="90"/>
                        <a:pt x="0" y="202"/>
                      </a:cubicBezTo>
                      <a:cubicBezTo>
                        <a:pt x="0" y="307"/>
                        <a:pt x="90" y="397"/>
                        <a:pt x="222" y="397"/>
                      </a:cubicBezTo>
                      <a:lnTo>
                        <a:pt x="1676" y="397"/>
                      </a:lnTo>
                      <a:cubicBezTo>
                        <a:pt x="1787" y="397"/>
                        <a:pt x="1872" y="307"/>
                        <a:pt x="1872" y="202"/>
                      </a:cubicBezTo>
                      <a:cubicBezTo>
                        <a:pt x="1872" y="90"/>
                        <a:pt x="1787" y="1"/>
                        <a:pt x="16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p:nvPr/>
              </p:nvSpPr>
              <p:spPr>
                <a:xfrm>
                  <a:off x="422714" y="1202275"/>
                  <a:ext cx="273745" cy="158170"/>
                </a:xfrm>
                <a:custGeom>
                  <a:rect b="b" l="l" r="r" t="t"/>
                  <a:pathLst>
                    <a:path extrusionOk="0" h="969" w="1677">
                      <a:moveTo>
                        <a:pt x="0" y="1"/>
                      </a:moveTo>
                      <a:lnTo>
                        <a:pt x="0" y="133"/>
                      </a:lnTo>
                      <a:cubicBezTo>
                        <a:pt x="0" y="593"/>
                        <a:pt x="376" y="968"/>
                        <a:pt x="841" y="968"/>
                      </a:cubicBezTo>
                      <a:cubicBezTo>
                        <a:pt x="1301" y="968"/>
                        <a:pt x="1676" y="593"/>
                        <a:pt x="1676" y="133"/>
                      </a:cubicBezTo>
                      <a:lnTo>
                        <a:pt x="16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2"/>
                <p:cNvSpPr/>
                <p:nvPr/>
              </p:nvSpPr>
              <p:spPr>
                <a:xfrm>
                  <a:off x="-254318" y="1294176"/>
                  <a:ext cx="39013" cy="26606"/>
                </a:xfrm>
                <a:custGeom>
                  <a:rect b="b" l="l" r="r" t="t"/>
                  <a:pathLst>
                    <a:path extrusionOk="0" h="163" w="239">
                      <a:moveTo>
                        <a:pt x="187" y="0"/>
                      </a:moveTo>
                      <a:cubicBezTo>
                        <a:pt x="150" y="0"/>
                        <a:pt x="119" y="15"/>
                        <a:pt x="85" y="30"/>
                      </a:cubicBezTo>
                      <a:cubicBezTo>
                        <a:pt x="43" y="51"/>
                        <a:pt x="0" y="99"/>
                        <a:pt x="0" y="162"/>
                      </a:cubicBezTo>
                      <a:lnTo>
                        <a:pt x="21" y="162"/>
                      </a:lnTo>
                      <a:cubicBezTo>
                        <a:pt x="43" y="120"/>
                        <a:pt x="64" y="78"/>
                        <a:pt x="106" y="51"/>
                      </a:cubicBezTo>
                      <a:cubicBezTo>
                        <a:pt x="119" y="41"/>
                        <a:pt x="136" y="35"/>
                        <a:pt x="156" y="35"/>
                      </a:cubicBezTo>
                      <a:cubicBezTo>
                        <a:pt x="175" y="35"/>
                        <a:pt x="196" y="41"/>
                        <a:pt x="217" y="51"/>
                      </a:cubicBezTo>
                      <a:lnTo>
                        <a:pt x="238" y="9"/>
                      </a:lnTo>
                      <a:cubicBezTo>
                        <a:pt x="220" y="3"/>
                        <a:pt x="203"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p:nvPr/>
              </p:nvSpPr>
              <p:spPr>
                <a:xfrm>
                  <a:off x="-452818" y="1381833"/>
                  <a:ext cx="90759" cy="29871"/>
                </a:xfrm>
                <a:custGeom>
                  <a:rect b="b" l="l" r="r" t="t"/>
                  <a:pathLst>
                    <a:path extrusionOk="0" h="183" w="556">
                      <a:moveTo>
                        <a:pt x="0" y="1"/>
                      </a:moveTo>
                      <a:lnTo>
                        <a:pt x="0" y="1"/>
                      </a:lnTo>
                      <a:cubicBezTo>
                        <a:pt x="48" y="90"/>
                        <a:pt x="159" y="175"/>
                        <a:pt x="265" y="175"/>
                      </a:cubicBezTo>
                      <a:cubicBezTo>
                        <a:pt x="285" y="180"/>
                        <a:pt x="306" y="182"/>
                        <a:pt x="327" y="182"/>
                      </a:cubicBezTo>
                      <a:cubicBezTo>
                        <a:pt x="416" y="182"/>
                        <a:pt x="500" y="138"/>
                        <a:pt x="555" y="69"/>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26" name="Google Shape;1926;p52"/>
            <p:cNvGrpSpPr/>
            <p:nvPr/>
          </p:nvGrpSpPr>
          <p:grpSpPr>
            <a:xfrm>
              <a:off x="3071765" y="3307025"/>
              <a:ext cx="360758" cy="258297"/>
              <a:chOff x="4992850" y="4345375"/>
              <a:chExt cx="607336" cy="638400"/>
            </a:xfrm>
          </p:grpSpPr>
          <p:sp>
            <p:nvSpPr>
              <p:cNvPr id="1927" name="Google Shape;1927;p52"/>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2"/>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 name="Google Shape;1929;p52"/>
            <p:cNvGrpSpPr/>
            <p:nvPr/>
          </p:nvGrpSpPr>
          <p:grpSpPr>
            <a:xfrm>
              <a:off x="1815072" y="917396"/>
              <a:ext cx="234196" cy="188409"/>
              <a:chOff x="5151797" y="479071"/>
              <a:chExt cx="234196" cy="188409"/>
            </a:xfrm>
          </p:grpSpPr>
          <p:sp>
            <p:nvSpPr>
              <p:cNvPr id="1930" name="Google Shape;1930;p52"/>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2"/>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52"/>
            <p:cNvGrpSpPr/>
            <p:nvPr/>
          </p:nvGrpSpPr>
          <p:grpSpPr>
            <a:xfrm>
              <a:off x="3616829" y="1825222"/>
              <a:ext cx="234788" cy="188409"/>
              <a:chOff x="6428979" y="917397"/>
              <a:chExt cx="234788" cy="188409"/>
            </a:xfrm>
          </p:grpSpPr>
          <p:sp>
            <p:nvSpPr>
              <p:cNvPr id="1933" name="Google Shape;1933;p52"/>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2"/>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52"/>
            <p:cNvGrpSpPr/>
            <p:nvPr/>
          </p:nvGrpSpPr>
          <p:grpSpPr>
            <a:xfrm>
              <a:off x="410179" y="2612664"/>
              <a:ext cx="1097920" cy="199693"/>
              <a:chOff x="3539162" y="2822395"/>
              <a:chExt cx="360695" cy="65604"/>
            </a:xfrm>
          </p:grpSpPr>
          <p:sp>
            <p:nvSpPr>
              <p:cNvPr id="1936" name="Google Shape;1936;p52"/>
              <p:cNvSpPr/>
              <p:nvPr/>
            </p:nvSpPr>
            <p:spPr>
              <a:xfrm>
                <a:off x="3610541" y="2831002"/>
                <a:ext cx="23504" cy="36708"/>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2"/>
              <p:cNvSpPr/>
              <p:nvPr/>
            </p:nvSpPr>
            <p:spPr>
              <a:xfrm>
                <a:off x="3626925" y="2831002"/>
                <a:ext cx="23504" cy="36708"/>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2"/>
              <p:cNvSpPr/>
              <p:nvPr/>
            </p:nvSpPr>
            <p:spPr>
              <a:xfrm>
                <a:off x="3659452" y="2830000"/>
                <a:ext cx="23504" cy="35740"/>
              </a:xfrm>
              <a:custGeom>
                <a:rect b="b" l="l" r="r" t="t"/>
                <a:pathLst>
                  <a:path extrusionOk="0" h="1034" w="680">
                    <a:moveTo>
                      <a:pt x="326" y="86"/>
                    </a:moveTo>
                    <a:cubicBezTo>
                      <a:pt x="475" y="86"/>
                      <a:pt x="588" y="291"/>
                      <a:pt x="588" y="531"/>
                    </a:cubicBezTo>
                    <a:cubicBezTo>
                      <a:pt x="588" y="765"/>
                      <a:pt x="475" y="942"/>
                      <a:pt x="326" y="942"/>
                    </a:cubicBezTo>
                    <a:cubicBezTo>
                      <a:pt x="206" y="942"/>
                      <a:pt x="93" y="765"/>
                      <a:pt x="93" y="531"/>
                    </a:cubicBezTo>
                    <a:cubicBezTo>
                      <a:pt x="93" y="291"/>
                      <a:pt x="206" y="86"/>
                      <a:pt x="326" y="86"/>
                    </a:cubicBezTo>
                    <a:close/>
                    <a:moveTo>
                      <a:pt x="326" y="1"/>
                    </a:moveTo>
                    <a:cubicBezTo>
                      <a:pt x="149" y="1"/>
                      <a:pt x="1" y="234"/>
                      <a:pt x="1" y="531"/>
                    </a:cubicBezTo>
                    <a:cubicBezTo>
                      <a:pt x="1" y="822"/>
                      <a:pt x="149" y="1034"/>
                      <a:pt x="326" y="1034"/>
                    </a:cubicBezTo>
                    <a:cubicBezTo>
                      <a:pt x="531" y="1034"/>
                      <a:pt x="680" y="822"/>
                      <a:pt x="680" y="531"/>
                    </a:cubicBezTo>
                    <a:cubicBezTo>
                      <a:pt x="680" y="234"/>
                      <a:pt x="531" y="1"/>
                      <a:pt x="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2"/>
              <p:cNvSpPr/>
              <p:nvPr/>
            </p:nvSpPr>
            <p:spPr>
              <a:xfrm>
                <a:off x="3704215" y="2833940"/>
                <a:ext cx="3215" cy="32802"/>
              </a:xfrm>
              <a:custGeom>
                <a:rect b="b" l="l" r="r" t="t"/>
                <a:pathLst>
                  <a:path extrusionOk="0" h="949" w="93">
                    <a:moveTo>
                      <a:pt x="0" y="0"/>
                    </a:moveTo>
                    <a:lnTo>
                      <a:pt x="0" y="948"/>
                    </a:lnTo>
                    <a:lnTo>
                      <a:pt x="92" y="948"/>
                    </a:lnTo>
                    <a:lnTo>
                      <a:pt x="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2"/>
              <p:cNvSpPr/>
              <p:nvPr/>
            </p:nvSpPr>
            <p:spPr>
              <a:xfrm>
                <a:off x="3719596" y="2835150"/>
                <a:ext cx="22536" cy="33528"/>
              </a:xfrm>
              <a:custGeom>
                <a:rect b="b" l="l" r="r" t="t"/>
                <a:pathLst>
                  <a:path extrusionOk="0" h="970" w="652">
                    <a:moveTo>
                      <a:pt x="560" y="85"/>
                    </a:moveTo>
                    <a:lnTo>
                      <a:pt x="560" y="885"/>
                    </a:lnTo>
                    <a:lnTo>
                      <a:pt x="86" y="885"/>
                    </a:lnTo>
                    <a:lnTo>
                      <a:pt x="86" y="85"/>
                    </a:lnTo>
                    <a:close/>
                    <a:moveTo>
                      <a:pt x="1" y="0"/>
                    </a:moveTo>
                    <a:lnTo>
                      <a:pt x="1" y="970"/>
                    </a:lnTo>
                    <a:lnTo>
                      <a:pt x="652" y="970"/>
                    </a:lnTo>
                    <a:lnTo>
                      <a:pt x="6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2"/>
              <p:cNvSpPr/>
              <p:nvPr/>
            </p:nvSpPr>
            <p:spPr>
              <a:xfrm>
                <a:off x="3753125" y="2835150"/>
                <a:ext cx="30590" cy="33528"/>
              </a:xfrm>
              <a:custGeom>
                <a:rect b="b" l="l" r="r" t="t"/>
                <a:pathLst>
                  <a:path extrusionOk="0" h="970" w="885">
                    <a:moveTo>
                      <a:pt x="800" y="85"/>
                    </a:moveTo>
                    <a:lnTo>
                      <a:pt x="800" y="885"/>
                    </a:lnTo>
                    <a:lnTo>
                      <a:pt x="92" y="885"/>
                    </a:lnTo>
                    <a:lnTo>
                      <a:pt x="92" y="85"/>
                    </a:lnTo>
                    <a:close/>
                    <a:moveTo>
                      <a:pt x="0" y="0"/>
                    </a:moveTo>
                    <a:lnTo>
                      <a:pt x="0" y="970"/>
                    </a:lnTo>
                    <a:lnTo>
                      <a:pt x="884" y="970"/>
                    </a:lnTo>
                    <a:lnTo>
                      <a:pt x="88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2"/>
              <p:cNvSpPr/>
              <p:nvPr/>
            </p:nvSpPr>
            <p:spPr>
              <a:xfrm>
                <a:off x="3793948" y="2835150"/>
                <a:ext cx="34772" cy="33528"/>
              </a:xfrm>
              <a:custGeom>
                <a:rect b="b" l="l" r="r" t="t"/>
                <a:pathLst>
                  <a:path extrusionOk="0" h="970" w="1006">
                    <a:moveTo>
                      <a:pt x="913" y="85"/>
                    </a:moveTo>
                    <a:lnTo>
                      <a:pt x="913" y="885"/>
                    </a:lnTo>
                    <a:lnTo>
                      <a:pt x="93" y="885"/>
                    </a:lnTo>
                    <a:lnTo>
                      <a:pt x="93" y="85"/>
                    </a:lnTo>
                    <a:close/>
                    <a:moveTo>
                      <a:pt x="1" y="0"/>
                    </a:moveTo>
                    <a:lnTo>
                      <a:pt x="1" y="970"/>
                    </a:lnTo>
                    <a:lnTo>
                      <a:pt x="1005" y="970"/>
                    </a:lnTo>
                    <a:lnTo>
                      <a:pt x="10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2"/>
              <p:cNvSpPr/>
              <p:nvPr/>
            </p:nvSpPr>
            <p:spPr>
              <a:xfrm>
                <a:off x="3839921" y="2822395"/>
                <a:ext cx="21292" cy="61699"/>
              </a:xfrm>
              <a:custGeom>
                <a:rect b="b" l="l" r="r" t="t"/>
                <a:pathLst>
                  <a:path extrusionOk="0" h="1785" w="616">
                    <a:moveTo>
                      <a:pt x="286" y="1"/>
                    </a:moveTo>
                    <a:cubicBezTo>
                      <a:pt x="268" y="1"/>
                      <a:pt x="251" y="5"/>
                      <a:pt x="234" y="16"/>
                    </a:cubicBezTo>
                    <a:lnTo>
                      <a:pt x="262" y="101"/>
                    </a:lnTo>
                    <a:lnTo>
                      <a:pt x="354" y="101"/>
                    </a:lnTo>
                    <a:cubicBezTo>
                      <a:pt x="383" y="157"/>
                      <a:pt x="411" y="221"/>
                      <a:pt x="439" y="278"/>
                    </a:cubicBezTo>
                    <a:cubicBezTo>
                      <a:pt x="439" y="334"/>
                      <a:pt x="411" y="398"/>
                      <a:pt x="411" y="483"/>
                    </a:cubicBezTo>
                    <a:cubicBezTo>
                      <a:pt x="411" y="511"/>
                      <a:pt x="383" y="575"/>
                      <a:pt x="383" y="631"/>
                    </a:cubicBezTo>
                    <a:cubicBezTo>
                      <a:pt x="383" y="723"/>
                      <a:pt x="411" y="836"/>
                      <a:pt x="467" y="900"/>
                    </a:cubicBezTo>
                    <a:cubicBezTo>
                      <a:pt x="439" y="928"/>
                      <a:pt x="411" y="957"/>
                      <a:pt x="411" y="985"/>
                    </a:cubicBezTo>
                    <a:cubicBezTo>
                      <a:pt x="383" y="1077"/>
                      <a:pt x="383" y="1134"/>
                      <a:pt x="383" y="1190"/>
                    </a:cubicBezTo>
                    <a:lnTo>
                      <a:pt x="411" y="1218"/>
                    </a:lnTo>
                    <a:cubicBezTo>
                      <a:pt x="411" y="1367"/>
                      <a:pt x="411" y="1487"/>
                      <a:pt x="354" y="1572"/>
                    </a:cubicBezTo>
                    <a:cubicBezTo>
                      <a:pt x="308" y="1639"/>
                      <a:pt x="218" y="1687"/>
                      <a:pt x="139" y="1687"/>
                    </a:cubicBezTo>
                    <a:cubicBezTo>
                      <a:pt x="109" y="1687"/>
                      <a:pt x="81" y="1680"/>
                      <a:pt x="57" y="1664"/>
                    </a:cubicBezTo>
                    <a:lnTo>
                      <a:pt x="1" y="1721"/>
                    </a:lnTo>
                    <a:cubicBezTo>
                      <a:pt x="57" y="1749"/>
                      <a:pt x="85" y="1784"/>
                      <a:pt x="142" y="1784"/>
                    </a:cubicBezTo>
                    <a:cubicBezTo>
                      <a:pt x="234" y="1784"/>
                      <a:pt x="354" y="1721"/>
                      <a:pt x="411" y="1636"/>
                    </a:cubicBezTo>
                    <a:cubicBezTo>
                      <a:pt x="467" y="1516"/>
                      <a:pt x="496" y="1395"/>
                      <a:pt x="467" y="1218"/>
                    </a:cubicBezTo>
                    <a:lnTo>
                      <a:pt x="467" y="1190"/>
                    </a:lnTo>
                    <a:lnTo>
                      <a:pt x="467" y="1013"/>
                    </a:lnTo>
                    <a:cubicBezTo>
                      <a:pt x="496" y="985"/>
                      <a:pt x="496" y="985"/>
                      <a:pt x="531" y="957"/>
                    </a:cubicBezTo>
                    <a:lnTo>
                      <a:pt x="588" y="957"/>
                    </a:lnTo>
                    <a:lnTo>
                      <a:pt x="616" y="865"/>
                    </a:lnTo>
                    <a:lnTo>
                      <a:pt x="588" y="865"/>
                    </a:lnTo>
                    <a:cubicBezTo>
                      <a:pt x="496" y="836"/>
                      <a:pt x="467" y="723"/>
                      <a:pt x="467" y="631"/>
                    </a:cubicBezTo>
                    <a:cubicBezTo>
                      <a:pt x="467" y="575"/>
                      <a:pt x="496" y="546"/>
                      <a:pt x="496" y="483"/>
                    </a:cubicBezTo>
                    <a:cubicBezTo>
                      <a:pt x="496" y="426"/>
                      <a:pt x="531" y="334"/>
                      <a:pt x="531" y="249"/>
                    </a:cubicBezTo>
                    <a:cubicBezTo>
                      <a:pt x="496" y="193"/>
                      <a:pt x="467" y="101"/>
                      <a:pt x="383" y="44"/>
                    </a:cubicBezTo>
                    <a:cubicBezTo>
                      <a:pt x="363" y="24"/>
                      <a:pt x="326" y="1"/>
                      <a:pt x="2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2"/>
              <p:cNvSpPr/>
              <p:nvPr/>
            </p:nvSpPr>
            <p:spPr>
              <a:xfrm>
                <a:off x="3873415" y="2824884"/>
                <a:ext cx="10300" cy="55062"/>
              </a:xfrm>
              <a:custGeom>
                <a:rect b="b" l="l" r="r" t="t"/>
                <a:pathLst>
                  <a:path extrusionOk="0" h="1593" w="298">
                    <a:moveTo>
                      <a:pt x="93" y="0"/>
                    </a:moveTo>
                    <a:lnTo>
                      <a:pt x="1" y="29"/>
                    </a:lnTo>
                    <a:cubicBezTo>
                      <a:pt x="206" y="531"/>
                      <a:pt x="206" y="1090"/>
                      <a:pt x="1" y="1564"/>
                    </a:cubicBezTo>
                    <a:lnTo>
                      <a:pt x="93" y="1592"/>
                    </a:lnTo>
                    <a:cubicBezTo>
                      <a:pt x="298" y="1090"/>
                      <a:pt x="298" y="503"/>
                      <a:pt x="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2"/>
              <p:cNvSpPr/>
              <p:nvPr/>
            </p:nvSpPr>
            <p:spPr>
              <a:xfrm>
                <a:off x="3886619" y="2823916"/>
                <a:ext cx="13238" cy="64084"/>
              </a:xfrm>
              <a:custGeom>
                <a:rect b="b" l="l" r="r" t="t"/>
                <a:pathLst>
                  <a:path extrusionOk="0" h="1854" w="383">
                    <a:moveTo>
                      <a:pt x="121" y="0"/>
                    </a:moveTo>
                    <a:lnTo>
                      <a:pt x="29" y="28"/>
                    </a:lnTo>
                    <a:cubicBezTo>
                      <a:pt x="298" y="587"/>
                      <a:pt x="270" y="1266"/>
                      <a:pt x="1" y="1825"/>
                    </a:cubicBezTo>
                    <a:lnTo>
                      <a:pt x="64" y="1854"/>
                    </a:lnTo>
                    <a:cubicBezTo>
                      <a:pt x="383" y="1295"/>
                      <a:pt x="383" y="587"/>
                      <a:pt x="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2"/>
              <p:cNvSpPr/>
              <p:nvPr/>
            </p:nvSpPr>
            <p:spPr>
              <a:xfrm>
                <a:off x="3578014" y="2822395"/>
                <a:ext cx="21327" cy="61699"/>
              </a:xfrm>
              <a:custGeom>
                <a:rect b="b" l="l" r="r" t="t"/>
                <a:pathLst>
                  <a:path extrusionOk="0" h="1785" w="617">
                    <a:moveTo>
                      <a:pt x="331" y="1"/>
                    </a:moveTo>
                    <a:cubicBezTo>
                      <a:pt x="291" y="1"/>
                      <a:pt x="254" y="24"/>
                      <a:pt x="234" y="44"/>
                    </a:cubicBezTo>
                    <a:cubicBezTo>
                      <a:pt x="149" y="101"/>
                      <a:pt x="114" y="193"/>
                      <a:pt x="86" y="249"/>
                    </a:cubicBezTo>
                    <a:cubicBezTo>
                      <a:pt x="86" y="334"/>
                      <a:pt x="114" y="426"/>
                      <a:pt x="114" y="483"/>
                    </a:cubicBezTo>
                    <a:cubicBezTo>
                      <a:pt x="114" y="546"/>
                      <a:pt x="149" y="575"/>
                      <a:pt x="149" y="631"/>
                    </a:cubicBezTo>
                    <a:cubicBezTo>
                      <a:pt x="149" y="723"/>
                      <a:pt x="114" y="836"/>
                      <a:pt x="29" y="865"/>
                    </a:cubicBezTo>
                    <a:lnTo>
                      <a:pt x="1" y="865"/>
                    </a:lnTo>
                    <a:lnTo>
                      <a:pt x="29" y="957"/>
                    </a:lnTo>
                    <a:lnTo>
                      <a:pt x="86" y="957"/>
                    </a:lnTo>
                    <a:cubicBezTo>
                      <a:pt x="114" y="985"/>
                      <a:pt x="114" y="985"/>
                      <a:pt x="149" y="1013"/>
                    </a:cubicBezTo>
                    <a:lnTo>
                      <a:pt x="149" y="1190"/>
                    </a:lnTo>
                    <a:lnTo>
                      <a:pt x="114" y="1218"/>
                    </a:lnTo>
                    <a:cubicBezTo>
                      <a:pt x="114" y="1395"/>
                      <a:pt x="149" y="1516"/>
                      <a:pt x="206" y="1636"/>
                    </a:cubicBezTo>
                    <a:cubicBezTo>
                      <a:pt x="263" y="1721"/>
                      <a:pt x="383" y="1784"/>
                      <a:pt x="468" y="1784"/>
                    </a:cubicBezTo>
                    <a:cubicBezTo>
                      <a:pt x="531" y="1784"/>
                      <a:pt x="560" y="1749"/>
                      <a:pt x="616" y="1721"/>
                    </a:cubicBezTo>
                    <a:lnTo>
                      <a:pt x="560" y="1664"/>
                    </a:lnTo>
                    <a:cubicBezTo>
                      <a:pt x="534" y="1680"/>
                      <a:pt x="505" y="1687"/>
                      <a:pt x="475" y="1687"/>
                    </a:cubicBezTo>
                    <a:cubicBezTo>
                      <a:pt x="396" y="1687"/>
                      <a:pt x="309" y="1639"/>
                      <a:pt x="263" y="1572"/>
                    </a:cubicBezTo>
                    <a:cubicBezTo>
                      <a:pt x="206" y="1487"/>
                      <a:pt x="206" y="1367"/>
                      <a:pt x="206" y="1218"/>
                    </a:cubicBezTo>
                    <a:lnTo>
                      <a:pt x="234" y="1190"/>
                    </a:lnTo>
                    <a:cubicBezTo>
                      <a:pt x="234" y="1134"/>
                      <a:pt x="234" y="1077"/>
                      <a:pt x="206" y="985"/>
                    </a:cubicBezTo>
                    <a:cubicBezTo>
                      <a:pt x="206" y="957"/>
                      <a:pt x="178" y="928"/>
                      <a:pt x="149" y="900"/>
                    </a:cubicBezTo>
                    <a:cubicBezTo>
                      <a:pt x="206" y="836"/>
                      <a:pt x="234" y="723"/>
                      <a:pt x="234" y="631"/>
                    </a:cubicBezTo>
                    <a:cubicBezTo>
                      <a:pt x="234" y="575"/>
                      <a:pt x="206" y="511"/>
                      <a:pt x="206" y="483"/>
                    </a:cubicBezTo>
                    <a:cubicBezTo>
                      <a:pt x="206" y="398"/>
                      <a:pt x="178" y="334"/>
                      <a:pt x="178" y="278"/>
                    </a:cubicBezTo>
                    <a:cubicBezTo>
                      <a:pt x="206" y="221"/>
                      <a:pt x="234" y="157"/>
                      <a:pt x="263" y="101"/>
                    </a:cubicBezTo>
                    <a:lnTo>
                      <a:pt x="355" y="101"/>
                    </a:lnTo>
                    <a:lnTo>
                      <a:pt x="383" y="16"/>
                    </a:lnTo>
                    <a:cubicBezTo>
                      <a:pt x="366" y="5"/>
                      <a:pt x="348" y="1"/>
                      <a:pt x="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2"/>
              <p:cNvSpPr/>
              <p:nvPr/>
            </p:nvSpPr>
            <p:spPr>
              <a:xfrm>
                <a:off x="3555547" y="2824884"/>
                <a:ext cx="10300" cy="55062"/>
              </a:xfrm>
              <a:custGeom>
                <a:rect b="b" l="l" r="r" t="t"/>
                <a:pathLst>
                  <a:path extrusionOk="0" h="1593" w="298">
                    <a:moveTo>
                      <a:pt x="205" y="0"/>
                    </a:moveTo>
                    <a:cubicBezTo>
                      <a:pt x="0" y="503"/>
                      <a:pt x="0" y="1090"/>
                      <a:pt x="205" y="1592"/>
                    </a:cubicBezTo>
                    <a:lnTo>
                      <a:pt x="297" y="1564"/>
                    </a:lnTo>
                    <a:cubicBezTo>
                      <a:pt x="92" y="1090"/>
                      <a:pt x="92" y="531"/>
                      <a:pt x="297" y="29"/>
                    </a:cubicBezTo>
                    <a:lnTo>
                      <a:pt x="2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2"/>
              <p:cNvSpPr/>
              <p:nvPr/>
            </p:nvSpPr>
            <p:spPr>
              <a:xfrm>
                <a:off x="3539162" y="2823916"/>
                <a:ext cx="13480" cy="64084"/>
              </a:xfrm>
              <a:custGeom>
                <a:rect b="b" l="l" r="r" t="t"/>
                <a:pathLst>
                  <a:path extrusionOk="0" h="1854" w="390">
                    <a:moveTo>
                      <a:pt x="269" y="0"/>
                    </a:moveTo>
                    <a:lnTo>
                      <a:pt x="269" y="0"/>
                    </a:lnTo>
                    <a:cubicBezTo>
                      <a:pt x="0" y="587"/>
                      <a:pt x="0" y="1295"/>
                      <a:pt x="325" y="1854"/>
                    </a:cubicBezTo>
                    <a:lnTo>
                      <a:pt x="389" y="1825"/>
                    </a:lnTo>
                    <a:cubicBezTo>
                      <a:pt x="120" y="1266"/>
                      <a:pt x="92" y="587"/>
                      <a:pt x="354" y="28"/>
                    </a:cubicBezTo>
                    <a:lnTo>
                      <a:pt x="2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 name="Google Shape;1949;p52"/>
            <p:cNvGrpSpPr/>
            <p:nvPr/>
          </p:nvGrpSpPr>
          <p:grpSpPr>
            <a:xfrm>
              <a:off x="2477344" y="1232101"/>
              <a:ext cx="1051808" cy="229363"/>
              <a:chOff x="4002795" y="1877329"/>
              <a:chExt cx="345546" cy="75352"/>
            </a:xfrm>
          </p:grpSpPr>
          <p:sp>
            <p:nvSpPr>
              <p:cNvPr id="1950" name="Google Shape;1950;p52"/>
              <p:cNvSpPr/>
              <p:nvPr/>
            </p:nvSpPr>
            <p:spPr>
              <a:xfrm>
                <a:off x="4002795" y="1877329"/>
                <a:ext cx="345546" cy="75352"/>
              </a:xfrm>
              <a:custGeom>
                <a:rect b="b" l="l" r="r" t="t"/>
                <a:pathLst>
                  <a:path extrusionOk="0" h="2180" w="9997">
                    <a:moveTo>
                      <a:pt x="0" y="0"/>
                    </a:moveTo>
                    <a:lnTo>
                      <a:pt x="0" y="2179"/>
                    </a:lnTo>
                    <a:lnTo>
                      <a:pt x="9996" y="2179"/>
                    </a:lnTo>
                    <a:lnTo>
                      <a:pt x="99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2"/>
              <p:cNvSpPr/>
              <p:nvPr/>
            </p:nvSpPr>
            <p:spPr>
              <a:xfrm>
                <a:off x="4270785" y="1897619"/>
                <a:ext cx="21569" cy="34738"/>
              </a:xfrm>
              <a:custGeom>
                <a:rect b="b" l="l" r="r" t="t"/>
                <a:pathLst>
                  <a:path extrusionOk="0" h="1005" w="624">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2"/>
              <p:cNvSpPr/>
              <p:nvPr/>
            </p:nvSpPr>
            <p:spPr>
              <a:xfrm>
                <a:off x="4254401" y="1897619"/>
                <a:ext cx="22536" cy="34738"/>
              </a:xfrm>
              <a:custGeom>
                <a:rect b="b" l="l" r="r" t="t"/>
                <a:pathLst>
                  <a:path extrusionOk="0" h="1005" w="652">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2"/>
              <p:cNvSpPr/>
              <p:nvPr/>
            </p:nvSpPr>
            <p:spPr>
              <a:xfrm>
                <a:off x="4055854" y="1885970"/>
                <a:ext cx="19356" cy="57654"/>
              </a:xfrm>
              <a:custGeom>
                <a:rect b="b" l="l" r="r" t="t"/>
                <a:pathLst>
                  <a:path extrusionOk="0" h="1668" w="56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2"/>
              <p:cNvSpPr/>
              <p:nvPr/>
            </p:nvSpPr>
            <p:spPr>
              <a:xfrm>
                <a:off x="4034319" y="1888563"/>
                <a:ext cx="9333" cy="51882"/>
              </a:xfrm>
              <a:custGeom>
                <a:rect b="b" l="l" r="r" t="t"/>
                <a:pathLst>
                  <a:path extrusionOk="0" h="1501" w="27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2"/>
              <p:cNvSpPr/>
              <p:nvPr/>
            </p:nvSpPr>
            <p:spPr>
              <a:xfrm>
                <a:off x="4303311" y="1885970"/>
                <a:ext cx="19598" cy="57654"/>
              </a:xfrm>
              <a:custGeom>
                <a:rect b="b" l="l" r="r" t="t"/>
                <a:pathLst>
                  <a:path extrusionOk="0" h="1668" w="567">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2"/>
              <p:cNvSpPr/>
              <p:nvPr/>
            </p:nvSpPr>
            <p:spPr>
              <a:xfrm>
                <a:off x="4167847" y="1898587"/>
                <a:ext cx="21534" cy="31834"/>
              </a:xfrm>
              <a:custGeom>
                <a:rect b="b" l="l" r="r" t="t"/>
                <a:pathLst>
                  <a:path extrusionOk="0" h="921" w="623">
                    <a:moveTo>
                      <a:pt x="531" y="93"/>
                    </a:moveTo>
                    <a:lnTo>
                      <a:pt x="531" y="828"/>
                    </a:lnTo>
                    <a:lnTo>
                      <a:pt x="92" y="828"/>
                    </a:lnTo>
                    <a:lnTo>
                      <a:pt x="92" y="93"/>
                    </a:lnTo>
                    <a:close/>
                    <a:moveTo>
                      <a:pt x="0" y="1"/>
                    </a:moveTo>
                    <a:lnTo>
                      <a:pt x="0" y="920"/>
                    </a:lnTo>
                    <a:lnTo>
                      <a:pt x="623" y="920"/>
                    </a:lnTo>
                    <a:lnTo>
                      <a:pt x="6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2"/>
              <p:cNvSpPr/>
              <p:nvPr/>
            </p:nvSpPr>
            <p:spPr>
              <a:xfrm>
                <a:off x="4128235" y="1898587"/>
                <a:ext cx="29622" cy="31834"/>
              </a:xfrm>
              <a:custGeom>
                <a:rect b="b" l="l" r="r" t="t"/>
                <a:pathLst>
                  <a:path extrusionOk="0" h="921" w="857">
                    <a:moveTo>
                      <a:pt x="764" y="93"/>
                    </a:moveTo>
                    <a:lnTo>
                      <a:pt x="764" y="828"/>
                    </a:lnTo>
                    <a:lnTo>
                      <a:pt x="85" y="828"/>
                    </a:lnTo>
                    <a:lnTo>
                      <a:pt x="85" y="93"/>
                    </a:lnTo>
                    <a:close/>
                    <a:moveTo>
                      <a:pt x="0" y="1"/>
                    </a:moveTo>
                    <a:lnTo>
                      <a:pt x="0" y="920"/>
                    </a:lnTo>
                    <a:lnTo>
                      <a:pt x="856" y="920"/>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2"/>
              <p:cNvSpPr/>
              <p:nvPr/>
            </p:nvSpPr>
            <p:spPr>
              <a:xfrm>
                <a:off x="4086410" y="1898587"/>
                <a:ext cx="32560" cy="31834"/>
              </a:xfrm>
              <a:custGeom>
                <a:rect b="b" l="l" r="r" t="t"/>
                <a:pathLst>
                  <a:path extrusionOk="0" h="921" w="942">
                    <a:moveTo>
                      <a:pt x="856" y="93"/>
                    </a:moveTo>
                    <a:lnTo>
                      <a:pt x="856" y="828"/>
                    </a:lnTo>
                    <a:lnTo>
                      <a:pt x="85" y="828"/>
                    </a:lnTo>
                    <a:lnTo>
                      <a:pt x="85" y="93"/>
                    </a:lnTo>
                    <a:close/>
                    <a:moveTo>
                      <a:pt x="0" y="1"/>
                    </a:moveTo>
                    <a:lnTo>
                      <a:pt x="0" y="920"/>
                    </a:lnTo>
                    <a:lnTo>
                      <a:pt x="941" y="920"/>
                    </a:lnTo>
                    <a:lnTo>
                      <a:pt x="9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2"/>
              <p:cNvSpPr/>
              <p:nvPr/>
            </p:nvSpPr>
            <p:spPr>
              <a:xfrm>
                <a:off x="4223844" y="1897619"/>
                <a:ext cx="22536" cy="34738"/>
              </a:xfrm>
              <a:custGeom>
                <a:rect b="b" l="l" r="r" t="t"/>
                <a:pathLst>
                  <a:path extrusionOk="0" h="1005" w="652">
                    <a:moveTo>
                      <a:pt x="326" y="92"/>
                    </a:moveTo>
                    <a:cubicBezTo>
                      <a:pt x="446" y="92"/>
                      <a:pt x="566" y="269"/>
                      <a:pt x="566" y="503"/>
                    </a:cubicBezTo>
                    <a:cubicBezTo>
                      <a:pt x="566" y="708"/>
                      <a:pt x="446" y="913"/>
                      <a:pt x="326" y="913"/>
                    </a:cubicBezTo>
                    <a:cubicBezTo>
                      <a:pt x="177" y="913"/>
                      <a:pt x="92" y="708"/>
                      <a:pt x="92" y="503"/>
                    </a:cubicBezTo>
                    <a:cubicBezTo>
                      <a:pt x="92" y="269"/>
                      <a:pt x="177" y="92"/>
                      <a:pt x="326" y="92"/>
                    </a:cubicBezTo>
                    <a:close/>
                    <a:moveTo>
                      <a:pt x="326" y="0"/>
                    </a:moveTo>
                    <a:cubicBezTo>
                      <a:pt x="149" y="0"/>
                      <a:pt x="0" y="205"/>
                      <a:pt x="0" y="503"/>
                    </a:cubicBezTo>
                    <a:cubicBezTo>
                      <a:pt x="0" y="771"/>
                      <a:pt x="149" y="1005"/>
                      <a:pt x="326" y="1005"/>
                    </a:cubicBezTo>
                    <a:cubicBezTo>
                      <a:pt x="503" y="1005"/>
                      <a:pt x="651" y="771"/>
                      <a:pt x="651" y="503"/>
                    </a:cubicBezTo>
                    <a:cubicBezTo>
                      <a:pt x="651" y="205"/>
                      <a:pt x="503" y="0"/>
                      <a:pt x="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2"/>
              <p:cNvSpPr/>
              <p:nvPr/>
            </p:nvSpPr>
            <p:spPr>
              <a:xfrm>
                <a:off x="4200616" y="1899831"/>
                <a:ext cx="2973" cy="30590"/>
              </a:xfrm>
              <a:custGeom>
                <a:rect b="b" l="l" r="r" t="t"/>
                <a:pathLst>
                  <a:path extrusionOk="0" h="885" w="86">
                    <a:moveTo>
                      <a:pt x="0" y="0"/>
                    </a:moveTo>
                    <a:lnTo>
                      <a:pt x="0" y="884"/>
                    </a:lnTo>
                    <a:lnTo>
                      <a:pt x="85" y="884"/>
                    </a:lnTo>
                    <a:lnTo>
                      <a:pt x="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2"/>
            <p:cNvGrpSpPr/>
            <p:nvPr/>
          </p:nvGrpSpPr>
          <p:grpSpPr>
            <a:xfrm>
              <a:off x="589980" y="3118760"/>
              <a:ext cx="957285" cy="300300"/>
              <a:chOff x="3583454" y="2026924"/>
              <a:chExt cx="430899" cy="135173"/>
            </a:xfrm>
          </p:grpSpPr>
          <p:sp>
            <p:nvSpPr>
              <p:cNvPr id="1962" name="Google Shape;1962;p52"/>
              <p:cNvSpPr/>
              <p:nvPr/>
            </p:nvSpPr>
            <p:spPr>
              <a:xfrm>
                <a:off x="3754867" y="2128093"/>
                <a:ext cx="32109" cy="30891"/>
              </a:xfrm>
              <a:custGeom>
                <a:rect b="b" l="l" r="r" t="t"/>
                <a:pathLst>
                  <a:path extrusionOk="0" h="913" w="949">
                    <a:moveTo>
                      <a:pt x="0" y="0"/>
                    </a:moveTo>
                    <a:lnTo>
                      <a:pt x="0" y="913"/>
                    </a:lnTo>
                    <a:lnTo>
                      <a:pt x="948" y="913"/>
                    </a:lnTo>
                    <a:lnTo>
                      <a:pt x="9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2"/>
              <p:cNvSpPr/>
              <p:nvPr/>
            </p:nvSpPr>
            <p:spPr>
              <a:xfrm>
                <a:off x="3801763" y="2125217"/>
                <a:ext cx="58941" cy="33767"/>
              </a:xfrm>
              <a:custGeom>
                <a:rect b="b" l="l" r="r" t="t"/>
                <a:pathLst>
                  <a:path extrusionOk="0" h="998" w="1742">
                    <a:moveTo>
                      <a:pt x="913" y="205"/>
                    </a:moveTo>
                    <a:lnTo>
                      <a:pt x="1444" y="885"/>
                    </a:lnTo>
                    <a:lnTo>
                      <a:pt x="326" y="885"/>
                    </a:lnTo>
                    <a:lnTo>
                      <a:pt x="913" y="205"/>
                    </a:lnTo>
                    <a:close/>
                    <a:moveTo>
                      <a:pt x="913" y="0"/>
                    </a:moveTo>
                    <a:lnTo>
                      <a:pt x="1" y="998"/>
                    </a:lnTo>
                    <a:lnTo>
                      <a:pt x="1741" y="998"/>
                    </a:lnTo>
                    <a:lnTo>
                      <a:pt x="9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2"/>
              <p:cNvSpPr/>
              <p:nvPr/>
            </p:nvSpPr>
            <p:spPr>
              <a:xfrm>
                <a:off x="3871668" y="2125217"/>
                <a:ext cx="34985" cy="35933"/>
              </a:xfrm>
              <a:custGeom>
                <a:rect b="b" l="l" r="r" t="t"/>
                <a:pathLst>
                  <a:path extrusionOk="0" h="1062" w="1034">
                    <a:moveTo>
                      <a:pt x="941" y="0"/>
                    </a:moveTo>
                    <a:lnTo>
                      <a:pt x="0" y="969"/>
                    </a:lnTo>
                    <a:lnTo>
                      <a:pt x="85" y="1061"/>
                    </a:lnTo>
                    <a:lnTo>
                      <a:pt x="1033"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2"/>
              <p:cNvSpPr/>
              <p:nvPr/>
            </p:nvSpPr>
            <p:spPr>
              <a:xfrm>
                <a:off x="3889635" y="2125217"/>
                <a:ext cx="35933" cy="35933"/>
              </a:xfrm>
              <a:custGeom>
                <a:rect b="b" l="l" r="r" t="t"/>
                <a:pathLst>
                  <a:path extrusionOk="0" h="1062" w="1062">
                    <a:moveTo>
                      <a:pt x="941" y="0"/>
                    </a:moveTo>
                    <a:lnTo>
                      <a:pt x="0" y="969"/>
                    </a:lnTo>
                    <a:lnTo>
                      <a:pt x="120" y="1061"/>
                    </a:lnTo>
                    <a:lnTo>
                      <a:pt x="1061"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2"/>
              <p:cNvSpPr/>
              <p:nvPr/>
            </p:nvSpPr>
            <p:spPr>
              <a:xfrm>
                <a:off x="3937479" y="2123052"/>
                <a:ext cx="10117" cy="34985"/>
              </a:xfrm>
              <a:custGeom>
                <a:rect b="b" l="l" r="r" t="t"/>
                <a:pathLst>
                  <a:path extrusionOk="0" h="1034" w="299">
                    <a:moveTo>
                      <a:pt x="1" y="1"/>
                    </a:moveTo>
                    <a:lnTo>
                      <a:pt x="1" y="93"/>
                    </a:lnTo>
                    <a:lnTo>
                      <a:pt x="29" y="93"/>
                    </a:lnTo>
                    <a:cubicBezTo>
                      <a:pt x="86" y="93"/>
                      <a:pt x="121" y="121"/>
                      <a:pt x="121" y="177"/>
                    </a:cubicBezTo>
                    <a:lnTo>
                      <a:pt x="121" y="418"/>
                    </a:lnTo>
                    <a:cubicBezTo>
                      <a:pt x="121" y="503"/>
                      <a:pt x="149" y="503"/>
                      <a:pt x="178" y="531"/>
                    </a:cubicBezTo>
                    <a:cubicBezTo>
                      <a:pt x="149" y="531"/>
                      <a:pt x="121" y="559"/>
                      <a:pt x="121" y="623"/>
                    </a:cubicBezTo>
                    <a:lnTo>
                      <a:pt x="121" y="857"/>
                    </a:lnTo>
                    <a:cubicBezTo>
                      <a:pt x="121" y="913"/>
                      <a:pt x="86" y="949"/>
                      <a:pt x="29" y="949"/>
                    </a:cubicBezTo>
                    <a:lnTo>
                      <a:pt x="1" y="949"/>
                    </a:lnTo>
                    <a:lnTo>
                      <a:pt x="1" y="1033"/>
                    </a:lnTo>
                    <a:lnTo>
                      <a:pt x="58" y="1033"/>
                    </a:lnTo>
                    <a:cubicBezTo>
                      <a:pt x="178" y="1033"/>
                      <a:pt x="234" y="977"/>
                      <a:pt x="234" y="885"/>
                    </a:cubicBezTo>
                    <a:lnTo>
                      <a:pt x="234" y="623"/>
                    </a:lnTo>
                    <a:cubicBezTo>
                      <a:pt x="234" y="595"/>
                      <a:pt x="234" y="559"/>
                      <a:pt x="263" y="559"/>
                    </a:cubicBezTo>
                    <a:lnTo>
                      <a:pt x="298" y="559"/>
                    </a:lnTo>
                    <a:lnTo>
                      <a:pt x="298" y="475"/>
                    </a:lnTo>
                    <a:lnTo>
                      <a:pt x="263" y="475"/>
                    </a:lnTo>
                    <a:cubicBezTo>
                      <a:pt x="234" y="475"/>
                      <a:pt x="234" y="475"/>
                      <a:pt x="234" y="418"/>
                    </a:cubicBezTo>
                    <a:lnTo>
                      <a:pt x="234" y="177"/>
                    </a:lnTo>
                    <a:cubicBezTo>
                      <a:pt x="234" y="64"/>
                      <a:pt x="178"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2"/>
              <p:cNvSpPr/>
              <p:nvPr/>
            </p:nvSpPr>
            <p:spPr>
              <a:xfrm>
                <a:off x="3959506" y="2123052"/>
                <a:ext cx="24936" cy="39046"/>
              </a:xfrm>
              <a:custGeom>
                <a:rect b="b" l="l" r="r" t="t"/>
                <a:pathLst>
                  <a:path extrusionOk="0" h="1154" w="737">
                    <a:moveTo>
                      <a:pt x="354" y="149"/>
                    </a:moveTo>
                    <a:cubicBezTo>
                      <a:pt x="468" y="149"/>
                      <a:pt x="588" y="326"/>
                      <a:pt x="588" y="559"/>
                    </a:cubicBezTo>
                    <a:cubicBezTo>
                      <a:pt x="588" y="828"/>
                      <a:pt x="468" y="1005"/>
                      <a:pt x="354" y="1005"/>
                    </a:cubicBezTo>
                    <a:cubicBezTo>
                      <a:pt x="263" y="1005"/>
                      <a:pt x="142" y="828"/>
                      <a:pt x="142" y="559"/>
                    </a:cubicBezTo>
                    <a:cubicBezTo>
                      <a:pt x="142" y="326"/>
                      <a:pt x="263" y="149"/>
                      <a:pt x="354" y="149"/>
                    </a:cubicBezTo>
                    <a:close/>
                    <a:moveTo>
                      <a:pt x="354" y="1"/>
                    </a:moveTo>
                    <a:cubicBezTo>
                      <a:pt x="142" y="1"/>
                      <a:pt x="1" y="269"/>
                      <a:pt x="1" y="559"/>
                    </a:cubicBezTo>
                    <a:cubicBezTo>
                      <a:pt x="1" y="885"/>
                      <a:pt x="142" y="1154"/>
                      <a:pt x="354" y="1154"/>
                    </a:cubicBezTo>
                    <a:cubicBezTo>
                      <a:pt x="560" y="1154"/>
                      <a:pt x="737" y="885"/>
                      <a:pt x="737" y="559"/>
                    </a:cubicBezTo>
                    <a:cubicBezTo>
                      <a:pt x="737" y="269"/>
                      <a:pt x="560" y="1"/>
                      <a:pt x="3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2"/>
              <p:cNvSpPr/>
              <p:nvPr/>
            </p:nvSpPr>
            <p:spPr>
              <a:xfrm>
                <a:off x="3989451" y="2123052"/>
                <a:ext cx="24903" cy="39046"/>
              </a:xfrm>
              <a:custGeom>
                <a:rect b="b" l="l" r="r" t="t"/>
                <a:pathLst>
                  <a:path extrusionOk="0" h="1154" w="736">
                    <a:moveTo>
                      <a:pt x="354" y="149"/>
                    </a:moveTo>
                    <a:cubicBezTo>
                      <a:pt x="467" y="149"/>
                      <a:pt x="587" y="326"/>
                      <a:pt x="587" y="559"/>
                    </a:cubicBezTo>
                    <a:cubicBezTo>
                      <a:pt x="587" y="828"/>
                      <a:pt x="467" y="1005"/>
                      <a:pt x="354" y="1005"/>
                    </a:cubicBezTo>
                    <a:cubicBezTo>
                      <a:pt x="262" y="1005"/>
                      <a:pt x="142" y="828"/>
                      <a:pt x="142" y="559"/>
                    </a:cubicBezTo>
                    <a:cubicBezTo>
                      <a:pt x="142" y="326"/>
                      <a:pt x="262" y="149"/>
                      <a:pt x="354" y="149"/>
                    </a:cubicBezTo>
                    <a:close/>
                    <a:moveTo>
                      <a:pt x="354" y="1"/>
                    </a:moveTo>
                    <a:cubicBezTo>
                      <a:pt x="142" y="1"/>
                      <a:pt x="0" y="269"/>
                      <a:pt x="0" y="559"/>
                    </a:cubicBezTo>
                    <a:cubicBezTo>
                      <a:pt x="0" y="885"/>
                      <a:pt x="142" y="1154"/>
                      <a:pt x="354" y="1154"/>
                    </a:cubicBezTo>
                    <a:cubicBezTo>
                      <a:pt x="559" y="1154"/>
                      <a:pt x="736" y="885"/>
                      <a:pt x="736" y="559"/>
                    </a:cubicBezTo>
                    <a:cubicBezTo>
                      <a:pt x="736" y="269"/>
                      <a:pt x="559" y="1"/>
                      <a:pt x="3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2"/>
              <p:cNvSpPr/>
              <p:nvPr/>
            </p:nvSpPr>
            <p:spPr>
              <a:xfrm>
                <a:off x="3656235"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5" y="1202"/>
                      <a:pt x="85" y="1202"/>
                      <a:pt x="85" y="1173"/>
                    </a:cubicBezTo>
                    <a:lnTo>
                      <a:pt x="708" y="763"/>
                    </a:lnTo>
                    <a:cubicBezTo>
                      <a:pt x="708" y="735"/>
                      <a:pt x="736" y="735"/>
                      <a:pt x="736" y="699"/>
                    </a:cubicBezTo>
                    <a:cubicBezTo>
                      <a:pt x="736" y="699"/>
                      <a:pt x="736" y="671"/>
                      <a:pt x="708" y="671"/>
                    </a:cubicBezTo>
                    <a:lnTo>
                      <a:pt x="121" y="27"/>
                    </a:lnTo>
                    <a:cubicBezTo>
                      <a:pt x="103" y="10"/>
                      <a:pt x="87"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2"/>
              <p:cNvSpPr/>
              <p:nvPr/>
            </p:nvSpPr>
            <p:spPr>
              <a:xfrm>
                <a:off x="3673221"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6" y="1202"/>
                      <a:pt x="86" y="1202"/>
                      <a:pt x="86" y="1173"/>
                    </a:cubicBezTo>
                    <a:lnTo>
                      <a:pt x="708" y="763"/>
                    </a:lnTo>
                    <a:cubicBezTo>
                      <a:pt x="708" y="735"/>
                      <a:pt x="737" y="735"/>
                      <a:pt x="737" y="699"/>
                    </a:cubicBezTo>
                    <a:cubicBezTo>
                      <a:pt x="737" y="699"/>
                      <a:pt x="737" y="671"/>
                      <a:pt x="708" y="671"/>
                    </a:cubicBezTo>
                    <a:lnTo>
                      <a:pt x="114" y="27"/>
                    </a:lnTo>
                    <a:cubicBezTo>
                      <a:pt x="100" y="10"/>
                      <a:pt x="86"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2"/>
              <p:cNvSpPr/>
              <p:nvPr/>
            </p:nvSpPr>
            <p:spPr>
              <a:xfrm>
                <a:off x="3706989" y="2034233"/>
                <a:ext cx="26121" cy="38098"/>
              </a:xfrm>
              <a:custGeom>
                <a:rect b="b" l="l" r="r" t="t"/>
                <a:pathLst>
                  <a:path extrusionOk="0" h="1126" w="772">
                    <a:moveTo>
                      <a:pt x="389" y="121"/>
                    </a:moveTo>
                    <a:cubicBezTo>
                      <a:pt x="531" y="121"/>
                      <a:pt x="651" y="326"/>
                      <a:pt x="651" y="567"/>
                    </a:cubicBezTo>
                    <a:cubicBezTo>
                      <a:pt x="651" y="800"/>
                      <a:pt x="531" y="1006"/>
                      <a:pt x="389" y="1006"/>
                    </a:cubicBezTo>
                    <a:cubicBezTo>
                      <a:pt x="241" y="1006"/>
                      <a:pt x="121" y="800"/>
                      <a:pt x="121" y="567"/>
                    </a:cubicBezTo>
                    <a:cubicBezTo>
                      <a:pt x="121" y="326"/>
                      <a:pt x="241" y="121"/>
                      <a:pt x="389" y="121"/>
                    </a:cubicBezTo>
                    <a:close/>
                    <a:moveTo>
                      <a:pt x="389" y="1"/>
                    </a:moveTo>
                    <a:cubicBezTo>
                      <a:pt x="177" y="1"/>
                      <a:pt x="0" y="270"/>
                      <a:pt x="0" y="567"/>
                    </a:cubicBezTo>
                    <a:cubicBezTo>
                      <a:pt x="0" y="885"/>
                      <a:pt x="177" y="1126"/>
                      <a:pt x="389" y="1126"/>
                    </a:cubicBezTo>
                    <a:cubicBezTo>
                      <a:pt x="595" y="1126"/>
                      <a:pt x="771" y="885"/>
                      <a:pt x="771" y="567"/>
                    </a:cubicBezTo>
                    <a:cubicBezTo>
                      <a:pt x="771" y="270"/>
                      <a:pt x="595" y="1"/>
                      <a:pt x="3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2"/>
              <p:cNvSpPr/>
              <p:nvPr/>
            </p:nvSpPr>
            <p:spPr>
              <a:xfrm>
                <a:off x="3753885" y="2037346"/>
                <a:ext cx="4128" cy="37861"/>
              </a:xfrm>
              <a:custGeom>
                <a:rect b="b" l="l" r="r" t="t"/>
                <a:pathLst>
                  <a:path extrusionOk="0" h="1119" w="122">
                    <a:moveTo>
                      <a:pt x="65" y="1"/>
                    </a:moveTo>
                    <a:cubicBezTo>
                      <a:pt x="29" y="1"/>
                      <a:pt x="1" y="29"/>
                      <a:pt x="1" y="58"/>
                    </a:cubicBezTo>
                    <a:lnTo>
                      <a:pt x="1" y="1062"/>
                    </a:lnTo>
                    <a:cubicBezTo>
                      <a:pt x="1" y="1090"/>
                      <a:pt x="29" y="1119"/>
                      <a:pt x="65" y="1119"/>
                    </a:cubicBezTo>
                    <a:cubicBezTo>
                      <a:pt x="93" y="1119"/>
                      <a:pt x="121" y="1090"/>
                      <a:pt x="121" y="1062"/>
                    </a:cubicBezTo>
                    <a:lnTo>
                      <a:pt x="121" y="58"/>
                    </a:lnTo>
                    <a:cubicBezTo>
                      <a:pt x="121" y="29"/>
                      <a:pt x="93" y="1"/>
                      <a:pt x="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2"/>
              <p:cNvSpPr/>
              <p:nvPr/>
            </p:nvSpPr>
            <p:spPr>
              <a:xfrm>
                <a:off x="3771852" y="2041440"/>
                <a:ext cx="20132" cy="31873"/>
              </a:xfrm>
              <a:custGeom>
                <a:rect b="b" l="l" r="r" t="t"/>
                <a:pathLst>
                  <a:path extrusionOk="0" h="942" w="595">
                    <a:moveTo>
                      <a:pt x="0" y="0"/>
                    </a:moveTo>
                    <a:lnTo>
                      <a:pt x="0" y="941"/>
                    </a:lnTo>
                    <a:lnTo>
                      <a:pt x="595" y="941"/>
                    </a:lnTo>
                    <a:lnTo>
                      <a:pt x="5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2"/>
              <p:cNvSpPr/>
              <p:nvPr/>
            </p:nvSpPr>
            <p:spPr>
              <a:xfrm>
                <a:off x="3803929" y="2039274"/>
                <a:ext cx="32820" cy="35933"/>
              </a:xfrm>
              <a:custGeom>
                <a:rect b="b" l="l" r="r" t="t"/>
                <a:pathLst>
                  <a:path extrusionOk="0" h="1062" w="970">
                    <a:moveTo>
                      <a:pt x="849" y="121"/>
                    </a:moveTo>
                    <a:lnTo>
                      <a:pt x="849" y="948"/>
                    </a:lnTo>
                    <a:lnTo>
                      <a:pt x="114" y="948"/>
                    </a:lnTo>
                    <a:lnTo>
                      <a:pt x="114" y="121"/>
                    </a:lnTo>
                    <a:close/>
                    <a:moveTo>
                      <a:pt x="57" y="1"/>
                    </a:moveTo>
                    <a:cubicBezTo>
                      <a:pt x="29" y="1"/>
                      <a:pt x="0" y="29"/>
                      <a:pt x="0" y="64"/>
                    </a:cubicBezTo>
                    <a:lnTo>
                      <a:pt x="0" y="1005"/>
                    </a:lnTo>
                    <a:cubicBezTo>
                      <a:pt x="0" y="1033"/>
                      <a:pt x="29" y="1062"/>
                      <a:pt x="57" y="1062"/>
                    </a:cubicBezTo>
                    <a:lnTo>
                      <a:pt x="913" y="1062"/>
                    </a:lnTo>
                    <a:cubicBezTo>
                      <a:pt x="941" y="1062"/>
                      <a:pt x="970" y="1033"/>
                      <a:pt x="970" y="1005"/>
                    </a:cubicBezTo>
                    <a:lnTo>
                      <a:pt x="970" y="64"/>
                    </a:lnTo>
                    <a:cubicBezTo>
                      <a:pt x="970" y="29"/>
                      <a:pt x="941" y="1"/>
                      <a:pt x="9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2"/>
              <p:cNvSpPr/>
              <p:nvPr/>
            </p:nvSpPr>
            <p:spPr>
              <a:xfrm>
                <a:off x="3847746" y="2041440"/>
                <a:ext cx="32820" cy="31873"/>
              </a:xfrm>
              <a:custGeom>
                <a:rect b="b" l="l" r="r" t="t"/>
                <a:pathLst>
                  <a:path extrusionOk="0" h="942" w="970">
                    <a:moveTo>
                      <a:pt x="0" y="0"/>
                    </a:moveTo>
                    <a:lnTo>
                      <a:pt x="0" y="941"/>
                    </a:lnTo>
                    <a:lnTo>
                      <a:pt x="969" y="941"/>
                    </a:lnTo>
                    <a:lnTo>
                      <a:pt x="9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2"/>
              <p:cNvSpPr/>
              <p:nvPr/>
            </p:nvSpPr>
            <p:spPr>
              <a:xfrm>
                <a:off x="3892477" y="2026924"/>
                <a:ext cx="25173" cy="64320"/>
              </a:xfrm>
              <a:custGeom>
                <a:rect b="b" l="l" r="r" t="t"/>
                <a:pathLst>
                  <a:path extrusionOk="0" h="1901" w="744">
                    <a:moveTo>
                      <a:pt x="349" y="0"/>
                    </a:moveTo>
                    <a:cubicBezTo>
                      <a:pt x="332" y="0"/>
                      <a:pt x="315" y="4"/>
                      <a:pt x="298" y="12"/>
                    </a:cubicBezTo>
                    <a:cubicBezTo>
                      <a:pt x="270" y="12"/>
                      <a:pt x="241" y="40"/>
                      <a:pt x="241" y="75"/>
                    </a:cubicBezTo>
                    <a:cubicBezTo>
                      <a:pt x="270" y="104"/>
                      <a:pt x="298" y="132"/>
                      <a:pt x="326" y="132"/>
                    </a:cubicBezTo>
                    <a:cubicBezTo>
                      <a:pt x="336" y="123"/>
                      <a:pt x="346" y="120"/>
                      <a:pt x="357" y="120"/>
                    </a:cubicBezTo>
                    <a:cubicBezTo>
                      <a:pt x="377" y="120"/>
                      <a:pt x="399" y="132"/>
                      <a:pt x="418" y="132"/>
                    </a:cubicBezTo>
                    <a:cubicBezTo>
                      <a:pt x="447" y="160"/>
                      <a:pt x="475" y="252"/>
                      <a:pt x="503" y="309"/>
                    </a:cubicBezTo>
                    <a:cubicBezTo>
                      <a:pt x="503" y="366"/>
                      <a:pt x="475" y="429"/>
                      <a:pt x="475" y="514"/>
                    </a:cubicBezTo>
                    <a:cubicBezTo>
                      <a:pt x="475" y="542"/>
                      <a:pt x="447" y="606"/>
                      <a:pt x="447" y="663"/>
                    </a:cubicBezTo>
                    <a:cubicBezTo>
                      <a:pt x="447" y="783"/>
                      <a:pt x="475" y="868"/>
                      <a:pt x="532" y="960"/>
                    </a:cubicBezTo>
                    <a:cubicBezTo>
                      <a:pt x="503" y="988"/>
                      <a:pt x="475" y="1016"/>
                      <a:pt x="447" y="1045"/>
                    </a:cubicBezTo>
                    <a:lnTo>
                      <a:pt x="447" y="1278"/>
                    </a:lnTo>
                    <a:lnTo>
                      <a:pt x="447" y="1313"/>
                    </a:lnTo>
                    <a:cubicBezTo>
                      <a:pt x="475" y="1455"/>
                      <a:pt x="447" y="1575"/>
                      <a:pt x="390" y="1667"/>
                    </a:cubicBezTo>
                    <a:cubicBezTo>
                      <a:pt x="344" y="1728"/>
                      <a:pt x="273" y="1775"/>
                      <a:pt x="202" y="1775"/>
                    </a:cubicBezTo>
                    <a:cubicBezTo>
                      <a:pt x="174" y="1775"/>
                      <a:pt x="147" y="1768"/>
                      <a:pt x="121" y="1752"/>
                    </a:cubicBezTo>
                    <a:cubicBezTo>
                      <a:pt x="107" y="1738"/>
                      <a:pt x="93" y="1731"/>
                      <a:pt x="79" y="1731"/>
                    </a:cubicBezTo>
                    <a:cubicBezTo>
                      <a:pt x="65" y="1731"/>
                      <a:pt x="50" y="1738"/>
                      <a:pt x="36" y="1752"/>
                    </a:cubicBezTo>
                    <a:cubicBezTo>
                      <a:pt x="1" y="1780"/>
                      <a:pt x="36" y="1809"/>
                      <a:pt x="65" y="1844"/>
                    </a:cubicBezTo>
                    <a:cubicBezTo>
                      <a:pt x="93" y="1872"/>
                      <a:pt x="150" y="1901"/>
                      <a:pt x="213" y="1901"/>
                    </a:cubicBezTo>
                    <a:cubicBezTo>
                      <a:pt x="326" y="1901"/>
                      <a:pt x="447" y="1809"/>
                      <a:pt x="503" y="1724"/>
                    </a:cubicBezTo>
                    <a:cubicBezTo>
                      <a:pt x="567" y="1604"/>
                      <a:pt x="595" y="1455"/>
                      <a:pt x="567" y="1278"/>
                    </a:cubicBezTo>
                    <a:lnTo>
                      <a:pt x="567" y="1250"/>
                    </a:lnTo>
                    <a:lnTo>
                      <a:pt x="567" y="1101"/>
                    </a:lnTo>
                    <a:cubicBezTo>
                      <a:pt x="567" y="1073"/>
                      <a:pt x="595" y="1045"/>
                      <a:pt x="623" y="1045"/>
                    </a:cubicBezTo>
                    <a:cubicBezTo>
                      <a:pt x="623" y="1016"/>
                      <a:pt x="652" y="1016"/>
                      <a:pt x="652" y="1016"/>
                    </a:cubicBezTo>
                    <a:cubicBezTo>
                      <a:pt x="660" y="1025"/>
                      <a:pt x="668" y="1028"/>
                      <a:pt x="677" y="1028"/>
                    </a:cubicBezTo>
                    <a:cubicBezTo>
                      <a:pt x="697" y="1028"/>
                      <a:pt x="719" y="1008"/>
                      <a:pt x="744" y="988"/>
                    </a:cubicBezTo>
                    <a:cubicBezTo>
                      <a:pt x="744" y="960"/>
                      <a:pt x="744" y="924"/>
                      <a:pt x="708" y="924"/>
                    </a:cubicBezTo>
                    <a:cubicBezTo>
                      <a:pt x="680" y="924"/>
                      <a:pt x="680" y="896"/>
                      <a:pt x="680" y="896"/>
                    </a:cubicBezTo>
                    <a:cubicBezTo>
                      <a:pt x="595" y="896"/>
                      <a:pt x="567" y="783"/>
                      <a:pt x="567" y="663"/>
                    </a:cubicBezTo>
                    <a:cubicBezTo>
                      <a:pt x="567" y="634"/>
                      <a:pt x="567" y="571"/>
                      <a:pt x="595" y="514"/>
                    </a:cubicBezTo>
                    <a:cubicBezTo>
                      <a:pt x="595" y="458"/>
                      <a:pt x="623" y="366"/>
                      <a:pt x="623" y="281"/>
                    </a:cubicBezTo>
                    <a:cubicBezTo>
                      <a:pt x="595" y="189"/>
                      <a:pt x="532" y="104"/>
                      <a:pt x="475" y="40"/>
                    </a:cubicBezTo>
                    <a:cubicBezTo>
                      <a:pt x="435" y="20"/>
                      <a:pt x="391" y="0"/>
                      <a:pt x="3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2"/>
              <p:cNvSpPr/>
              <p:nvPr/>
            </p:nvSpPr>
            <p:spPr>
              <a:xfrm>
                <a:off x="3928411" y="2028278"/>
                <a:ext cx="11030" cy="59854"/>
              </a:xfrm>
              <a:custGeom>
                <a:rect b="b" l="l" r="r" t="t"/>
                <a:pathLst>
                  <a:path extrusionOk="0" h="1769" w="326">
                    <a:moveTo>
                      <a:pt x="35" y="0"/>
                    </a:moveTo>
                    <a:cubicBezTo>
                      <a:pt x="0" y="35"/>
                      <a:pt x="0" y="64"/>
                      <a:pt x="0" y="92"/>
                    </a:cubicBezTo>
                    <a:cubicBezTo>
                      <a:pt x="212" y="594"/>
                      <a:pt x="212" y="1182"/>
                      <a:pt x="0" y="1684"/>
                    </a:cubicBezTo>
                    <a:cubicBezTo>
                      <a:pt x="0" y="1712"/>
                      <a:pt x="0" y="1769"/>
                      <a:pt x="35" y="1769"/>
                    </a:cubicBezTo>
                    <a:lnTo>
                      <a:pt x="64" y="1769"/>
                    </a:lnTo>
                    <a:cubicBezTo>
                      <a:pt x="92" y="1769"/>
                      <a:pt x="120" y="1769"/>
                      <a:pt x="120" y="1740"/>
                    </a:cubicBezTo>
                    <a:cubicBezTo>
                      <a:pt x="326" y="1210"/>
                      <a:pt x="326" y="594"/>
                      <a:pt x="120" y="64"/>
                    </a:cubicBezTo>
                    <a:cubicBezTo>
                      <a:pt x="92" y="35"/>
                      <a:pt x="64" y="0"/>
                      <a:pt x="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2"/>
              <p:cNvSpPr/>
              <p:nvPr/>
            </p:nvSpPr>
            <p:spPr>
              <a:xfrm>
                <a:off x="3941573" y="2027296"/>
                <a:ext cx="14854" cy="68990"/>
              </a:xfrm>
              <a:custGeom>
                <a:rect b="b" l="l" r="r" t="t"/>
                <a:pathLst>
                  <a:path extrusionOk="0" h="2039" w="439">
                    <a:moveTo>
                      <a:pt x="85" y="1"/>
                    </a:moveTo>
                    <a:cubicBezTo>
                      <a:pt x="57" y="29"/>
                      <a:pt x="28" y="64"/>
                      <a:pt x="57" y="93"/>
                    </a:cubicBezTo>
                    <a:cubicBezTo>
                      <a:pt x="319" y="680"/>
                      <a:pt x="290" y="1387"/>
                      <a:pt x="0" y="1946"/>
                    </a:cubicBezTo>
                    <a:cubicBezTo>
                      <a:pt x="0" y="1975"/>
                      <a:pt x="0" y="2038"/>
                      <a:pt x="28" y="2038"/>
                    </a:cubicBezTo>
                    <a:lnTo>
                      <a:pt x="57" y="2038"/>
                    </a:lnTo>
                    <a:cubicBezTo>
                      <a:pt x="85" y="2038"/>
                      <a:pt x="85" y="2038"/>
                      <a:pt x="113" y="2010"/>
                    </a:cubicBezTo>
                    <a:cubicBezTo>
                      <a:pt x="439" y="1416"/>
                      <a:pt x="439" y="652"/>
                      <a:pt x="142" y="29"/>
                    </a:cubicBezTo>
                    <a:cubicBezTo>
                      <a:pt x="142" y="1"/>
                      <a:pt x="113" y="1"/>
                      <a:pt x="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2"/>
              <p:cNvSpPr/>
              <p:nvPr/>
            </p:nvSpPr>
            <p:spPr>
              <a:xfrm>
                <a:off x="3622264" y="2026924"/>
                <a:ext cx="24903" cy="64320"/>
              </a:xfrm>
              <a:custGeom>
                <a:rect b="b" l="l" r="r" t="t"/>
                <a:pathLst>
                  <a:path extrusionOk="0" h="1901" w="736">
                    <a:moveTo>
                      <a:pt x="417" y="0"/>
                    </a:moveTo>
                    <a:cubicBezTo>
                      <a:pt x="367" y="0"/>
                      <a:pt x="309" y="20"/>
                      <a:pt x="269" y="40"/>
                    </a:cubicBezTo>
                    <a:cubicBezTo>
                      <a:pt x="205" y="104"/>
                      <a:pt x="149" y="189"/>
                      <a:pt x="149" y="281"/>
                    </a:cubicBezTo>
                    <a:cubicBezTo>
                      <a:pt x="120" y="366"/>
                      <a:pt x="149" y="458"/>
                      <a:pt x="149" y="514"/>
                    </a:cubicBezTo>
                    <a:cubicBezTo>
                      <a:pt x="177" y="571"/>
                      <a:pt x="177" y="634"/>
                      <a:pt x="177" y="663"/>
                    </a:cubicBezTo>
                    <a:cubicBezTo>
                      <a:pt x="177" y="783"/>
                      <a:pt x="149" y="896"/>
                      <a:pt x="64" y="896"/>
                    </a:cubicBezTo>
                    <a:lnTo>
                      <a:pt x="64" y="924"/>
                    </a:lnTo>
                    <a:cubicBezTo>
                      <a:pt x="28" y="924"/>
                      <a:pt x="0" y="960"/>
                      <a:pt x="0" y="988"/>
                    </a:cubicBezTo>
                    <a:cubicBezTo>
                      <a:pt x="20" y="1008"/>
                      <a:pt x="44" y="1028"/>
                      <a:pt x="66" y="1028"/>
                    </a:cubicBezTo>
                    <a:cubicBezTo>
                      <a:pt x="75" y="1028"/>
                      <a:pt x="84" y="1025"/>
                      <a:pt x="92" y="1016"/>
                    </a:cubicBezTo>
                    <a:cubicBezTo>
                      <a:pt x="120" y="1016"/>
                      <a:pt x="120" y="1016"/>
                      <a:pt x="120" y="1045"/>
                    </a:cubicBezTo>
                    <a:cubicBezTo>
                      <a:pt x="149" y="1045"/>
                      <a:pt x="177" y="1073"/>
                      <a:pt x="177" y="1101"/>
                    </a:cubicBezTo>
                    <a:cubicBezTo>
                      <a:pt x="205" y="1137"/>
                      <a:pt x="177" y="1193"/>
                      <a:pt x="177" y="1250"/>
                    </a:cubicBezTo>
                    <a:lnTo>
                      <a:pt x="177" y="1278"/>
                    </a:lnTo>
                    <a:cubicBezTo>
                      <a:pt x="149" y="1455"/>
                      <a:pt x="177" y="1604"/>
                      <a:pt x="269" y="1724"/>
                    </a:cubicBezTo>
                    <a:cubicBezTo>
                      <a:pt x="325" y="1809"/>
                      <a:pt x="446" y="1901"/>
                      <a:pt x="559" y="1901"/>
                    </a:cubicBezTo>
                    <a:cubicBezTo>
                      <a:pt x="594" y="1901"/>
                      <a:pt x="651" y="1872"/>
                      <a:pt x="707" y="1844"/>
                    </a:cubicBezTo>
                    <a:cubicBezTo>
                      <a:pt x="736" y="1809"/>
                      <a:pt x="736" y="1780"/>
                      <a:pt x="707" y="1752"/>
                    </a:cubicBezTo>
                    <a:cubicBezTo>
                      <a:pt x="707" y="1738"/>
                      <a:pt x="693" y="1731"/>
                      <a:pt x="676" y="1731"/>
                    </a:cubicBezTo>
                    <a:cubicBezTo>
                      <a:pt x="658" y="1731"/>
                      <a:pt x="637" y="1738"/>
                      <a:pt x="623" y="1752"/>
                    </a:cubicBezTo>
                    <a:cubicBezTo>
                      <a:pt x="597" y="1768"/>
                      <a:pt x="570" y="1775"/>
                      <a:pt x="542" y="1775"/>
                    </a:cubicBezTo>
                    <a:cubicBezTo>
                      <a:pt x="471" y="1775"/>
                      <a:pt x="400" y="1728"/>
                      <a:pt x="354" y="1667"/>
                    </a:cubicBezTo>
                    <a:cubicBezTo>
                      <a:pt x="297" y="1575"/>
                      <a:pt x="269" y="1455"/>
                      <a:pt x="297" y="1313"/>
                    </a:cubicBezTo>
                    <a:lnTo>
                      <a:pt x="297" y="1278"/>
                    </a:lnTo>
                    <a:cubicBezTo>
                      <a:pt x="297" y="1193"/>
                      <a:pt x="325" y="1137"/>
                      <a:pt x="297" y="1045"/>
                    </a:cubicBezTo>
                    <a:cubicBezTo>
                      <a:pt x="269" y="1016"/>
                      <a:pt x="241" y="988"/>
                      <a:pt x="205" y="960"/>
                    </a:cubicBezTo>
                    <a:cubicBezTo>
                      <a:pt x="269" y="868"/>
                      <a:pt x="297" y="783"/>
                      <a:pt x="297" y="663"/>
                    </a:cubicBezTo>
                    <a:cubicBezTo>
                      <a:pt x="297" y="606"/>
                      <a:pt x="297" y="542"/>
                      <a:pt x="269" y="514"/>
                    </a:cubicBezTo>
                    <a:cubicBezTo>
                      <a:pt x="269" y="429"/>
                      <a:pt x="241" y="366"/>
                      <a:pt x="269" y="309"/>
                    </a:cubicBezTo>
                    <a:cubicBezTo>
                      <a:pt x="269" y="252"/>
                      <a:pt x="297" y="160"/>
                      <a:pt x="354" y="132"/>
                    </a:cubicBezTo>
                    <a:cubicBezTo>
                      <a:pt x="373" y="132"/>
                      <a:pt x="395" y="120"/>
                      <a:pt x="416" y="120"/>
                    </a:cubicBezTo>
                    <a:cubicBezTo>
                      <a:pt x="426" y="120"/>
                      <a:pt x="436" y="123"/>
                      <a:pt x="446" y="132"/>
                    </a:cubicBezTo>
                    <a:cubicBezTo>
                      <a:pt x="474" y="132"/>
                      <a:pt x="502" y="104"/>
                      <a:pt x="502" y="75"/>
                    </a:cubicBezTo>
                    <a:cubicBezTo>
                      <a:pt x="502" y="40"/>
                      <a:pt x="502" y="12"/>
                      <a:pt x="474" y="12"/>
                    </a:cubicBezTo>
                    <a:cubicBezTo>
                      <a:pt x="457" y="4"/>
                      <a:pt x="438" y="0"/>
                      <a:pt x="4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2"/>
              <p:cNvSpPr/>
              <p:nvPr/>
            </p:nvSpPr>
            <p:spPr>
              <a:xfrm>
                <a:off x="3600474" y="2028278"/>
                <a:ext cx="11978" cy="59854"/>
              </a:xfrm>
              <a:custGeom>
                <a:rect b="b" l="l" r="r" t="t"/>
                <a:pathLst>
                  <a:path extrusionOk="0" h="1769" w="354">
                    <a:moveTo>
                      <a:pt x="290" y="0"/>
                    </a:moveTo>
                    <a:cubicBezTo>
                      <a:pt x="262" y="0"/>
                      <a:pt x="234" y="35"/>
                      <a:pt x="234" y="64"/>
                    </a:cubicBezTo>
                    <a:cubicBezTo>
                      <a:pt x="0" y="594"/>
                      <a:pt x="0" y="1210"/>
                      <a:pt x="205" y="1740"/>
                    </a:cubicBezTo>
                    <a:cubicBezTo>
                      <a:pt x="234" y="1769"/>
                      <a:pt x="234" y="1769"/>
                      <a:pt x="262" y="1769"/>
                    </a:cubicBezTo>
                    <a:lnTo>
                      <a:pt x="290" y="1769"/>
                    </a:lnTo>
                    <a:cubicBezTo>
                      <a:pt x="319" y="1769"/>
                      <a:pt x="319" y="1712"/>
                      <a:pt x="319" y="1684"/>
                    </a:cubicBezTo>
                    <a:cubicBezTo>
                      <a:pt x="113" y="1182"/>
                      <a:pt x="113" y="594"/>
                      <a:pt x="319" y="92"/>
                    </a:cubicBezTo>
                    <a:cubicBezTo>
                      <a:pt x="354" y="64"/>
                      <a:pt x="319" y="35"/>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2"/>
              <p:cNvSpPr/>
              <p:nvPr/>
            </p:nvSpPr>
            <p:spPr>
              <a:xfrm>
                <a:off x="3583454" y="2027296"/>
                <a:ext cx="14887" cy="68990"/>
              </a:xfrm>
              <a:custGeom>
                <a:rect b="b" l="l" r="r" t="t"/>
                <a:pathLst>
                  <a:path extrusionOk="0" h="2039" w="440">
                    <a:moveTo>
                      <a:pt x="355" y="1"/>
                    </a:moveTo>
                    <a:cubicBezTo>
                      <a:pt x="326" y="1"/>
                      <a:pt x="291" y="1"/>
                      <a:pt x="291" y="29"/>
                    </a:cubicBezTo>
                    <a:cubicBezTo>
                      <a:pt x="1" y="652"/>
                      <a:pt x="29" y="1416"/>
                      <a:pt x="326" y="2010"/>
                    </a:cubicBezTo>
                    <a:cubicBezTo>
                      <a:pt x="355" y="2038"/>
                      <a:pt x="355" y="2038"/>
                      <a:pt x="383" y="2038"/>
                    </a:cubicBezTo>
                    <a:lnTo>
                      <a:pt x="411" y="2038"/>
                    </a:lnTo>
                    <a:cubicBezTo>
                      <a:pt x="440" y="2038"/>
                      <a:pt x="440" y="1975"/>
                      <a:pt x="440" y="1946"/>
                    </a:cubicBezTo>
                    <a:cubicBezTo>
                      <a:pt x="150" y="1387"/>
                      <a:pt x="114" y="680"/>
                      <a:pt x="383" y="93"/>
                    </a:cubicBezTo>
                    <a:cubicBezTo>
                      <a:pt x="411" y="64"/>
                      <a:pt x="383" y="29"/>
                      <a:pt x="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 name="Google Shape;1982;p52"/>
            <p:cNvGrpSpPr/>
            <p:nvPr/>
          </p:nvGrpSpPr>
          <p:grpSpPr>
            <a:xfrm>
              <a:off x="490876" y="1760660"/>
              <a:ext cx="598344" cy="498891"/>
              <a:chOff x="2715768" y="1997386"/>
              <a:chExt cx="269330" cy="224564"/>
            </a:xfrm>
          </p:grpSpPr>
          <p:sp>
            <p:nvSpPr>
              <p:cNvPr id="1983" name="Google Shape;1983;p52"/>
              <p:cNvSpPr/>
              <p:nvPr/>
            </p:nvSpPr>
            <p:spPr>
              <a:xfrm>
                <a:off x="2868233" y="1997386"/>
                <a:ext cx="116866" cy="116832"/>
              </a:xfrm>
              <a:custGeom>
                <a:rect b="b" l="l" r="r" t="t"/>
                <a:pathLst>
                  <a:path extrusionOk="0" h="3453" w="3454">
                    <a:moveTo>
                      <a:pt x="1729" y="947"/>
                    </a:moveTo>
                    <a:cubicBezTo>
                      <a:pt x="1938" y="947"/>
                      <a:pt x="2145" y="1036"/>
                      <a:pt x="2300" y="1210"/>
                    </a:cubicBezTo>
                    <a:cubicBezTo>
                      <a:pt x="2597" y="1536"/>
                      <a:pt x="2597" y="2038"/>
                      <a:pt x="2272" y="2328"/>
                    </a:cubicBezTo>
                    <a:cubicBezTo>
                      <a:pt x="2120" y="2466"/>
                      <a:pt x="1930" y="2534"/>
                      <a:pt x="1741" y="2534"/>
                    </a:cubicBezTo>
                    <a:cubicBezTo>
                      <a:pt x="1524" y="2534"/>
                      <a:pt x="1309" y="2445"/>
                      <a:pt x="1154" y="2271"/>
                    </a:cubicBezTo>
                    <a:cubicBezTo>
                      <a:pt x="857" y="1946"/>
                      <a:pt x="885" y="1444"/>
                      <a:pt x="1211" y="1154"/>
                    </a:cubicBezTo>
                    <a:cubicBezTo>
                      <a:pt x="1362" y="1015"/>
                      <a:pt x="1546" y="947"/>
                      <a:pt x="1729" y="947"/>
                    </a:cubicBezTo>
                    <a:close/>
                    <a:moveTo>
                      <a:pt x="1621" y="1"/>
                    </a:moveTo>
                    <a:cubicBezTo>
                      <a:pt x="1656" y="1"/>
                      <a:pt x="1656" y="29"/>
                      <a:pt x="1656" y="29"/>
                    </a:cubicBezTo>
                    <a:cubicBezTo>
                      <a:pt x="1684" y="177"/>
                      <a:pt x="1593" y="354"/>
                      <a:pt x="1444" y="383"/>
                    </a:cubicBezTo>
                    <a:cubicBezTo>
                      <a:pt x="1423" y="387"/>
                      <a:pt x="1402" y="389"/>
                      <a:pt x="1382" y="389"/>
                    </a:cubicBezTo>
                    <a:cubicBezTo>
                      <a:pt x="1235" y="389"/>
                      <a:pt x="1121" y="280"/>
                      <a:pt x="1090" y="149"/>
                    </a:cubicBezTo>
                    <a:lnTo>
                      <a:pt x="1090" y="121"/>
                    </a:lnTo>
                    <a:cubicBezTo>
                      <a:pt x="977" y="149"/>
                      <a:pt x="885" y="206"/>
                      <a:pt x="800" y="269"/>
                    </a:cubicBezTo>
                    <a:cubicBezTo>
                      <a:pt x="800" y="269"/>
                      <a:pt x="800" y="298"/>
                      <a:pt x="828" y="298"/>
                    </a:cubicBezTo>
                    <a:cubicBezTo>
                      <a:pt x="913" y="418"/>
                      <a:pt x="913" y="595"/>
                      <a:pt x="800" y="708"/>
                    </a:cubicBezTo>
                    <a:cubicBezTo>
                      <a:pt x="744" y="751"/>
                      <a:pt x="676" y="774"/>
                      <a:pt x="610" y="774"/>
                    </a:cubicBezTo>
                    <a:cubicBezTo>
                      <a:pt x="535" y="774"/>
                      <a:pt x="463" y="744"/>
                      <a:pt x="418" y="680"/>
                    </a:cubicBezTo>
                    <a:cubicBezTo>
                      <a:pt x="383" y="680"/>
                      <a:pt x="383" y="651"/>
                      <a:pt x="383" y="651"/>
                    </a:cubicBezTo>
                    <a:cubicBezTo>
                      <a:pt x="326" y="736"/>
                      <a:pt x="270" y="828"/>
                      <a:pt x="206" y="913"/>
                    </a:cubicBezTo>
                    <a:cubicBezTo>
                      <a:pt x="206" y="913"/>
                      <a:pt x="241" y="913"/>
                      <a:pt x="241" y="948"/>
                    </a:cubicBezTo>
                    <a:cubicBezTo>
                      <a:pt x="383" y="977"/>
                      <a:pt x="475" y="1154"/>
                      <a:pt x="418" y="1302"/>
                    </a:cubicBezTo>
                    <a:cubicBezTo>
                      <a:pt x="390" y="1415"/>
                      <a:pt x="272" y="1496"/>
                      <a:pt x="154" y="1496"/>
                    </a:cubicBezTo>
                    <a:cubicBezTo>
                      <a:pt x="124" y="1496"/>
                      <a:pt x="93" y="1491"/>
                      <a:pt x="64" y="1479"/>
                    </a:cubicBezTo>
                    <a:lnTo>
                      <a:pt x="29" y="1479"/>
                    </a:lnTo>
                    <a:cubicBezTo>
                      <a:pt x="29" y="1564"/>
                      <a:pt x="1" y="1684"/>
                      <a:pt x="29" y="1797"/>
                    </a:cubicBezTo>
                    <a:lnTo>
                      <a:pt x="64" y="1797"/>
                    </a:lnTo>
                    <a:cubicBezTo>
                      <a:pt x="89" y="1788"/>
                      <a:pt x="113" y="1783"/>
                      <a:pt x="138" y="1783"/>
                    </a:cubicBezTo>
                    <a:cubicBezTo>
                      <a:pt x="254" y="1783"/>
                      <a:pt x="359" y="1887"/>
                      <a:pt x="383" y="2010"/>
                    </a:cubicBezTo>
                    <a:cubicBezTo>
                      <a:pt x="418" y="2151"/>
                      <a:pt x="326" y="2300"/>
                      <a:pt x="178" y="2328"/>
                    </a:cubicBezTo>
                    <a:lnTo>
                      <a:pt x="149" y="2363"/>
                    </a:lnTo>
                    <a:cubicBezTo>
                      <a:pt x="178" y="2448"/>
                      <a:pt x="241" y="2569"/>
                      <a:pt x="298" y="2653"/>
                    </a:cubicBezTo>
                    <a:cubicBezTo>
                      <a:pt x="298" y="2653"/>
                      <a:pt x="298" y="2625"/>
                      <a:pt x="326" y="2625"/>
                    </a:cubicBezTo>
                    <a:cubicBezTo>
                      <a:pt x="378" y="2573"/>
                      <a:pt x="441" y="2550"/>
                      <a:pt x="502" y="2550"/>
                    </a:cubicBezTo>
                    <a:cubicBezTo>
                      <a:pt x="582" y="2550"/>
                      <a:pt x="660" y="2589"/>
                      <a:pt x="708" y="2653"/>
                    </a:cubicBezTo>
                    <a:cubicBezTo>
                      <a:pt x="828" y="2774"/>
                      <a:pt x="828" y="2951"/>
                      <a:pt x="708" y="3035"/>
                    </a:cubicBezTo>
                    <a:lnTo>
                      <a:pt x="680" y="3071"/>
                    </a:lnTo>
                    <a:cubicBezTo>
                      <a:pt x="772" y="3156"/>
                      <a:pt x="857" y="3212"/>
                      <a:pt x="949" y="3276"/>
                    </a:cubicBezTo>
                    <a:cubicBezTo>
                      <a:pt x="949" y="3248"/>
                      <a:pt x="949" y="3248"/>
                      <a:pt x="977" y="3212"/>
                    </a:cubicBezTo>
                    <a:cubicBezTo>
                      <a:pt x="1000" y="3100"/>
                      <a:pt x="1116" y="3018"/>
                      <a:pt x="1238" y="3018"/>
                    </a:cubicBezTo>
                    <a:cubicBezTo>
                      <a:pt x="1269" y="3018"/>
                      <a:pt x="1300" y="3024"/>
                      <a:pt x="1331" y="3035"/>
                    </a:cubicBezTo>
                    <a:cubicBezTo>
                      <a:pt x="1479" y="3099"/>
                      <a:pt x="1536" y="3248"/>
                      <a:pt x="1508" y="3389"/>
                    </a:cubicBezTo>
                    <a:cubicBezTo>
                      <a:pt x="1508" y="3425"/>
                      <a:pt x="1508" y="3425"/>
                      <a:pt x="1479" y="3453"/>
                    </a:cubicBezTo>
                    <a:lnTo>
                      <a:pt x="1833" y="3453"/>
                    </a:lnTo>
                    <a:cubicBezTo>
                      <a:pt x="1833" y="3453"/>
                      <a:pt x="1833" y="3425"/>
                      <a:pt x="1798" y="3425"/>
                    </a:cubicBezTo>
                    <a:cubicBezTo>
                      <a:pt x="1769" y="3276"/>
                      <a:pt x="1890" y="3127"/>
                      <a:pt x="2038" y="3071"/>
                    </a:cubicBezTo>
                    <a:cubicBezTo>
                      <a:pt x="2056" y="3067"/>
                      <a:pt x="2074" y="3065"/>
                      <a:pt x="2091" y="3065"/>
                    </a:cubicBezTo>
                    <a:cubicBezTo>
                      <a:pt x="2219" y="3065"/>
                      <a:pt x="2332" y="3173"/>
                      <a:pt x="2364" y="3304"/>
                    </a:cubicBezTo>
                    <a:lnTo>
                      <a:pt x="2364" y="3333"/>
                    </a:lnTo>
                    <a:cubicBezTo>
                      <a:pt x="2477" y="3304"/>
                      <a:pt x="2569" y="3248"/>
                      <a:pt x="2682" y="3184"/>
                    </a:cubicBezTo>
                    <a:cubicBezTo>
                      <a:pt x="2654" y="3184"/>
                      <a:pt x="2654" y="3184"/>
                      <a:pt x="2654" y="3156"/>
                    </a:cubicBezTo>
                    <a:cubicBezTo>
                      <a:pt x="2540" y="3035"/>
                      <a:pt x="2540" y="2859"/>
                      <a:pt x="2654" y="2774"/>
                    </a:cubicBezTo>
                    <a:cubicBezTo>
                      <a:pt x="2714" y="2714"/>
                      <a:pt x="2788" y="2683"/>
                      <a:pt x="2862" y="2683"/>
                    </a:cubicBezTo>
                    <a:cubicBezTo>
                      <a:pt x="2937" y="2683"/>
                      <a:pt x="3011" y="2714"/>
                      <a:pt x="3071" y="2774"/>
                    </a:cubicBezTo>
                    <a:cubicBezTo>
                      <a:pt x="3071" y="2802"/>
                      <a:pt x="3071" y="2802"/>
                      <a:pt x="3099" y="2830"/>
                    </a:cubicBezTo>
                    <a:cubicBezTo>
                      <a:pt x="3156" y="2717"/>
                      <a:pt x="3213" y="2625"/>
                      <a:pt x="3276" y="2540"/>
                    </a:cubicBezTo>
                    <a:cubicBezTo>
                      <a:pt x="3248" y="2540"/>
                      <a:pt x="3248" y="2540"/>
                      <a:pt x="3213" y="2505"/>
                    </a:cubicBezTo>
                    <a:cubicBezTo>
                      <a:pt x="3071" y="2477"/>
                      <a:pt x="2979" y="2300"/>
                      <a:pt x="3036" y="2151"/>
                    </a:cubicBezTo>
                    <a:cubicBezTo>
                      <a:pt x="3086" y="2039"/>
                      <a:pt x="3191" y="1957"/>
                      <a:pt x="3303" y="1957"/>
                    </a:cubicBezTo>
                    <a:cubicBezTo>
                      <a:pt x="3331" y="1957"/>
                      <a:pt x="3360" y="1963"/>
                      <a:pt x="3389" y="1974"/>
                    </a:cubicBezTo>
                    <a:cubicBezTo>
                      <a:pt x="3425" y="1974"/>
                      <a:pt x="3425" y="1974"/>
                      <a:pt x="3453" y="2010"/>
                    </a:cubicBezTo>
                    <a:lnTo>
                      <a:pt x="3453" y="1656"/>
                    </a:lnTo>
                    <a:cubicBezTo>
                      <a:pt x="3453" y="1656"/>
                      <a:pt x="3425" y="1656"/>
                      <a:pt x="3425" y="1684"/>
                    </a:cubicBezTo>
                    <a:cubicBezTo>
                      <a:pt x="3407" y="1687"/>
                      <a:pt x="3390" y="1688"/>
                      <a:pt x="3373" y="1688"/>
                    </a:cubicBezTo>
                    <a:cubicBezTo>
                      <a:pt x="3220" y="1688"/>
                      <a:pt x="3097" y="1578"/>
                      <a:pt x="3071" y="1444"/>
                    </a:cubicBezTo>
                    <a:cubicBezTo>
                      <a:pt x="3036" y="1302"/>
                      <a:pt x="3128" y="1154"/>
                      <a:pt x="3276" y="1125"/>
                    </a:cubicBezTo>
                    <a:cubicBezTo>
                      <a:pt x="3305" y="1090"/>
                      <a:pt x="3305" y="1090"/>
                      <a:pt x="3333" y="1090"/>
                    </a:cubicBezTo>
                    <a:cubicBezTo>
                      <a:pt x="3276" y="1005"/>
                      <a:pt x="3248" y="885"/>
                      <a:pt x="3156" y="800"/>
                    </a:cubicBezTo>
                    <a:lnTo>
                      <a:pt x="3156" y="828"/>
                    </a:lnTo>
                    <a:cubicBezTo>
                      <a:pt x="3104" y="880"/>
                      <a:pt x="3041" y="903"/>
                      <a:pt x="2978" y="903"/>
                    </a:cubicBezTo>
                    <a:cubicBezTo>
                      <a:pt x="2894" y="903"/>
                      <a:pt x="2810" y="864"/>
                      <a:pt x="2746" y="800"/>
                    </a:cubicBezTo>
                    <a:cubicBezTo>
                      <a:pt x="2625" y="680"/>
                      <a:pt x="2654" y="503"/>
                      <a:pt x="2774" y="418"/>
                    </a:cubicBezTo>
                    <a:cubicBezTo>
                      <a:pt x="2774" y="383"/>
                      <a:pt x="2774" y="383"/>
                      <a:pt x="2802" y="383"/>
                    </a:cubicBezTo>
                    <a:cubicBezTo>
                      <a:pt x="2717" y="326"/>
                      <a:pt x="2597" y="241"/>
                      <a:pt x="2505" y="206"/>
                    </a:cubicBezTo>
                    <a:lnTo>
                      <a:pt x="2505" y="241"/>
                    </a:lnTo>
                    <a:cubicBezTo>
                      <a:pt x="2460" y="354"/>
                      <a:pt x="2357" y="435"/>
                      <a:pt x="2242" y="435"/>
                    </a:cubicBezTo>
                    <a:cubicBezTo>
                      <a:pt x="2212" y="435"/>
                      <a:pt x="2182" y="429"/>
                      <a:pt x="2151" y="418"/>
                    </a:cubicBezTo>
                    <a:cubicBezTo>
                      <a:pt x="2010" y="354"/>
                      <a:pt x="1918" y="206"/>
                      <a:pt x="1946" y="64"/>
                    </a:cubicBezTo>
                    <a:cubicBezTo>
                      <a:pt x="1946" y="29"/>
                      <a:pt x="1975" y="29"/>
                      <a:pt x="1975" y="29"/>
                    </a:cubicBezTo>
                    <a:cubicBezTo>
                      <a:pt x="1861" y="1"/>
                      <a:pt x="1741" y="1"/>
                      <a:pt x="16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2"/>
              <p:cNvSpPr/>
              <p:nvPr/>
            </p:nvSpPr>
            <p:spPr>
              <a:xfrm>
                <a:off x="2888365" y="2020360"/>
                <a:ext cx="77821" cy="70884"/>
              </a:xfrm>
              <a:custGeom>
                <a:rect b="b" l="l" r="r" t="t"/>
                <a:pathLst>
                  <a:path extrusionOk="0" h="2095" w="2300">
                    <a:moveTo>
                      <a:pt x="1118" y="57"/>
                    </a:moveTo>
                    <a:cubicBezTo>
                      <a:pt x="1415" y="57"/>
                      <a:pt x="1677" y="178"/>
                      <a:pt x="1854" y="383"/>
                    </a:cubicBezTo>
                    <a:cubicBezTo>
                      <a:pt x="2236" y="800"/>
                      <a:pt x="2207" y="1416"/>
                      <a:pt x="1797" y="1798"/>
                    </a:cubicBezTo>
                    <a:cubicBezTo>
                      <a:pt x="1620" y="1946"/>
                      <a:pt x="1380" y="2038"/>
                      <a:pt x="1146" y="2038"/>
                    </a:cubicBezTo>
                    <a:cubicBezTo>
                      <a:pt x="884" y="2038"/>
                      <a:pt x="616" y="1918"/>
                      <a:pt x="410" y="1713"/>
                    </a:cubicBezTo>
                    <a:cubicBezTo>
                      <a:pt x="57" y="1295"/>
                      <a:pt x="85" y="680"/>
                      <a:pt x="467" y="326"/>
                    </a:cubicBezTo>
                    <a:cubicBezTo>
                      <a:pt x="644" y="149"/>
                      <a:pt x="884" y="57"/>
                      <a:pt x="1118" y="57"/>
                    </a:cubicBezTo>
                    <a:close/>
                    <a:moveTo>
                      <a:pt x="1118" y="1"/>
                    </a:moveTo>
                    <a:cubicBezTo>
                      <a:pt x="884" y="1"/>
                      <a:pt x="616" y="93"/>
                      <a:pt x="439" y="269"/>
                    </a:cubicBezTo>
                    <a:cubicBezTo>
                      <a:pt x="0" y="652"/>
                      <a:pt x="0" y="1331"/>
                      <a:pt x="382" y="1741"/>
                    </a:cubicBezTo>
                    <a:cubicBezTo>
                      <a:pt x="587" y="1974"/>
                      <a:pt x="849" y="2095"/>
                      <a:pt x="1146" y="2095"/>
                    </a:cubicBezTo>
                    <a:cubicBezTo>
                      <a:pt x="1415" y="2095"/>
                      <a:pt x="1648" y="2003"/>
                      <a:pt x="1854" y="1826"/>
                    </a:cubicBezTo>
                    <a:cubicBezTo>
                      <a:pt x="2264" y="1444"/>
                      <a:pt x="2299" y="800"/>
                      <a:pt x="1910" y="354"/>
                    </a:cubicBezTo>
                    <a:cubicBezTo>
                      <a:pt x="1705" y="149"/>
                      <a:pt x="1415"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2"/>
              <p:cNvSpPr/>
              <p:nvPr/>
            </p:nvSpPr>
            <p:spPr>
              <a:xfrm>
                <a:off x="2715768" y="2042387"/>
                <a:ext cx="179562" cy="179562"/>
              </a:xfrm>
              <a:custGeom>
                <a:rect b="b" l="l" r="r" t="t"/>
                <a:pathLst>
                  <a:path extrusionOk="0" h="5307" w="5307">
                    <a:moveTo>
                      <a:pt x="2625" y="861"/>
                    </a:moveTo>
                    <a:cubicBezTo>
                      <a:pt x="3132" y="861"/>
                      <a:pt x="3636" y="1078"/>
                      <a:pt x="3976" y="1500"/>
                    </a:cubicBezTo>
                    <a:cubicBezTo>
                      <a:pt x="4627" y="2271"/>
                      <a:pt x="4535" y="3389"/>
                      <a:pt x="3799" y="4040"/>
                    </a:cubicBezTo>
                    <a:cubicBezTo>
                      <a:pt x="3475" y="4312"/>
                      <a:pt x="3075" y="4447"/>
                      <a:pt x="2675" y="4447"/>
                    </a:cubicBezTo>
                    <a:cubicBezTo>
                      <a:pt x="2168" y="4447"/>
                      <a:pt x="1659" y="4230"/>
                      <a:pt x="1295" y="3799"/>
                    </a:cubicBezTo>
                    <a:cubicBezTo>
                      <a:pt x="644" y="3064"/>
                      <a:pt x="736" y="1918"/>
                      <a:pt x="1472" y="1295"/>
                    </a:cubicBezTo>
                    <a:cubicBezTo>
                      <a:pt x="1801" y="1004"/>
                      <a:pt x="2214" y="861"/>
                      <a:pt x="2625" y="861"/>
                    </a:cubicBezTo>
                    <a:close/>
                    <a:moveTo>
                      <a:pt x="2590" y="1"/>
                    </a:moveTo>
                    <a:lnTo>
                      <a:pt x="2590" y="29"/>
                    </a:lnTo>
                    <a:cubicBezTo>
                      <a:pt x="2653" y="262"/>
                      <a:pt x="2476" y="503"/>
                      <a:pt x="2236" y="559"/>
                    </a:cubicBezTo>
                    <a:cubicBezTo>
                      <a:pt x="2217" y="562"/>
                      <a:pt x="2198" y="563"/>
                      <a:pt x="2179" y="563"/>
                    </a:cubicBezTo>
                    <a:cubicBezTo>
                      <a:pt x="1966" y="563"/>
                      <a:pt x="1767" y="420"/>
                      <a:pt x="1741" y="206"/>
                    </a:cubicBezTo>
                    <a:lnTo>
                      <a:pt x="1741" y="149"/>
                    </a:lnTo>
                    <a:cubicBezTo>
                      <a:pt x="1564" y="206"/>
                      <a:pt x="1415" y="262"/>
                      <a:pt x="1267" y="354"/>
                    </a:cubicBezTo>
                    <a:cubicBezTo>
                      <a:pt x="1267" y="383"/>
                      <a:pt x="1295" y="383"/>
                      <a:pt x="1295" y="383"/>
                    </a:cubicBezTo>
                    <a:cubicBezTo>
                      <a:pt x="1472" y="588"/>
                      <a:pt x="1444" y="856"/>
                      <a:pt x="1267" y="998"/>
                    </a:cubicBezTo>
                    <a:cubicBezTo>
                      <a:pt x="1188" y="1077"/>
                      <a:pt x="1086" y="1115"/>
                      <a:pt x="983" y="1115"/>
                    </a:cubicBezTo>
                    <a:cubicBezTo>
                      <a:pt x="855" y="1115"/>
                      <a:pt x="727" y="1055"/>
                      <a:pt x="644" y="941"/>
                    </a:cubicBezTo>
                    <a:cubicBezTo>
                      <a:pt x="616" y="941"/>
                      <a:pt x="616" y="941"/>
                      <a:pt x="616" y="913"/>
                    </a:cubicBezTo>
                    <a:cubicBezTo>
                      <a:pt x="503" y="1062"/>
                      <a:pt x="411" y="1175"/>
                      <a:pt x="326" y="1323"/>
                    </a:cubicBezTo>
                    <a:cubicBezTo>
                      <a:pt x="354" y="1323"/>
                      <a:pt x="354" y="1352"/>
                      <a:pt x="382" y="1352"/>
                    </a:cubicBezTo>
                    <a:cubicBezTo>
                      <a:pt x="588" y="1444"/>
                      <a:pt x="708" y="1677"/>
                      <a:pt x="644" y="1918"/>
                    </a:cubicBezTo>
                    <a:cubicBezTo>
                      <a:pt x="579" y="2098"/>
                      <a:pt x="425" y="2210"/>
                      <a:pt x="248" y="2210"/>
                    </a:cubicBezTo>
                    <a:cubicBezTo>
                      <a:pt x="195" y="2210"/>
                      <a:pt x="140" y="2200"/>
                      <a:pt x="85" y="2179"/>
                    </a:cubicBezTo>
                    <a:cubicBezTo>
                      <a:pt x="57" y="2179"/>
                      <a:pt x="57" y="2151"/>
                      <a:pt x="29" y="2151"/>
                    </a:cubicBezTo>
                    <a:cubicBezTo>
                      <a:pt x="0" y="2328"/>
                      <a:pt x="0" y="2505"/>
                      <a:pt x="0" y="2653"/>
                    </a:cubicBezTo>
                    <a:lnTo>
                      <a:pt x="57" y="2653"/>
                    </a:lnTo>
                    <a:cubicBezTo>
                      <a:pt x="77" y="2651"/>
                      <a:pt x="96" y="2650"/>
                      <a:pt x="116" y="2650"/>
                    </a:cubicBezTo>
                    <a:cubicBezTo>
                      <a:pt x="325" y="2650"/>
                      <a:pt x="508" y="2787"/>
                      <a:pt x="559" y="3007"/>
                    </a:cubicBezTo>
                    <a:cubicBezTo>
                      <a:pt x="588" y="3241"/>
                      <a:pt x="439" y="3474"/>
                      <a:pt x="206" y="3509"/>
                    </a:cubicBezTo>
                    <a:lnTo>
                      <a:pt x="149" y="3509"/>
                    </a:lnTo>
                    <a:cubicBezTo>
                      <a:pt x="206" y="3686"/>
                      <a:pt x="290" y="3828"/>
                      <a:pt x="382" y="4005"/>
                    </a:cubicBezTo>
                    <a:cubicBezTo>
                      <a:pt x="382" y="3976"/>
                      <a:pt x="411" y="3976"/>
                      <a:pt x="411" y="3948"/>
                    </a:cubicBezTo>
                    <a:cubicBezTo>
                      <a:pt x="488" y="3883"/>
                      <a:pt x="587" y="3852"/>
                      <a:pt x="688" y="3852"/>
                    </a:cubicBezTo>
                    <a:cubicBezTo>
                      <a:pt x="818" y="3852"/>
                      <a:pt x="949" y="3905"/>
                      <a:pt x="1033" y="4005"/>
                    </a:cubicBezTo>
                    <a:cubicBezTo>
                      <a:pt x="1175" y="4181"/>
                      <a:pt x="1175" y="4479"/>
                      <a:pt x="970" y="4627"/>
                    </a:cubicBezTo>
                    <a:lnTo>
                      <a:pt x="941" y="4655"/>
                    </a:lnTo>
                    <a:cubicBezTo>
                      <a:pt x="1062" y="4776"/>
                      <a:pt x="1210" y="4889"/>
                      <a:pt x="1352" y="4981"/>
                    </a:cubicBezTo>
                    <a:cubicBezTo>
                      <a:pt x="1352" y="4953"/>
                      <a:pt x="1387" y="4924"/>
                      <a:pt x="1387" y="4889"/>
                    </a:cubicBezTo>
                    <a:cubicBezTo>
                      <a:pt x="1431" y="4731"/>
                      <a:pt x="1597" y="4627"/>
                      <a:pt x="1781" y="4627"/>
                    </a:cubicBezTo>
                    <a:cubicBezTo>
                      <a:pt x="1835" y="4627"/>
                      <a:pt x="1891" y="4636"/>
                      <a:pt x="1946" y="4655"/>
                    </a:cubicBezTo>
                    <a:cubicBezTo>
                      <a:pt x="2151" y="4712"/>
                      <a:pt x="2271" y="4981"/>
                      <a:pt x="2208" y="5214"/>
                    </a:cubicBezTo>
                    <a:cubicBezTo>
                      <a:pt x="2208" y="5214"/>
                      <a:pt x="2179" y="5243"/>
                      <a:pt x="2179" y="5278"/>
                    </a:cubicBezTo>
                    <a:cubicBezTo>
                      <a:pt x="2356" y="5306"/>
                      <a:pt x="2533" y="5306"/>
                      <a:pt x="2710" y="5306"/>
                    </a:cubicBezTo>
                    <a:cubicBezTo>
                      <a:pt x="2682" y="5306"/>
                      <a:pt x="2682" y="5278"/>
                      <a:pt x="2682" y="5243"/>
                    </a:cubicBezTo>
                    <a:cubicBezTo>
                      <a:pt x="2625" y="5009"/>
                      <a:pt x="2802" y="4776"/>
                      <a:pt x="3035" y="4747"/>
                    </a:cubicBezTo>
                    <a:cubicBezTo>
                      <a:pt x="3058" y="4744"/>
                      <a:pt x="3081" y="4742"/>
                      <a:pt x="3104" y="4742"/>
                    </a:cubicBezTo>
                    <a:cubicBezTo>
                      <a:pt x="3314" y="4742"/>
                      <a:pt x="3512" y="4884"/>
                      <a:pt x="3538" y="5101"/>
                    </a:cubicBezTo>
                    <a:lnTo>
                      <a:pt x="3538" y="5158"/>
                    </a:lnTo>
                    <a:cubicBezTo>
                      <a:pt x="3714" y="5129"/>
                      <a:pt x="3863" y="5037"/>
                      <a:pt x="4005" y="4953"/>
                    </a:cubicBezTo>
                    <a:cubicBezTo>
                      <a:pt x="4005" y="4924"/>
                      <a:pt x="3976" y="4924"/>
                      <a:pt x="3976" y="4889"/>
                    </a:cubicBezTo>
                    <a:cubicBezTo>
                      <a:pt x="3799" y="4712"/>
                      <a:pt x="3828" y="4450"/>
                      <a:pt x="4005" y="4273"/>
                    </a:cubicBezTo>
                    <a:cubicBezTo>
                      <a:pt x="4081" y="4209"/>
                      <a:pt x="4181" y="4178"/>
                      <a:pt x="4282" y="4178"/>
                    </a:cubicBezTo>
                    <a:cubicBezTo>
                      <a:pt x="4412" y="4178"/>
                      <a:pt x="4543" y="4230"/>
                      <a:pt x="4627" y="4330"/>
                    </a:cubicBezTo>
                    <a:cubicBezTo>
                      <a:pt x="4655" y="4358"/>
                      <a:pt x="4655" y="4358"/>
                      <a:pt x="4684" y="4394"/>
                    </a:cubicBezTo>
                    <a:cubicBezTo>
                      <a:pt x="4776" y="4273"/>
                      <a:pt x="4889" y="4125"/>
                      <a:pt x="4981" y="3948"/>
                    </a:cubicBezTo>
                    <a:lnTo>
                      <a:pt x="4889" y="3948"/>
                    </a:lnTo>
                    <a:cubicBezTo>
                      <a:pt x="4684" y="3863"/>
                      <a:pt x="4570" y="3594"/>
                      <a:pt x="4627" y="3389"/>
                    </a:cubicBezTo>
                    <a:cubicBezTo>
                      <a:pt x="4693" y="3206"/>
                      <a:pt x="4855" y="3093"/>
                      <a:pt x="5034" y="3093"/>
                    </a:cubicBezTo>
                    <a:cubicBezTo>
                      <a:pt x="5084" y="3093"/>
                      <a:pt x="5135" y="3102"/>
                      <a:pt x="5186" y="3120"/>
                    </a:cubicBezTo>
                    <a:cubicBezTo>
                      <a:pt x="5214" y="3120"/>
                      <a:pt x="5243" y="3120"/>
                      <a:pt x="5243" y="3156"/>
                    </a:cubicBezTo>
                    <a:cubicBezTo>
                      <a:pt x="5278" y="2979"/>
                      <a:pt x="5306" y="2802"/>
                      <a:pt x="5306" y="2625"/>
                    </a:cubicBezTo>
                    <a:cubicBezTo>
                      <a:pt x="5278" y="2625"/>
                      <a:pt x="5243" y="2625"/>
                      <a:pt x="5214" y="2653"/>
                    </a:cubicBezTo>
                    <a:cubicBezTo>
                      <a:pt x="5195" y="2656"/>
                      <a:pt x="5177" y="2657"/>
                      <a:pt x="5158" y="2657"/>
                    </a:cubicBezTo>
                    <a:cubicBezTo>
                      <a:pt x="4948" y="2657"/>
                      <a:pt x="4770" y="2512"/>
                      <a:pt x="4712" y="2271"/>
                    </a:cubicBezTo>
                    <a:cubicBezTo>
                      <a:pt x="4684" y="2031"/>
                      <a:pt x="4832" y="1826"/>
                      <a:pt x="5066" y="1769"/>
                    </a:cubicBezTo>
                    <a:lnTo>
                      <a:pt x="5129" y="1769"/>
                    </a:lnTo>
                    <a:cubicBezTo>
                      <a:pt x="5066" y="1592"/>
                      <a:pt x="4981" y="1444"/>
                      <a:pt x="4889" y="1295"/>
                    </a:cubicBezTo>
                    <a:lnTo>
                      <a:pt x="4861" y="1323"/>
                    </a:lnTo>
                    <a:cubicBezTo>
                      <a:pt x="4779" y="1405"/>
                      <a:pt x="4674" y="1443"/>
                      <a:pt x="4569" y="1443"/>
                    </a:cubicBezTo>
                    <a:cubicBezTo>
                      <a:pt x="4447" y="1443"/>
                      <a:pt x="4325" y="1391"/>
                      <a:pt x="4245" y="1295"/>
                    </a:cubicBezTo>
                    <a:cubicBezTo>
                      <a:pt x="4096" y="1090"/>
                      <a:pt x="4096" y="821"/>
                      <a:pt x="4302" y="680"/>
                    </a:cubicBezTo>
                    <a:cubicBezTo>
                      <a:pt x="4302" y="644"/>
                      <a:pt x="4330" y="644"/>
                      <a:pt x="4330" y="616"/>
                    </a:cubicBezTo>
                    <a:cubicBezTo>
                      <a:pt x="4217" y="531"/>
                      <a:pt x="4068" y="411"/>
                      <a:pt x="3920" y="326"/>
                    </a:cubicBezTo>
                    <a:cubicBezTo>
                      <a:pt x="3891" y="354"/>
                      <a:pt x="3891" y="354"/>
                      <a:pt x="3891" y="383"/>
                    </a:cubicBezTo>
                    <a:cubicBezTo>
                      <a:pt x="3842" y="563"/>
                      <a:pt x="3675" y="675"/>
                      <a:pt x="3494" y="675"/>
                    </a:cubicBezTo>
                    <a:cubicBezTo>
                      <a:pt x="3441" y="675"/>
                      <a:pt x="3386" y="665"/>
                      <a:pt x="3332" y="644"/>
                    </a:cubicBezTo>
                    <a:cubicBezTo>
                      <a:pt x="3120" y="559"/>
                      <a:pt x="2979" y="326"/>
                      <a:pt x="3064" y="85"/>
                    </a:cubicBezTo>
                    <a:cubicBezTo>
                      <a:pt x="3064" y="57"/>
                      <a:pt x="3092" y="57"/>
                      <a:pt x="3092" y="29"/>
                    </a:cubicBezTo>
                    <a:cubicBezTo>
                      <a:pt x="2915" y="1"/>
                      <a:pt x="2738" y="1"/>
                      <a:pt x="25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2"/>
              <p:cNvSpPr/>
              <p:nvPr/>
            </p:nvSpPr>
            <p:spPr>
              <a:xfrm>
                <a:off x="2726765" y="2063061"/>
                <a:ext cx="156588" cy="138148"/>
              </a:xfrm>
              <a:custGeom>
                <a:rect b="b" l="l" r="r" t="t"/>
                <a:pathLst>
                  <a:path extrusionOk="0" h="4083" w="4628">
                    <a:moveTo>
                      <a:pt x="2326" y="675"/>
                    </a:moveTo>
                    <a:cubicBezTo>
                      <a:pt x="2813" y="675"/>
                      <a:pt x="3291" y="946"/>
                      <a:pt x="3538" y="1420"/>
                    </a:cubicBezTo>
                    <a:cubicBezTo>
                      <a:pt x="3856" y="2099"/>
                      <a:pt x="3623" y="2927"/>
                      <a:pt x="2944" y="3280"/>
                    </a:cubicBezTo>
                    <a:cubicBezTo>
                      <a:pt x="2749" y="3374"/>
                      <a:pt x="2545" y="3418"/>
                      <a:pt x="2345" y="3418"/>
                    </a:cubicBezTo>
                    <a:cubicBezTo>
                      <a:pt x="1847" y="3418"/>
                      <a:pt x="1371" y="3142"/>
                      <a:pt x="1119" y="2658"/>
                    </a:cubicBezTo>
                    <a:cubicBezTo>
                      <a:pt x="765" y="1979"/>
                      <a:pt x="1027" y="1158"/>
                      <a:pt x="1706" y="833"/>
                    </a:cubicBezTo>
                    <a:cubicBezTo>
                      <a:pt x="1902" y="726"/>
                      <a:pt x="2115" y="675"/>
                      <a:pt x="2326" y="675"/>
                    </a:cubicBezTo>
                    <a:close/>
                    <a:moveTo>
                      <a:pt x="2277" y="0"/>
                    </a:moveTo>
                    <a:cubicBezTo>
                      <a:pt x="1975" y="0"/>
                      <a:pt x="1669" y="68"/>
                      <a:pt x="1380" y="210"/>
                    </a:cubicBezTo>
                    <a:cubicBezTo>
                      <a:pt x="411" y="712"/>
                      <a:pt x="1" y="1950"/>
                      <a:pt x="531" y="2955"/>
                    </a:cubicBezTo>
                    <a:cubicBezTo>
                      <a:pt x="883" y="3668"/>
                      <a:pt x="1609" y="4082"/>
                      <a:pt x="2350" y="4082"/>
                    </a:cubicBezTo>
                    <a:cubicBezTo>
                      <a:pt x="2653" y="4082"/>
                      <a:pt x="2958" y="4013"/>
                      <a:pt x="3241" y="3868"/>
                    </a:cubicBezTo>
                    <a:cubicBezTo>
                      <a:pt x="4245" y="3365"/>
                      <a:pt x="4627" y="2127"/>
                      <a:pt x="4125" y="1130"/>
                    </a:cubicBezTo>
                    <a:cubicBezTo>
                      <a:pt x="3747" y="414"/>
                      <a:pt x="3025" y="0"/>
                      <a:pt x="22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2"/>
              <p:cNvSpPr/>
              <p:nvPr/>
            </p:nvSpPr>
            <p:spPr>
              <a:xfrm>
                <a:off x="2748555" y="2076121"/>
                <a:ext cx="113719" cy="111825"/>
              </a:xfrm>
              <a:custGeom>
                <a:rect b="b" l="l" r="r" t="t"/>
                <a:pathLst>
                  <a:path extrusionOk="0" h="3305" w="3361">
                    <a:moveTo>
                      <a:pt x="1656" y="65"/>
                    </a:moveTo>
                    <a:cubicBezTo>
                      <a:pt x="2243" y="65"/>
                      <a:pt x="2802" y="418"/>
                      <a:pt x="3071" y="949"/>
                    </a:cubicBezTo>
                    <a:cubicBezTo>
                      <a:pt x="3276" y="1331"/>
                      <a:pt x="3304" y="1770"/>
                      <a:pt x="3156" y="2159"/>
                    </a:cubicBezTo>
                    <a:cubicBezTo>
                      <a:pt x="3036" y="2569"/>
                      <a:pt x="2774" y="2894"/>
                      <a:pt x="2392" y="3071"/>
                    </a:cubicBezTo>
                    <a:cubicBezTo>
                      <a:pt x="2187" y="3184"/>
                      <a:pt x="1946" y="3248"/>
                      <a:pt x="1713" y="3248"/>
                    </a:cubicBezTo>
                    <a:cubicBezTo>
                      <a:pt x="1090" y="3248"/>
                      <a:pt x="559" y="2894"/>
                      <a:pt x="269" y="2364"/>
                    </a:cubicBezTo>
                    <a:cubicBezTo>
                      <a:pt x="93" y="1982"/>
                      <a:pt x="64" y="1536"/>
                      <a:pt x="177" y="1154"/>
                    </a:cubicBezTo>
                    <a:cubicBezTo>
                      <a:pt x="298" y="744"/>
                      <a:pt x="595" y="418"/>
                      <a:pt x="949" y="242"/>
                    </a:cubicBezTo>
                    <a:cubicBezTo>
                      <a:pt x="1182" y="121"/>
                      <a:pt x="1415" y="65"/>
                      <a:pt x="1656" y="65"/>
                    </a:cubicBezTo>
                    <a:close/>
                    <a:moveTo>
                      <a:pt x="1656" y="1"/>
                    </a:moveTo>
                    <a:cubicBezTo>
                      <a:pt x="1387" y="1"/>
                      <a:pt x="1154" y="65"/>
                      <a:pt x="913" y="178"/>
                    </a:cubicBezTo>
                    <a:cubicBezTo>
                      <a:pt x="531" y="390"/>
                      <a:pt x="269" y="708"/>
                      <a:pt x="121" y="1126"/>
                    </a:cubicBezTo>
                    <a:cubicBezTo>
                      <a:pt x="1" y="1536"/>
                      <a:pt x="29" y="2010"/>
                      <a:pt x="241" y="2392"/>
                    </a:cubicBezTo>
                    <a:cubicBezTo>
                      <a:pt x="503" y="2951"/>
                      <a:pt x="1062" y="3305"/>
                      <a:pt x="1713" y="3305"/>
                    </a:cubicBezTo>
                    <a:cubicBezTo>
                      <a:pt x="1946" y="3305"/>
                      <a:pt x="2187" y="3248"/>
                      <a:pt x="2420" y="3128"/>
                    </a:cubicBezTo>
                    <a:cubicBezTo>
                      <a:pt x="2802" y="2923"/>
                      <a:pt x="3099" y="2597"/>
                      <a:pt x="3212" y="2187"/>
                    </a:cubicBezTo>
                    <a:cubicBezTo>
                      <a:pt x="3361" y="1770"/>
                      <a:pt x="3333" y="1331"/>
                      <a:pt x="3127" y="921"/>
                    </a:cubicBezTo>
                    <a:cubicBezTo>
                      <a:pt x="2830" y="355"/>
                      <a:pt x="2271" y="1"/>
                      <a:pt x="1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 name="Google Shape;1988;p52"/>
            <p:cNvGrpSpPr/>
            <p:nvPr/>
          </p:nvGrpSpPr>
          <p:grpSpPr>
            <a:xfrm>
              <a:off x="1651226" y="2613461"/>
              <a:ext cx="390430" cy="432449"/>
              <a:chOff x="3306034" y="1949508"/>
              <a:chExt cx="175743" cy="194657"/>
            </a:xfrm>
          </p:grpSpPr>
          <p:sp>
            <p:nvSpPr>
              <p:cNvPr id="1989" name="Google Shape;1989;p52"/>
              <p:cNvSpPr/>
              <p:nvPr/>
            </p:nvSpPr>
            <p:spPr>
              <a:xfrm>
                <a:off x="3335979" y="1979047"/>
                <a:ext cx="113719" cy="156961"/>
              </a:xfrm>
              <a:custGeom>
                <a:rect b="b" l="l" r="r" t="t"/>
                <a:pathLst>
                  <a:path extrusionOk="0" h="4639" w="3361">
                    <a:moveTo>
                      <a:pt x="1704" y="1"/>
                    </a:moveTo>
                    <a:cubicBezTo>
                      <a:pt x="1639" y="1"/>
                      <a:pt x="1573" y="4"/>
                      <a:pt x="1507" y="12"/>
                    </a:cubicBezTo>
                    <a:cubicBezTo>
                      <a:pt x="708" y="104"/>
                      <a:pt x="92" y="748"/>
                      <a:pt x="35" y="1575"/>
                    </a:cubicBezTo>
                    <a:cubicBezTo>
                      <a:pt x="0" y="2134"/>
                      <a:pt x="269" y="2608"/>
                      <a:pt x="651" y="2934"/>
                    </a:cubicBezTo>
                    <a:cubicBezTo>
                      <a:pt x="884" y="3139"/>
                      <a:pt x="1061" y="3436"/>
                      <a:pt x="1097" y="3754"/>
                    </a:cubicBezTo>
                    <a:lnTo>
                      <a:pt x="1181" y="4405"/>
                    </a:lnTo>
                    <a:cubicBezTo>
                      <a:pt x="1181" y="4525"/>
                      <a:pt x="1302" y="4639"/>
                      <a:pt x="1450" y="4639"/>
                    </a:cubicBezTo>
                    <a:lnTo>
                      <a:pt x="1981" y="4639"/>
                    </a:lnTo>
                    <a:cubicBezTo>
                      <a:pt x="2122" y="4639"/>
                      <a:pt x="2243" y="4525"/>
                      <a:pt x="2243" y="4377"/>
                    </a:cubicBezTo>
                    <a:lnTo>
                      <a:pt x="2335" y="3754"/>
                    </a:lnTo>
                    <a:cubicBezTo>
                      <a:pt x="2363" y="3436"/>
                      <a:pt x="2511" y="3139"/>
                      <a:pt x="2745" y="2934"/>
                    </a:cubicBezTo>
                    <a:cubicBezTo>
                      <a:pt x="3127" y="2637"/>
                      <a:pt x="3360" y="2163"/>
                      <a:pt x="3360" y="1667"/>
                    </a:cubicBezTo>
                    <a:cubicBezTo>
                      <a:pt x="3334" y="729"/>
                      <a:pt x="2617" y="1"/>
                      <a:pt x="1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2"/>
              <p:cNvSpPr/>
              <p:nvPr/>
            </p:nvSpPr>
            <p:spPr>
              <a:xfrm>
                <a:off x="3371879" y="2112055"/>
                <a:ext cx="44053" cy="32109"/>
              </a:xfrm>
              <a:custGeom>
                <a:rect b="b" l="l" r="r" t="t"/>
                <a:pathLst>
                  <a:path extrusionOk="0" h="949" w="1302">
                    <a:moveTo>
                      <a:pt x="0" y="0"/>
                    </a:moveTo>
                    <a:lnTo>
                      <a:pt x="0" y="297"/>
                    </a:lnTo>
                    <a:cubicBezTo>
                      <a:pt x="0" y="651"/>
                      <a:pt x="297" y="948"/>
                      <a:pt x="651" y="948"/>
                    </a:cubicBezTo>
                    <a:cubicBezTo>
                      <a:pt x="1005" y="920"/>
                      <a:pt x="1302" y="651"/>
                      <a:pt x="1302" y="269"/>
                    </a:cubicBezTo>
                    <a:lnTo>
                      <a:pt x="1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2"/>
              <p:cNvSpPr/>
              <p:nvPr/>
            </p:nvSpPr>
            <p:spPr>
              <a:xfrm>
                <a:off x="3363014" y="2022762"/>
                <a:ext cx="58907" cy="95279"/>
              </a:xfrm>
              <a:custGeom>
                <a:rect b="b" l="l" r="r" t="t"/>
                <a:pathLst>
                  <a:path extrusionOk="0" h="2816" w="1741">
                    <a:moveTo>
                      <a:pt x="1210" y="163"/>
                    </a:moveTo>
                    <a:cubicBezTo>
                      <a:pt x="1238" y="198"/>
                      <a:pt x="1267" y="255"/>
                      <a:pt x="1267" y="283"/>
                    </a:cubicBezTo>
                    <a:cubicBezTo>
                      <a:pt x="1295" y="375"/>
                      <a:pt x="1295" y="432"/>
                      <a:pt x="1295" y="489"/>
                    </a:cubicBezTo>
                    <a:cubicBezTo>
                      <a:pt x="1267" y="552"/>
                      <a:pt x="1238" y="581"/>
                      <a:pt x="1182" y="581"/>
                    </a:cubicBezTo>
                    <a:cubicBezTo>
                      <a:pt x="1118" y="581"/>
                      <a:pt x="1090" y="552"/>
                      <a:pt x="1090" y="489"/>
                    </a:cubicBezTo>
                    <a:cubicBezTo>
                      <a:pt x="1062" y="460"/>
                      <a:pt x="1062" y="404"/>
                      <a:pt x="1090" y="340"/>
                    </a:cubicBezTo>
                    <a:cubicBezTo>
                      <a:pt x="1118" y="283"/>
                      <a:pt x="1147" y="227"/>
                      <a:pt x="1210" y="163"/>
                    </a:cubicBezTo>
                    <a:close/>
                    <a:moveTo>
                      <a:pt x="616" y="227"/>
                    </a:moveTo>
                    <a:cubicBezTo>
                      <a:pt x="680" y="255"/>
                      <a:pt x="708" y="340"/>
                      <a:pt x="736" y="404"/>
                    </a:cubicBezTo>
                    <a:cubicBezTo>
                      <a:pt x="736" y="489"/>
                      <a:pt x="736" y="552"/>
                      <a:pt x="680" y="609"/>
                    </a:cubicBezTo>
                    <a:cubicBezTo>
                      <a:pt x="663" y="642"/>
                      <a:pt x="625" y="656"/>
                      <a:pt x="584" y="656"/>
                    </a:cubicBezTo>
                    <a:cubicBezTo>
                      <a:pt x="556" y="656"/>
                      <a:pt x="526" y="649"/>
                      <a:pt x="503" y="637"/>
                    </a:cubicBezTo>
                    <a:cubicBezTo>
                      <a:pt x="474" y="609"/>
                      <a:pt x="474" y="581"/>
                      <a:pt x="439" y="517"/>
                    </a:cubicBezTo>
                    <a:cubicBezTo>
                      <a:pt x="439" y="432"/>
                      <a:pt x="503" y="283"/>
                      <a:pt x="616" y="227"/>
                    </a:cubicBezTo>
                    <a:close/>
                    <a:moveTo>
                      <a:pt x="995" y="0"/>
                    </a:moveTo>
                    <a:cubicBezTo>
                      <a:pt x="861" y="0"/>
                      <a:pt x="730" y="70"/>
                      <a:pt x="616" y="135"/>
                    </a:cubicBezTo>
                    <a:cubicBezTo>
                      <a:pt x="559" y="107"/>
                      <a:pt x="531" y="107"/>
                      <a:pt x="474" y="78"/>
                    </a:cubicBezTo>
                    <a:cubicBezTo>
                      <a:pt x="326" y="78"/>
                      <a:pt x="206" y="107"/>
                      <a:pt x="149" y="163"/>
                    </a:cubicBezTo>
                    <a:cubicBezTo>
                      <a:pt x="0" y="340"/>
                      <a:pt x="121" y="729"/>
                      <a:pt x="206" y="991"/>
                    </a:cubicBezTo>
                    <a:cubicBezTo>
                      <a:pt x="234" y="1047"/>
                      <a:pt x="262" y="1111"/>
                      <a:pt x="262" y="1168"/>
                    </a:cubicBezTo>
                    <a:cubicBezTo>
                      <a:pt x="382" y="1642"/>
                      <a:pt x="503" y="2109"/>
                      <a:pt x="588" y="2583"/>
                    </a:cubicBezTo>
                    <a:lnTo>
                      <a:pt x="616" y="2788"/>
                    </a:lnTo>
                    <a:cubicBezTo>
                      <a:pt x="651" y="2788"/>
                      <a:pt x="651" y="2816"/>
                      <a:pt x="651" y="2816"/>
                    </a:cubicBezTo>
                    <a:lnTo>
                      <a:pt x="680" y="2816"/>
                    </a:lnTo>
                    <a:cubicBezTo>
                      <a:pt x="680" y="2788"/>
                      <a:pt x="708" y="2788"/>
                      <a:pt x="680" y="2759"/>
                    </a:cubicBezTo>
                    <a:lnTo>
                      <a:pt x="651" y="2583"/>
                    </a:lnTo>
                    <a:cubicBezTo>
                      <a:pt x="559" y="2109"/>
                      <a:pt x="439" y="1613"/>
                      <a:pt x="326" y="1139"/>
                    </a:cubicBezTo>
                    <a:cubicBezTo>
                      <a:pt x="326" y="1111"/>
                      <a:pt x="298" y="1047"/>
                      <a:pt x="262" y="963"/>
                    </a:cubicBezTo>
                    <a:cubicBezTo>
                      <a:pt x="177" y="729"/>
                      <a:pt x="57" y="340"/>
                      <a:pt x="177" y="198"/>
                    </a:cubicBezTo>
                    <a:cubicBezTo>
                      <a:pt x="234" y="135"/>
                      <a:pt x="326" y="135"/>
                      <a:pt x="474" y="135"/>
                    </a:cubicBezTo>
                    <a:cubicBezTo>
                      <a:pt x="503" y="163"/>
                      <a:pt x="531" y="163"/>
                      <a:pt x="559" y="198"/>
                    </a:cubicBezTo>
                    <a:cubicBezTo>
                      <a:pt x="439" y="283"/>
                      <a:pt x="382" y="404"/>
                      <a:pt x="382" y="552"/>
                    </a:cubicBezTo>
                    <a:cubicBezTo>
                      <a:pt x="411" y="609"/>
                      <a:pt x="439" y="665"/>
                      <a:pt x="474" y="694"/>
                    </a:cubicBezTo>
                    <a:cubicBezTo>
                      <a:pt x="507" y="707"/>
                      <a:pt x="545" y="716"/>
                      <a:pt x="582" y="716"/>
                    </a:cubicBezTo>
                    <a:cubicBezTo>
                      <a:pt x="642" y="716"/>
                      <a:pt x="701" y="694"/>
                      <a:pt x="736" y="637"/>
                    </a:cubicBezTo>
                    <a:cubicBezTo>
                      <a:pt x="793" y="581"/>
                      <a:pt x="793" y="489"/>
                      <a:pt x="793" y="404"/>
                    </a:cubicBezTo>
                    <a:cubicBezTo>
                      <a:pt x="765" y="312"/>
                      <a:pt x="736" y="255"/>
                      <a:pt x="651" y="198"/>
                    </a:cubicBezTo>
                    <a:cubicBezTo>
                      <a:pt x="761" y="127"/>
                      <a:pt x="875" y="60"/>
                      <a:pt x="990" y="60"/>
                    </a:cubicBezTo>
                    <a:cubicBezTo>
                      <a:pt x="1023" y="60"/>
                      <a:pt x="1057" y="66"/>
                      <a:pt x="1090" y="78"/>
                    </a:cubicBezTo>
                    <a:cubicBezTo>
                      <a:pt x="1118" y="78"/>
                      <a:pt x="1147" y="107"/>
                      <a:pt x="1147" y="135"/>
                    </a:cubicBezTo>
                    <a:cubicBezTo>
                      <a:pt x="1090" y="163"/>
                      <a:pt x="1062" y="255"/>
                      <a:pt x="1033" y="312"/>
                    </a:cubicBezTo>
                    <a:cubicBezTo>
                      <a:pt x="1005" y="404"/>
                      <a:pt x="1005" y="460"/>
                      <a:pt x="1033" y="517"/>
                    </a:cubicBezTo>
                    <a:cubicBezTo>
                      <a:pt x="1033" y="581"/>
                      <a:pt x="1090" y="637"/>
                      <a:pt x="1147" y="637"/>
                    </a:cubicBezTo>
                    <a:cubicBezTo>
                      <a:pt x="1159" y="641"/>
                      <a:pt x="1171" y="643"/>
                      <a:pt x="1183" y="643"/>
                    </a:cubicBezTo>
                    <a:cubicBezTo>
                      <a:pt x="1260" y="643"/>
                      <a:pt x="1328" y="568"/>
                      <a:pt x="1359" y="489"/>
                    </a:cubicBezTo>
                    <a:cubicBezTo>
                      <a:pt x="1387" y="432"/>
                      <a:pt x="1359" y="375"/>
                      <a:pt x="1323" y="283"/>
                    </a:cubicBezTo>
                    <a:cubicBezTo>
                      <a:pt x="1295" y="227"/>
                      <a:pt x="1267" y="163"/>
                      <a:pt x="1238" y="135"/>
                    </a:cubicBezTo>
                    <a:cubicBezTo>
                      <a:pt x="1267" y="107"/>
                      <a:pt x="1295" y="78"/>
                      <a:pt x="1323" y="78"/>
                    </a:cubicBezTo>
                    <a:cubicBezTo>
                      <a:pt x="1351" y="72"/>
                      <a:pt x="1381" y="68"/>
                      <a:pt x="1410" y="68"/>
                    </a:cubicBezTo>
                    <a:cubicBezTo>
                      <a:pt x="1506" y="68"/>
                      <a:pt x="1599" y="106"/>
                      <a:pt x="1621" y="198"/>
                    </a:cubicBezTo>
                    <a:cubicBezTo>
                      <a:pt x="1677" y="255"/>
                      <a:pt x="1649" y="340"/>
                      <a:pt x="1649" y="432"/>
                    </a:cubicBezTo>
                    <a:cubicBezTo>
                      <a:pt x="1621" y="665"/>
                      <a:pt x="1564" y="906"/>
                      <a:pt x="1500" y="1111"/>
                    </a:cubicBezTo>
                    <a:cubicBezTo>
                      <a:pt x="1472" y="1288"/>
                      <a:pt x="1415" y="1465"/>
                      <a:pt x="1387" y="1613"/>
                    </a:cubicBezTo>
                    <a:lnTo>
                      <a:pt x="1182" y="2731"/>
                    </a:lnTo>
                    <a:cubicBezTo>
                      <a:pt x="1182" y="2759"/>
                      <a:pt x="1210" y="2759"/>
                      <a:pt x="1210" y="2759"/>
                    </a:cubicBezTo>
                    <a:lnTo>
                      <a:pt x="1238" y="2759"/>
                    </a:lnTo>
                    <a:lnTo>
                      <a:pt x="1444" y="1642"/>
                    </a:lnTo>
                    <a:cubicBezTo>
                      <a:pt x="1472" y="1465"/>
                      <a:pt x="1536" y="1288"/>
                      <a:pt x="1564" y="1139"/>
                    </a:cubicBezTo>
                    <a:cubicBezTo>
                      <a:pt x="1621" y="906"/>
                      <a:pt x="1677" y="665"/>
                      <a:pt x="1712" y="432"/>
                    </a:cubicBezTo>
                    <a:cubicBezTo>
                      <a:pt x="1712" y="340"/>
                      <a:pt x="1741" y="255"/>
                      <a:pt x="1677" y="163"/>
                    </a:cubicBezTo>
                    <a:cubicBezTo>
                      <a:pt x="1631" y="71"/>
                      <a:pt x="1506" y="12"/>
                      <a:pt x="1396" y="12"/>
                    </a:cubicBezTo>
                    <a:cubicBezTo>
                      <a:pt x="1370" y="12"/>
                      <a:pt x="1346" y="15"/>
                      <a:pt x="1323" y="22"/>
                    </a:cubicBezTo>
                    <a:cubicBezTo>
                      <a:pt x="1267" y="50"/>
                      <a:pt x="1238" y="50"/>
                      <a:pt x="1210" y="78"/>
                    </a:cubicBezTo>
                    <a:cubicBezTo>
                      <a:pt x="1182" y="50"/>
                      <a:pt x="1147" y="50"/>
                      <a:pt x="1118" y="22"/>
                    </a:cubicBezTo>
                    <a:cubicBezTo>
                      <a:pt x="1077" y="7"/>
                      <a:pt x="1036"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2"/>
              <p:cNvSpPr/>
              <p:nvPr/>
            </p:nvSpPr>
            <p:spPr>
              <a:xfrm>
                <a:off x="3306034" y="2019413"/>
                <a:ext cx="19184" cy="5041"/>
              </a:xfrm>
              <a:custGeom>
                <a:rect b="b" l="l" r="r" t="t"/>
                <a:pathLst>
                  <a:path extrusionOk="0" h="149" w="567">
                    <a:moveTo>
                      <a:pt x="36" y="0"/>
                    </a:moveTo>
                    <a:lnTo>
                      <a:pt x="1" y="29"/>
                    </a:lnTo>
                    <a:cubicBezTo>
                      <a:pt x="1" y="57"/>
                      <a:pt x="1" y="57"/>
                      <a:pt x="36" y="57"/>
                    </a:cubicBezTo>
                    <a:lnTo>
                      <a:pt x="531" y="149"/>
                    </a:lnTo>
                    <a:cubicBezTo>
                      <a:pt x="567" y="149"/>
                      <a:pt x="567" y="121"/>
                      <a:pt x="567" y="121"/>
                    </a:cubicBezTo>
                    <a:cubicBezTo>
                      <a:pt x="567" y="85"/>
                      <a:pt x="567" y="85"/>
                      <a:pt x="531" y="85"/>
                    </a:cubicBezTo>
                    <a:lnTo>
                      <a:pt x="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2"/>
              <p:cNvSpPr/>
              <p:nvPr/>
            </p:nvSpPr>
            <p:spPr>
              <a:xfrm>
                <a:off x="3321125" y="1977761"/>
                <a:ext cx="14887" cy="14617"/>
              </a:xfrm>
              <a:custGeom>
                <a:rect b="b" l="l" r="r" t="t"/>
                <a:pathLst>
                  <a:path extrusionOk="0" h="432" w="440">
                    <a:moveTo>
                      <a:pt x="29" y="0"/>
                    </a:moveTo>
                    <a:cubicBezTo>
                      <a:pt x="22" y="0"/>
                      <a:pt x="15" y="7"/>
                      <a:pt x="0" y="22"/>
                    </a:cubicBezTo>
                    <a:lnTo>
                      <a:pt x="0" y="50"/>
                    </a:lnTo>
                    <a:lnTo>
                      <a:pt x="411" y="404"/>
                    </a:lnTo>
                    <a:lnTo>
                      <a:pt x="411" y="432"/>
                    </a:lnTo>
                    <a:cubicBezTo>
                      <a:pt x="439" y="432"/>
                      <a:pt x="439" y="404"/>
                      <a:pt x="439" y="404"/>
                    </a:cubicBezTo>
                    <a:lnTo>
                      <a:pt x="439" y="375"/>
                    </a:lnTo>
                    <a:lnTo>
                      <a:pt x="57" y="22"/>
                    </a:lnTo>
                    <a:cubicBezTo>
                      <a:pt x="43" y="7"/>
                      <a:pt x="36"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2"/>
              <p:cNvSpPr/>
              <p:nvPr/>
            </p:nvSpPr>
            <p:spPr>
              <a:xfrm>
                <a:off x="3374992" y="1950455"/>
                <a:ext cx="5041" cy="19184"/>
              </a:xfrm>
              <a:custGeom>
                <a:rect b="b" l="l" r="r" t="t"/>
                <a:pathLst>
                  <a:path extrusionOk="0" h="567" w="149">
                    <a:moveTo>
                      <a:pt x="28" y="1"/>
                    </a:moveTo>
                    <a:cubicBezTo>
                      <a:pt x="28" y="36"/>
                      <a:pt x="0" y="36"/>
                      <a:pt x="0" y="65"/>
                    </a:cubicBezTo>
                    <a:cubicBezTo>
                      <a:pt x="28" y="121"/>
                      <a:pt x="28" y="213"/>
                      <a:pt x="57" y="298"/>
                    </a:cubicBezTo>
                    <a:cubicBezTo>
                      <a:pt x="57" y="390"/>
                      <a:pt x="85" y="447"/>
                      <a:pt x="85" y="532"/>
                    </a:cubicBezTo>
                    <a:lnTo>
                      <a:pt x="120" y="567"/>
                    </a:lnTo>
                    <a:cubicBezTo>
                      <a:pt x="149" y="532"/>
                      <a:pt x="149" y="532"/>
                      <a:pt x="149" y="503"/>
                    </a:cubicBezTo>
                    <a:cubicBezTo>
                      <a:pt x="149" y="447"/>
                      <a:pt x="120" y="355"/>
                      <a:pt x="120" y="270"/>
                    </a:cubicBezTo>
                    <a:cubicBezTo>
                      <a:pt x="85" y="178"/>
                      <a:pt x="85" y="93"/>
                      <a:pt x="57" y="36"/>
                    </a:cubicBezTo>
                    <a:cubicBezTo>
                      <a:pt x="57" y="36"/>
                      <a:pt x="57" y="1"/>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2"/>
              <p:cNvSpPr/>
              <p:nvPr/>
            </p:nvSpPr>
            <p:spPr>
              <a:xfrm>
                <a:off x="3409944" y="1949508"/>
                <a:ext cx="3857" cy="22060"/>
              </a:xfrm>
              <a:custGeom>
                <a:rect b="b" l="l" r="r" t="t"/>
                <a:pathLst>
                  <a:path extrusionOk="0" h="652" w="114">
                    <a:moveTo>
                      <a:pt x="85" y="1"/>
                    </a:moveTo>
                    <a:cubicBezTo>
                      <a:pt x="85" y="1"/>
                      <a:pt x="57" y="1"/>
                      <a:pt x="57" y="29"/>
                    </a:cubicBezTo>
                    <a:lnTo>
                      <a:pt x="0" y="623"/>
                    </a:lnTo>
                    <a:cubicBezTo>
                      <a:pt x="0" y="623"/>
                      <a:pt x="0" y="651"/>
                      <a:pt x="28" y="651"/>
                    </a:cubicBezTo>
                    <a:lnTo>
                      <a:pt x="57" y="623"/>
                    </a:lnTo>
                    <a:lnTo>
                      <a:pt x="113" y="29"/>
                    </a:lnTo>
                    <a:cubicBezTo>
                      <a:pt x="113" y="1"/>
                      <a:pt x="113" y="1"/>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2"/>
              <p:cNvSpPr/>
              <p:nvPr/>
            </p:nvSpPr>
            <p:spPr>
              <a:xfrm>
                <a:off x="3447739" y="1987573"/>
                <a:ext cx="19895" cy="13906"/>
              </a:xfrm>
              <a:custGeom>
                <a:rect b="b" l="l" r="r" t="t"/>
                <a:pathLst>
                  <a:path extrusionOk="0" h="411" w="588">
                    <a:moveTo>
                      <a:pt x="531" y="0"/>
                    </a:moveTo>
                    <a:lnTo>
                      <a:pt x="29" y="354"/>
                    </a:lnTo>
                    <a:cubicBezTo>
                      <a:pt x="1" y="354"/>
                      <a:pt x="1" y="382"/>
                      <a:pt x="29" y="382"/>
                    </a:cubicBezTo>
                    <a:lnTo>
                      <a:pt x="29" y="411"/>
                    </a:lnTo>
                    <a:lnTo>
                      <a:pt x="57" y="411"/>
                    </a:lnTo>
                    <a:lnTo>
                      <a:pt x="560" y="57"/>
                    </a:lnTo>
                    <a:cubicBezTo>
                      <a:pt x="560" y="29"/>
                      <a:pt x="588" y="29"/>
                      <a:pt x="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2"/>
              <p:cNvSpPr/>
              <p:nvPr/>
            </p:nvSpPr>
            <p:spPr>
              <a:xfrm>
                <a:off x="3461645" y="2026349"/>
                <a:ext cx="20132" cy="3147"/>
              </a:xfrm>
              <a:custGeom>
                <a:rect b="b" l="l" r="r" t="t"/>
                <a:pathLst>
                  <a:path extrusionOk="0" h="93" w="595">
                    <a:moveTo>
                      <a:pt x="35" y="1"/>
                    </a:moveTo>
                    <a:cubicBezTo>
                      <a:pt x="0" y="1"/>
                      <a:pt x="0" y="1"/>
                      <a:pt x="0" y="29"/>
                    </a:cubicBezTo>
                    <a:cubicBezTo>
                      <a:pt x="0" y="29"/>
                      <a:pt x="0" y="57"/>
                      <a:pt x="35" y="57"/>
                    </a:cubicBezTo>
                    <a:lnTo>
                      <a:pt x="566" y="92"/>
                    </a:lnTo>
                    <a:cubicBezTo>
                      <a:pt x="594" y="92"/>
                      <a:pt x="594" y="57"/>
                      <a:pt x="594" y="57"/>
                    </a:cubicBezTo>
                    <a:cubicBezTo>
                      <a:pt x="594" y="29"/>
                      <a:pt x="594" y="29"/>
                      <a:pt x="566" y="29"/>
                    </a:cubicBezTo>
                    <a:lnTo>
                      <a:pt x="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2"/>
              <p:cNvSpPr/>
              <p:nvPr/>
            </p:nvSpPr>
            <p:spPr>
              <a:xfrm>
                <a:off x="3346028" y="1991397"/>
                <a:ext cx="36880" cy="56065"/>
              </a:xfrm>
              <a:custGeom>
                <a:rect b="b" l="l" r="r" t="t"/>
                <a:pathLst>
                  <a:path extrusionOk="0" h="1657" w="1090">
                    <a:moveTo>
                      <a:pt x="1033" y="1"/>
                    </a:moveTo>
                    <a:cubicBezTo>
                      <a:pt x="708" y="64"/>
                      <a:pt x="411" y="298"/>
                      <a:pt x="234" y="623"/>
                    </a:cubicBezTo>
                    <a:cubicBezTo>
                      <a:pt x="57" y="913"/>
                      <a:pt x="0" y="1302"/>
                      <a:pt x="120" y="1621"/>
                    </a:cubicBezTo>
                    <a:cubicBezTo>
                      <a:pt x="120" y="1621"/>
                      <a:pt x="120" y="1656"/>
                      <a:pt x="149" y="1656"/>
                    </a:cubicBezTo>
                    <a:cubicBezTo>
                      <a:pt x="149" y="1656"/>
                      <a:pt x="177" y="1621"/>
                      <a:pt x="149" y="1592"/>
                    </a:cubicBezTo>
                    <a:cubicBezTo>
                      <a:pt x="57" y="1302"/>
                      <a:pt x="120" y="913"/>
                      <a:pt x="269" y="652"/>
                    </a:cubicBezTo>
                    <a:cubicBezTo>
                      <a:pt x="446" y="354"/>
                      <a:pt x="736" y="121"/>
                      <a:pt x="1061" y="64"/>
                    </a:cubicBezTo>
                    <a:cubicBezTo>
                      <a:pt x="1061" y="29"/>
                      <a:pt x="1090" y="29"/>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2" name="Shape 2002"/>
        <p:cNvGrpSpPr/>
        <p:nvPr/>
      </p:nvGrpSpPr>
      <p:grpSpPr>
        <a:xfrm>
          <a:off x="0" y="0"/>
          <a:ext cx="0" cy="0"/>
          <a:chOff x="0" y="0"/>
          <a:chExt cx="0" cy="0"/>
        </a:xfrm>
      </p:grpSpPr>
      <p:pic>
        <p:nvPicPr>
          <p:cNvPr id="2003" name="Google Shape;2003;p53"/>
          <p:cNvPicPr preferRelativeResize="0"/>
          <p:nvPr>
            <p:ph idx="2" type="pic"/>
          </p:nvPr>
        </p:nvPicPr>
        <p:blipFill rotWithShape="1">
          <a:blip r:embed="rId3">
            <a:alphaModFix/>
          </a:blip>
          <a:srcRect b="0" l="0" r="0" t="0"/>
          <a:stretch/>
        </p:blipFill>
        <p:spPr>
          <a:xfrm>
            <a:off x="0" y="0"/>
            <a:ext cx="9144000" cy="5143500"/>
          </a:xfrm>
          <a:prstGeom prst="rect">
            <a:avLst/>
          </a:prstGeom>
        </p:spPr>
      </p:pic>
      <p:sp>
        <p:nvSpPr>
          <p:cNvPr id="2004" name="Google Shape;2004;p53"/>
          <p:cNvSpPr txBox="1"/>
          <p:nvPr>
            <p:ph type="title"/>
          </p:nvPr>
        </p:nvSpPr>
        <p:spPr>
          <a:xfrm>
            <a:off x="720000" y="40144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sp>
        <p:nvSpPr>
          <p:cNvPr id="2005" name="Google Shape;2005;p53"/>
          <p:cNvSpPr/>
          <p:nvPr/>
        </p:nvSpPr>
        <p:spPr>
          <a:xfrm>
            <a:off x="-936103" y="-965449"/>
            <a:ext cx="2259360" cy="2189809"/>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3"/>
          <p:cNvSpPr/>
          <p:nvPr/>
        </p:nvSpPr>
        <p:spPr>
          <a:xfrm rot="-3555148">
            <a:off x="8464852" y="2189065"/>
            <a:ext cx="2119846" cy="1990418"/>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7" name="Google Shape;2007;p53"/>
          <p:cNvGrpSpPr/>
          <p:nvPr/>
        </p:nvGrpSpPr>
        <p:grpSpPr>
          <a:xfrm>
            <a:off x="8717990" y="2906550"/>
            <a:ext cx="360758" cy="258297"/>
            <a:chOff x="4992850" y="4345375"/>
            <a:chExt cx="607336" cy="638400"/>
          </a:xfrm>
        </p:grpSpPr>
        <p:sp>
          <p:nvSpPr>
            <p:cNvPr id="2008" name="Google Shape;2008;p53"/>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0" name="Google Shape;2010;p53"/>
          <p:cNvSpPr/>
          <p:nvPr/>
        </p:nvSpPr>
        <p:spPr>
          <a:xfrm>
            <a:off x="7980825" y="3516075"/>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1" name="Google Shape;2011;p53"/>
          <p:cNvGrpSpPr/>
          <p:nvPr/>
        </p:nvGrpSpPr>
        <p:grpSpPr>
          <a:xfrm>
            <a:off x="1683947" y="173071"/>
            <a:ext cx="234196" cy="188409"/>
            <a:chOff x="5151797" y="479071"/>
            <a:chExt cx="234196" cy="188409"/>
          </a:xfrm>
        </p:grpSpPr>
        <p:sp>
          <p:nvSpPr>
            <p:cNvPr id="2012" name="Google Shape;2012;p53"/>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3"/>
          <p:cNvGrpSpPr/>
          <p:nvPr/>
        </p:nvGrpSpPr>
        <p:grpSpPr>
          <a:xfrm>
            <a:off x="8279454" y="925772"/>
            <a:ext cx="234788" cy="188409"/>
            <a:chOff x="6428979" y="917397"/>
            <a:chExt cx="234788" cy="188409"/>
          </a:xfrm>
        </p:grpSpPr>
        <p:sp>
          <p:nvSpPr>
            <p:cNvPr id="2015" name="Google Shape;2015;p53"/>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3"/>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7" name="Google Shape;2017;p53"/>
          <p:cNvSpPr/>
          <p:nvPr/>
        </p:nvSpPr>
        <p:spPr>
          <a:xfrm>
            <a:off x="207300" y="53950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1" name="Shape 2021"/>
        <p:cNvGrpSpPr/>
        <p:nvPr/>
      </p:nvGrpSpPr>
      <p:grpSpPr>
        <a:xfrm>
          <a:off x="0" y="0"/>
          <a:ext cx="0" cy="0"/>
          <a:chOff x="0" y="0"/>
          <a:chExt cx="0" cy="0"/>
        </a:xfrm>
      </p:grpSpPr>
      <p:pic>
        <p:nvPicPr>
          <p:cNvPr id="2022" name="Google Shape;2022;p54"/>
          <p:cNvPicPr preferRelativeResize="0"/>
          <p:nvPr>
            <p:ph idx="2" type="pic"/>
          </p:nvPr>
        </p:nvPicPr>
        <p:blipFill rotWithShape="1">
          <a:blip r:embed="rId3">
            <a:alphaModFix/>
          </a:blip>
          <a:srcRect b="12189" l="0" r="19008" t="12189"/>
          <a:stretch/>
        </p:blipFill>
        <p:spPr>
          <a:xfrm>
            <a:off x="5273100" y="533863"/>
            <a:ext cx="2910026" cy="4075776"/>
          </a:xfrm>
          <a:prstGeom prst="rect">
            <a:avLst/>
          </a:prstGeom>
        </p:spPr>
      </p:pic>
      <p:sp>
        <p:nvSpPr>
          <p:cNvPr id="2023" name="Google Shape;2023;p54"/>
          <p:cNvSpPr txBox="1"/>
          <p:nvPr>
            <p:ph type="title"/>
          </p:nvPr>
        </p:nvSpPr>
        <p:spPr>
          <a:xfrm>
            <a:off x="935300" y="1193100"/>
            <a:ext cx="3519600" cy="164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2024" name="Google Shape;2024;p54"/>
          <p:cNvSpPr txBox="1"/>
          <p:nvPr>
            <p:ph idx="1" type="subTitle"/>
          </p:nvPr>
        </p:nvSpPr>
        <p:spPr>
          <a:xfrm>
            <a:off x="935300" y="2794716"/>
            <a:ext cx="3519600" cy="8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2025" name="Google Shape;2025;p54"/>
          <p:cNvGrpSpPr/>
          <p:nvPr/>
        </p:nvGrpSpPr>
        <p:grpSpPr>
          <a:xfrm>
            <a:off x="4220697" y="4245621"/>
            <a:ext cx="234196" cy="188409"/>
            <a:chOff x="5151797" y="479071"/>
            <a:chExt cx="234196" cy="188409"/>
          </a:xfrm>
        </p:grpSpPr>
        <p:sp>
          <p:nvSpPr>
            <p:cNvPr id="2026" name="Google Shape;2026;p54"/>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8" name="Google Shape;2028;p54"/>
          <p:cNvSpPr/>
          <p:nvPr/>
        </p:nvSpPr>
        <p:spPr>
          <a:xfrm>
            <a:off x="1871375" y="60820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529223" y="327849"/>
            <a:ext cx="691754" cy="865253"/>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3" name="Shape 2033"/>
        <p:cNvGrpSpPr/>
        <p:nvPr/>
      </p:nvGrpSpPr>
      <p:grpSpPr>
        <a:xfrm>
          <a:off x="0" y="0"/>
          <a:ext cx="0" cy="0"/>
          <a:chOff x="0" y="0"/>
          <a:chExt cx="0" cy="0"/>
        </a:xfrm>
      </p:grpSpPr>
      <p:sp>
        <p:nvSpPr>
          <p:cNvPr id="2034" name="Google Shape;2034;p55"/>
          <p:cNvSpPr txBox="1"/>
          <p:nvPr>
            <p:ph type="title"/>
          </p:nvPr>
        </p:nvSpPr>
        <p:spPr>
          <a:xfrm>
            <a:off x="713225" y="966275"/>
            <a:ext cx="4976700" cy="134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9,300,000</a:t>
            </a:r>
            <a:endParaRPr/>
          </a:p>
        </p:txBody>
      </p:sp>
      <p:sp>
        <p:nvSpPr>
          <p:cNvPr id="2035" name="Google Shape;2035;p55"/>
          <p:cNvSpPr txBox="1"/>
          <p:nvPr>
            <p:ph idx="1" type="subTitle"/>
          </p:nvPr>
        </p:nvSpPr>
        <p:spPr>
          <a:xfrm>
            <a:off x="713225" y="2284468"/>
            <a:ext cx="4976700" cy="39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grpSp>
        <p:nvGrpSpPr>
          <p:cNvPr id="2036" name="Google Shape;2036;p55"/>
          <p:cNvGrpSpPr/>
          <p:nvPr/>
        </p:nvGrpSpPr>
        <p:grpSpPr>
          <a:xfrm>
            <a:off x="5144825" y="1038383"/>
            <a:ext cx="3285957" cy="3592583"/>
            <a:chOff x="5144825" y="1038383"/>
            <a:chExt cx="3285957" cy="3592583"/>
          </a:xfrm>
        </p:grpSpPr>
        <p:sp>
          <p:nvSpPr>
            <p:cNvPr id="2037" name="Google Shape;2037;p55"/>
            <p:cNvSpPr/>
            <p:nvPr/>
          </p:nvSpPr>
          <p:spPr>
            <a:xfrm rot="-3555095">
              <a:off x="6419648" y="1218881"/>
              <a:ext cx="901295" cy="846266"/>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5144825" y="2073759"/>
              <a:ext cx="2877597" cy="2371834"/>
            </a:xfrm>
            <a:custGeom>
              <a:rect b="b" l="l" r="r" t="t"/>
              <a:pathLst>
                <a:path extrusionOk="0" h="35085" w="42568">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9" name="Google Shape;2039;p55"/>
            <p:cNvGrpSpPr/>
            <p:nvPr/>
          </p:nvGrpSpPr>
          <p:grpSpPr>
            <a:xfrm>
              <a:off x="5330089" y="1598020"/>
              <a:ext cx="3100693" cy="3032946"/>
              <a:chOff x="-1555436" y="1598020"/>
              <a:chExt cx="3100693" cy="3032946"/>
            </a:xfrm>
          </p:grpSpPr>
          <p:sp>
            <p:nvSpPr>
              <p:cNvPr id="2040" name="Google Shape;2040;p55"/>
              <p:cNvSpPr/>
              <p:nvPr/>
            </p:nvSpPr>
            <p:spPr>
              <a:xfrm>
                <a:off x="1341956" y="1656451"/>
                <a:ext cx="185693" cy="185693"/>
              </a:xfrm>
              <a:custGeom>
                <a:rect b="b" l="l" r="r" t="t"/>
                <a:pathLst>
                  <a:path extrusionOk="0" h="1392" w="1392">
                    <a:moveTo>
                      <a:pt x="1" y="1"/>
                    </a:moveTo>
                    <a:lnTo>
                      <a:pt x="1" y="1391"/>
                    </a:lnTo>
                    <a:lnTo>
                      <a:pt x="1391" y="1391"/>
                    </a:lnTo>
                    <a:lnTo>
                      <a:pt x="13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1341956" y="1956213"/>
                <a:ext cx="185693" cy="182091"/>
              </a:xfrm>
              <a:custGeom>
                <a:rect b="b" l="l" r="r" t="t"/>
                <a:pathLst>
                  <a:path extrusionOk="0" h="1365" w="1392">
                    <a:moveTo>
                      <a:pt x="1" y="1"/>
                    </a:moveTo>
                    <a:lnTo>
                      <a:pt x="1" y="1365"/>
                    </a:lnTo>
                    <a:lnTo>
                      <a:pt x="1391" y="1365"/>
                    </a:lnTo>
                    <a:lnTo>
                      <a:pt x="13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1341956" y="2276518"/>
                <a:ext cx="185693" cy="182758"/>
              </a:xfrm>
              <a:custGeom>
                <a:rect b="b" l="l" r="r" t="t"/>
                <a:pathLst>
                  <a:path extrusionOk="0" h="1370" w="1392">
                    <a:moveTo>
                      <a:pt x="1" y="0"/>
                    </a:moveTo>
                    <a:lnTo>
                      <a:pt x="1" y="1369"/>
                    </a:lnTo>
                    <a:lnTo>
                      <a:pt x="1391" y="1369"/>
                    </a:lnTo>
                    <a:lnTo>
                      <a:pt x="13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1274321" y="2217954"/>
                <a:ext cx="197565" cy="196898"/>
              </a:xfrm>
              <a:custGeom>
                <a:rect b="b" l="l" r="r" t="t"/>
                <a:pathLst>
                  <a:path extrusionOk="0" h="1476" w="1481">
                    <a:moveTo>
                      <a:pt x="1391" y="90"/>
                    </a:moveTo>
                    <a:lnTo>
                      <a:pt x="1391" y="1364"/>
                    </a:lnTo>
                    <a:lnTo>
                      <a:pt x="111" y="1364"/>
                    </a:lnTo>
                    <a:lnTo>
                      <a:pt x="111" y="90"/>
                    </a:lnTo>
                    <a:close/>
                    <a:moveTo>
                      <a:pt x="0" y="0"/>
                    </a:moveTo>
                    <a:lnTo>
                      <a:pt x="0" y="1475"/>
                    </a:lnTo>
                    <a:lnTo>
                      <a:pt x="1480" y="1475"/>
                    </a:lnTo>
                    <a:lnTo>
                      <a:pt x="1480" y="1433"/>
                    </a:lnTo>
                    <a:lnTo>
                      <a:pt x="14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1274321" y="1598020"/>
                <a:ext cx="197565" cy="196898"/>
              </a:xfrm>
              <a:custGeom>
                <a:rect b="b" l="l" r="r" t="t"/>
                <a:pathLst>
                  <a:path extrusionOk="0" h="1476" w="1481">
                    <a:moveTo>
                      <a:pt x="1391" y="111"/>
                    </a:moveTo>
                    <a:lnTo>
                      <a:pt x="1391" y="1385"/>
                    </a:lnTo>
                    <a:lnTo>
                      <a:pt x="111" y="1385"/>
                    </a:lnTo>
                    <a:lnTo>
                      <a:pt x="111" y="111"/>
                    </a:lnTo>
                    <a:close/>
                    <a:moveTo>
                      <a:pt x="0" y="0"/>
                    </a:moveTo>
                    <a:lnTo>
                      <a:pt x="0" y="1475"/>
                    </a:lnTo>
                    <a:lnTo>
                      <a:pt x="1480" y="1475"/>
                    </a:lnTo>
                    <a:lnTo>
                      <a:pt x="1480" y="1433"/>
                    </a:lnTo>
                    <a:lnTo>
                      <a:pt x="14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1274321" y="1900583"/>
                <a:ext cx="197565" cy="196898"/>
              </a:xfrm>
              <a:custGeom>
                <a:rect b="b" l="l" r="r" t="t"/>
                <a:pathLst>
                  <a:path extrusionOk="0" h="1476" w="1481">
                    <a:moveTo>
                      <a:pt x="1391" y="111"/>
                    </a:moveTo>
                    <a:lnTo>
                      <a:pt x="1391" y="1385"/>
                    </a:lnTo>
                    <a:lnTo>
                      <a:pt x="111" y="1385"/>
                    </a:lnTo>
                    <a:lnTo>
                      <a:pt x="111" y="111"/>
                    </a:lnTo>
                    <a:close/>
                    <a:moveTo>
                      <a:pt x="0" y="0"/>
                    </a:moveTo>
                    <a:lnTo>
                      <a:pt x="0" y="1475"/>
                    </a:lnTo>
                    <a:lnTo>
                      <a:pt x="1480" y="1475"/>
                    </a:lnTo>
                    <a:lnTo>
                      <a:pt x="1480" y="1433"/>
                    </a:lnTo>
                    <a:lnTo>
                      <a:pt x="14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1306738" y="1882973"/>
                <a:ext cx="238519" cy="184892"/>
              </a:xfrm>
              <a:custGeom>
                <a:rect b="b" l="l" r="r" t="t"/>
                <a:pathLst>
                  <a:path extrusionOk="0" h="1386" w="1788">
                    <a:moveTo>
                      <a:pt x="1608" y="0"/>
                    </a:moveTo>
                    <a:lnTo>
                      <a:pt x="529" y="1079"/>
                    </a:lnTo>
                    <a:lnTo>
                      <a:pt x="154" y="682"/>
                    </a:lnTo>
                    <a:lnTo>
                      <a:pt x="0" y="857"/>
                    </a:lnTo>
                    <a:lnTo>
                      <a:pt x="529" y="1385"/>
                    </a:lnTo>
                    <a:lnTo>
                      <a:pt x="1787" y="153"/>
                    </a:lnTo>
                    <a:lnTo>
                      <a:pt x="1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7" name="Google Shape;2047;p55"/>
              <p:cNvGrpSpPr/>
              <p:nvPr/>
            </p:nvGrpSpPr>
            <p:grpSpPr>
              <a:xfrm>
                <a:off x="-1555436" y="1703645"/>
                <a:ext cx="2836149" cy="2927321"/>
                <a:chOff x="-1555436" y="1703645"/>
                <a:chExt cx="2836149" cy="2927321"/>
              </a:xfrm>
            </p:grpSpPr>
            <p:grpSp>
              <p:nvGrpSpPr>
                <p:cNvPr id="2048" name="Google Shape;2048;p55"/>
                <p:cNvGrpSpPr/>
                <p:nvPr/>
              </p:nvGrpSpPr>
              <p:grpSpPr>
                <a:xfrm>
                  <a:off x="-1555436" y="3240638"/>
                  <a:ext cx="2692344" cy="1390329"/>
                  <a:chOff x="-1555436" y="3240638"/>
                  <a:chExt cx="2692344" cy="1390329"/>
                </a:xfrm>
              </p:grpSpPr>
              <p:sp>
                <p:nvSpPr>
                  <p:cNvPr id="2049" name="Google Shape;2049;p55"/>
                  <p:cNvSpPr/>
                  <p:nvPr/>
                </p:nvSpPr>
                <p:spPr>
                  <a:xfrm>
                    <a:off x="296072" y="4060145"/>
                    <a:ext cx="699683" cy="65099"/>
                  </a:xfrm>
                  <a:custGeom>
                    <a:rect b="b" l="l" r="r" t="t"/>
                    <a:pathLst>
                      <a:path extrusionOk="0" h="488" w="5245">
                        <a:moveTo>
                          <a:pt x="0" y="1"/>
                        </a:moveTo>
                        <a:lnTo>
                          <a:pt x="0" y="487"/>
                        </a:lnTo>
                        <a:lnTo>
                          <a:pt x="5245" y="487"/>
                        </a:lnTo>
                        <a:lnTo>
                          <a:pt x="5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886383" y="4122312"/>
                    <a:ext cx="250525" cy="508654"/>
                  </a:xfrm>
                  <a:custGeom>
                    <a:rect b="b" l="l" r="r" t="t"/>
                    <a:pathLst>
                      <a:path extrusionOk="0" h="3813" w="1878">
                        <a:moveTo>
                          <a:pt x="90" y="0"/>
                        </a:moveTo>
                        <a:lnTo>
                          <a:pt x="0" y="42"/>
                        </a:lnTo>
                        <a:lnTo>
                          <a:pt x="1787" y="3812"/>
                        </a:lnTo>
                        <a:lnTo>
                          <a:pt x="1877" y="3764"/>
                        </a:lnTo>
                        <a:lnTo>
                          <a:pt x="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233906" y="4271726"/>
                    <a:ext cx="737835" cy="32683"/>
                  </a:xfrm>
                  <a:custGeom>
                    <a:rect b="b" l="l" r="r" t="t"/>
                    <a:pathLst>
                      <a:path extrusionOk="0" h="245" w="5531">
                        <a:moveTo>
                          <a:pt x="1" y="1"/>
                        </a:moveTo>
                        <a:lnTo>
                          <a:pt x="1" y="91"/>
                        </a:lnTo>
                        <a:lnTo>
                          <a:pt x="5510" y="244"/>
                        </a:lnTo>
                        <a:lnTo>
                          <a:pt x="5531" y="13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233906" y="4483440"/>
                    <a:ext cx="846556" cy="35351"/>
                  </a:xfrm>
                  <a:custGeom>
                    <a:rect b="b" l="l" r="r" t="t"/>
                    <a:pathLst>
                      <a:path extrusionOk="0" h="265" w="6346">
                        <a:moveTo>
                          <a:pt x="1" y="0"/>
                        </a:moveTo>
                        <a:lnTo>
                          <a:pt x="1" y="111"/>
                        </a:lnTo>
                        <a:lnTo>
                          <a:pt x="6345" y="264"/>
                        </a:lnTo>
                        <a:lnTo>
                          <a:pt x="6345" y="159"/>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1555436" y="3240638"/>
                    <a:ext cx="1919226" cy="1387360"/>
                  </a:xfrm>
                  <a:custGeom>
                    <a:rect b="b" l="l" r="r" t="t"/>
                    <a:pathLst>
                      <a:path extrusionOk="0" h="10400" w="14387">
                        <a:moveTo>
                          <a:pt x="3987" y="0"/>
                        </a:moveTo>
                        <a:lnTo>
                          <a:pt x="3987" y="3611"/>
                        </a:lnTo>
                        <a:cubicBezTo>
                          <a:pt x="3569" y="3173"/>
                          <a:pt x="2972" y="2887"/>
                          <a:pt x="2311" y="2887"/>
                        </a:cubicBezTo>
                        <a:cubicBezTo>
                          <a:pt x="1037" y="2887"/>
                          <a:pt x="1" y="3923"/>
                          <a:pt x="1" y="5198"/>
                        </a:cubicBezTo>
                        <a:cubicBezTo>
                          <a:pt x="1" y="6477"/>
                          <a:pt x="1037" y="7513"/>
                          <a:pt x="2311" y="7513"/>
                        </a:cubicBezTo>
                        <a:cubicBezTo>
                          <a:pt x="2972" y="7513"/>
                          <a:pt x="3569" y="7228"/>
                          <a:pt x="3987" y="6784"/>
                        </a:cubicBezTo>
                        <a:lnTo>
                          <a:pt x="3987" y="10400"/>
                        </a:lnTo>
                        <a:lnTo>
                          <a:pt x="7381" y="10400"/>
                        </a:lnTo>
                        <a:cubicBezTo>
                          <a:pt x="7048" y="10003"/>
                          <a:pt x="6874" y="9496"/>
                          <a:pt x="6874" y="8946"/>
                        </a:cubicBezTo>
                        <a:cubicBezTo>
                          <a:pt x="6874" y="7667"/>
                          <a:pt x="7910" y="6630"/>
                          <a:pt x="9184" y="6630"/>
                        </a:cubicBezTo>
                        <a:cubicBezTo>
                          <a:pt x="10464" y="6630"/>
                          <a:pt x="11479" y="7667"/>
                          <a:pt x="11479" y="8946"/>
                        </a:cubicBezTo>
                        <a:cubicBezTo>
                          <a:pt x="11479" y="9496"/>
                          <a:pt x="11299" y="10003"/>
                          <a:pt x="10971" y="10400"/>
                        </a:cubicBezTo>
                        <a:lnTo>
                          <a:pt x="14387" y="10400"/>
                        </a:lnTo>
                        <a:lnTo>
                          <a:pt x="143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4" name="Google Shape;2054;p55"/>
                <p:cNvSpPr/>
                <p:nvPr/>
              </p:nvSpPr>
              <p:spPr>
                <a:xfrm>
                  <a:off x="822216" y="3819851"/>
                  <a:ext cx="61497" cy="79773"/>
                </a:xfrm>
                <a:custGeom>
                  <a:rect b="b" l="l" r="r" t="t"/>
                  <a:pathLst>
                    <a:path extrusionOk="0" h="598" w="461">
                      <a:moveTo>
                        <a:pt x="460" y="0"/>
                      </a:moveTo>
                      <a:lnTo>
                        <a:pt x="0" y="307"/>
                      </a:lnTo>
                      <a:lnTo>
                        <a:pt x="196" y="598"/>
                      </a:lnTo>
                      <a:cubicBezTo>
                        <a:pt x="286" y="397"/>
                        <a:pt x="376" y="201"/>
                        <a:pt x="460" y="0"/>
                      </a:cubicBezTo>
                      <a:close/>
                    </a:path>
                  </a:pathLst>
                </a:custGeom>
                <a:solidFill>
                  <a:srgbClr val="3919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960422" y="3834557"/>
                  <a:ext cx="58696" cy="129131"/>
                </a:xfrm>
                <a:custGeom>
                  <a:rect b="b" l="l" r="r" t="t"/>
                  <a:pathLst>
                    <a:path extrusionOk="0" h="968" w="440">
                      <a:moveTo>
                        <a:pt x="397" y="0"/>
                      </a:moveTo>
                      <a:cubicBezTo>
                        <a:pt x="265" y="286"/>
                        <a:pt x="133" y="592"/>
                        <a:pt x="0" y="899"/>
                      </a:cubicBezTo>
                      <a:lnTo>
                        <a:pt x="175" y="968"/>
                      </a:lnTo>
                      <a:lnTo>
                        <a:pt x="439" y="42"/>
                      </a:lnTo>
                      <a:lnTo>
                        <a:pt x="397" y="0"/>
                      </a:lnTo>
                      <a:close/>
                    </a:path>
                  </a:pathLst>
                </a:custGeom>
                <a:solidFill>
                  <a:srgbClr val="3919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863037" y="3834659"/>
                  <a:ext cx="417675" cy="223979"/>
                </a:xfrm>
                <a:custGeom>
                  <a:rect b="b" l="l" r="r" t="t"/>
                  <a:pathLst>
                    <a:path extrusionOk="0" h="1679" w="3131">
                      <a:moveTo>
                        <a:pt x="1212" y="0"/>
                      </a:moveTo>
                      <a:lnTo>
                        <a:pt x="863" y="947"/>
                      </a:lnTo>
                      <a:lnTo>
                        <a:pt x="1" y="661"/>
                      </a:lnTo>
                      <a:lnTo>
                        <a:pt x="1" y="661"/>
                      </a:lnTo>
                      <a:cubicBezTo>
                        <a:pt x="1" y="661"/>
                        <a:pt x="375" y="1679"/>
                        <a:pt x="498" y="1679"/>
                      </a:cubicBezTo>
                      <a:cubicBezTo>
                        <a:pt x="502" y="1679"/>
                        <a:pt x="505" y="1678"/>
                        <a:pt x="508" y="1676"/>
                      </a:cubicBezTo>
                      <a:lnTo>
                        <a:pt x="3131" y="307"/>
                      </a:lnTo>
                      <a:cubicBezTo>
                        <a:pt x="3131" y="307"/>
                        <a:pt x="2859" y="62"/>
                        <a:pt x="2462" y="62"/>
                      </a:cubicBezTo>
                      <a:cubicBezTo>
                        <a:pt x="2367" y="62"/>
                        <a:pt x="2265" y="76"/>
                        <a:pt x="2158" y="111"/>
                      </a:cubicBezTo>
                      <a:cubicBezTo>
                        <a:pt x="1937" y="187"/>
                        <a:pt x="1766" y="215"/>
                        <a:pt x="1635" y="215"/>
                      </a:cubicBezTo>
                      <a:cubicBezTo>
                        <a:pt x="1272" y="215"/>
                        <a:pt x="1212" y="0"/>
                        <a:pt x="1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114110" y="2940978"/>
                  <a:ext cx="860563" cy="923395"/>
                </a:xfrm>
                <a:custGeom>
                  <a:rect b="b" l="l" r="r" t="t"/>
                  <a:pathLst>
                    <a:path extrusionOk="0" h="6922" w="6451">
                      <a:moveTo>
                        <a:pt x="3326" y="1"/>
                      </a:moveTo>
                      <a:cubicBezTo>
                        <a:pt x="1824" y="1"/>
                        <a:pt x="878" y="529"/>
                        <a:pt x="0" y="640"/>
                      </a:cubicBezTo>
                      <a:lnTo>
                        <a:pt x="502" y="2248"/>
                      </a:lnTo>
                      <a:lnTo>
                        <a:pt x="2485" y="2644"/>
                      </a:lnTo>
                      <a:cubicBezTo>
                        <a:pt x="2485" y="2644"/>
                        <a:pt x="2486" y="2644"/>
                        <a:pt x="2486" y="2644"/>
                      </a:cubicBezTo>
                      <a:cubicBezTo>
                        <a:pt x="2630" y="2644"/>
                        <a:pt x="5218" y="6921"/>
                        <a:pt x="5218" y="6921"/>
                      </a:cubicBezTo>
                      <a:cubicBezTo>
                        <a:pt x="5218" y="6921"/>
                        <a:pt x="6450" y="6149"/>
                        <a:pt x="6450" y="6128"/>
                      </a:cubicBezTo>
                      <a:cubicBezTo>
                        <a:pt x="6450" y="6128"/>
                        <a:pt x="5504" y="2401"/>
                        <a:pt x="4251" y="445"/>
                      </a:cubicBezTo>
                      <a:cubicBezTo>
                        <a:pt x="4029" y="90"/>
                        <a:pt x="3521" y="1"/>
                        <a:pt x="33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202156" y="3114538"/>
                  <a:ext cx="719560" cy="682074"/>
                </a:xfrm>
                <a:custGeom>
                  <a:rect b="b" l="l" r="r" t="t"/>
                  <a:pathLst>
                    <a:path extrusionOk="0" h="5113" w="5394">
                      <a:moveTo>
                        <a:pt x="1561" y="0"/>
                      </a:moveTo>
                      <a:cubicBezTo>
                        <a:pt x="1164" y="0"/>
                        <a:pt x="662" y="42"/>
                        <a:pt x="1" y="132"/>
                      </a:cubicBezTo>
                      <a:lnTo>
                        <a:pt x="1" y="154"/>
                      </a:lnTo>
                      <a:cubicBezTo>
                        <a:pt x="662" y="69"/>
                        <a:pt x="1164" y="42"/>
                        <a:pt x="1561" y="42"/>
                      </a:cubicBezTo>
                      <a:cubicBezTo>
                        <a:pt x="2221" y="42"/>
                        <a:pt x="2576" y="154"/>
                        <a:pt x="2798" y="307"/>
                      </a:cubicBezTo>
                      <a:cubicBezTo>
                        <a:pt x="3014" y="487"/>
                        <a:pt x="3083" y="703"/>
                        <a:pt x="3194" y="947"/>
                      </a:cubicBezTo>
                      <a:lnTo>
                        <a:pt x="5372" y="5113"/>
                      </a:lnTo>
                      <a:lnTo>
                        <a:pt x="5394" y="5092"/>
                      </a:lnTo>
                      <a:lnTo>
                        <a:pt x="3215" y="925"/>
                      </a:lnTo>
                      <a:cubicBezTo>
                        <a:pt x="3104" y="703"/>
                        <a:pt x="3041" y="465"/>
                        <a:pt x="2819" y="286"/>
                      </a:cubicBezTo>
                      <a:cubicBezTo>
                        <a:pt x="2597" y="111"/>
                        <a:pt x="2221" y="0"/>
                        <a:pt x="1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375047" y="3817049"/>
                  <a:ext cx="167951" cy="196898"/>
                </a:xfrm>
                <a:custGeom>
                  <a:rect b="b" l="l" r="r" t="t"/>
                  <a:pathLst>
                    <a:path extrusionOk="0" h="1476" w="1259">
                      <a:moveTo>
                        <a:pt x="1216" y="0"/>
                      </a:moveTo>
                      <a:lnTo>
                        <a:pt x="48" y="111"/>
                      </a:lnTo>
                      <a:lnTo>
                        <a:pt x="0" y="793"/>
                      </a:lnTo>
                      <a:lnTo>
                        <a:pt x="598" y="1475"/>
                      </a:lnTo>
                      <a:lnTo>
                        <a:pt x="1259" y="772"/>
                      </a:lnTo>
                      <a:lnTo>
                        <a:pt x="1216" y="0"/>
                      </a:lnTo>
                      <a:close/>
                    </a:path>
                  </a:pathLst>
                </a:custGeom>
                <a:solidFill>
                  <a:srgbClr val="FFAA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822216" y="3776094"/>
                  <a:ext cx="196898" cy="199700"/>
                </a:xfrm>
                <a:custGeom>
                  <a:rect b="b" l="l" r="r" t="t"/>
                  <a:pathLst>
                    <a:path extrusionOk="0" h="1497" w="1476">
                      <a:moveTo>
                        <a:pt x="968" y="0"/>
                      </a:moveTo>
                      <a:lnTo>
                        <a:pt x="0" y="635"/>
                      </a:lnTo>
                      <a:lnTo>
                        <a:pt x="397" y="1190"/>
                      </a:lnTo>
                      <a:lnTo>
                        <a:pt x="1211" y="1497"/>
                      </a:lnTo>
                      <a:lnTo>
                        <a:pt x="1475" y="571"/>
                      </a:lnTo>
                      <a:lnTo>
                        <a:pt x="9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375047" y="3817049"/>
                  <a:ext cx="167951" cy="196898"/>
                </a:xfrm>
                <a:custGeom>
                  <a:rect b="b" l="l" r="r" t="t"/>
                  <a:pathLst>
                    <a:path extrusionOk="0" h="1476" w="1259">
                      <a:moveTo>
                        <a:pt x="1216" y="0"/>
                      </a:moveTo>
                      <a:lnTo>
                        <a:pt x="48" y="111"/>
                      </a:lnTo>
                      <a:lnTo>
                        <a:pt x="0" y="793"/>
                      </a:lnTo>
                      <a:lnTo>
                        <a:pt x="598" y="1475"/>
                      </a:lnTo>
                      <a:lnTo>
                        <a:pt x="1259" y="772"/>
                      </a:lnTo>
                      <a:lnTo>
                        <a:pt x="12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351701" y="3908032"/>
                  <a:ext cx="411406" cy="155945"/>
                </a:xfrm>
                <a:custGeom>
                  <a:rect b="b" l="l" r="r" t="t"/>
                  <a:pathLst>
                    <a:path extrusionOk="0" h="1169" w="3084">
                      <a:moveTo>
                        <a:pt x="154" y="0"/>
                      </a:moveTo>
                      <a:cubicBezTo>
                        <a:pt x="154" y="0"/>
                        <a:pt x="1" y="1147"/>
                        <a:pt x="133" y="1147"/>
                      </a:cubicBezTo>
                      <a:lnTo>
                        <a:pt x="3083" y="1168"/>
                      </a:lnTo>
                      <a:cubicBezTo>
                        <a:pt x="3083" y="1168"/>
                        <a:pt x="2887" y="640"/>
                        <a:pt x="2316" y="550"/>
                      </a:cubicBezTo>
                      <a:cubicBezTo>
                        <a:pt x="1455" y="397"/>
                        <a:pt x="1523" y="0"/>
                        <a:pt x="1523" y="0"/>
                      </a:cubicBezTo>
                      <a:lnTo>
                        <a:pt x="1523" y="0"/>
                      </a:lnTo>
                      <a:lnTo>
                        <a:pt x="773" y="661"/>
                      </a:lnTo>
                      <a:lnTo>
                        <a:pt x="1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265423" y="2961389"/>
                  <a:ext cx="919793" cy="911389"/>
                </a:xfrm>
                <a:custGeom>
                  <a:rect b="b" l="l" r="r" t="t"/>
                  <a:pathLst>
                    <a:path extrusionOk="0" h="6832" w="6895">
                      <a:moveTo>
                        <a:pt x="5594" y="1"/>
                      </a:moveTo>
                      <a:lnTo>
                        <a:pt x="1" y="181"/>
                      </a:lnTo>
                      <a:cubicBezTo>
                        <a:pt x="1" y="1349"/>
                        <a:pt x="926" y="2295"/>
                        <a:pt x="2094" y="2295"/>
                      </a:cubicBezTo>
                      <a:lnTo>
                        <a:pt x="4362" y="2295"/>
                      </a:lnTo>
                      <a:cubicBezTo>
                        <a:pt x="4495" y="2295"/>
                        <a:pt x="4584" y="2406"/>
                        <a:pt x="4537" y="2539"/>
                      </a:cubicBezTo>
                      <a:lnTo>
                        <a:pt x="4738" y="6742"/>
                      </a:lnTo>
                      <a:cubicBezTo>
                        <a:pt x="4717" y="6789"/>
                        <a:pt x="4738" y="6811"/>
                        <a:pt x="4780" y="6811"/>
                      </a:cubicBezTo>
                      <a:lnTo>
                        <a:pt x="5552" y="6811"/>
                      </a:lnTo>
                      <a:cubicBezTo>
                        <a:pt x="5573" y="6811"/>
                        <a:pt x="6038" y="6832"/>
                        <a:pt x="6038" y="6832"/>
                      </a:cubicBezTo>
                      <a:lnTo>
                        <a:pt x="6652" y="1434"/>
                      </a:lnTo>
                      <a:cubicBezTo>
                        <a:pt x="6895" y="905"/>
                        <a:pt x="6171" y="1"/>
                        <a:pt x="5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94667" y="2993940"/>
                  <a:ext cx="593230" cy="870435"/>
                </a:xfrm>
                <a:custGeom>
                  <a:rect b="b" l="l" r="r" t="t"/>
                  <a:pathLst>
                    <a:path extrusionOk="0" h="6525" w="4447">
                      <a:moveTo>
                        <a:pt x="21" y="0"/>
                      </a:moveTo>
                      <a:cubicBezTo>
                        <a:pt x="21" y="0"/>
                        <a:pt x="0" y="90"/>
                        <a:pt x="0" y="201"/>
                      </a:cubicBezTo>
                      <a:cubicBezTo>
                        <a:pt x="21" y="376"/>
                        <a:pt x="42" y="640"/>
                        <a:pt x="175" y="862"/>
                      </a:cubicBezTo>
                      <a:cubicBezTo>
                        <a:pt x="307" y="1079"/>
                        <a:pt x="550" y="1237"/>
                        <a:pt x="968" y="1237"/>
                      </a:cubicBezTo>
                      <a:lnTo>
                        <a:pt x="1872" y="1237"/>
                      </a:lnTo>
                      <a:cubicBezTo>
                        <a:pt x="2422" y="1237"/>
                        <a:pt x="3040" y="1237"/>
                        <a:pt x="3569" y="1258"/>
                      </a:cubicBezTo>
                      <a:cubicBezTo>
                        <a:pt x="4050" y="1258"/>
                        <a:pt x="4425" y="1655"/>
                        <a:pt x="4425" y="2115"/>
                      </a:cubicBezTo>
                      <a:cubicBezTo>
                        <a:pt x="4425" y="2205"/>
                        <a:pt x="4404" y="2295"/>
                        <a:pt x="4383" y="2358"/>
                      </a:cubicBezTo>
                      <a:lnTo>
                        <a:pt x="4097" y="6524"/>
                      </a:lnTo>
                      <a:lnTo>
                        <a:pt x="4119" y="6524"/>
                      </a:lnTo>
                      <a:lnTo>
                        <a:pt x="4404" y="2379"/>
                      </a:lnTo>
                      <a:cubicBezTo>
                        <a:pt x="4425" y="2295"/>
                        <a:pt x="4446" y="2205"/>
                        <a:pt x="4446" y="2115"/>
                      </a:cubicBezTo>
                      <a:cubicBezTo>
                        <a:pt x="4446" y="1655"/>
                        <a:pt x="4076" y="1237"/>
                        <a:pt x="3569" y="1237"/>
                      </a:cubicBezTo>
                      <a:cubicBezTo>
                        <a:pt x="3040" y="1211"/>
                        <a:pt x="2422" y="1211"/>
                        <a:pt x="1872" y="1211"/>
                      </a:cubicBezTo>
                      <a:lnTo>
                        <a:pt x="968" y="1211"/>
                      </a:lnTo>
                      <a:cubicBezTo>
                        <a:pt x="550" y="1211"/>
                        <a:pt x="328" y="1058"/>
                        <a:pt x="196" y="841"/>
                      </a:cubicBezTo>
                      <a:cubicBezTo>
                        <a:pt x="64" y="640"/>
                        <a:pt x="42" y="376"/>
                        <a:pt x="42" y="201"/>
                      </a:cubicBezTo>
                      <a:lnTo>
                        <a:pt x="42" y="48"/>
                      </a:lnTo>
                      <a:lnTo>
                        <a:pt x="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569016" y="2095056"/>
                  <a:ext cx="296948" cy="452493"/>
                </a:xfrm>
                <a:custGeom>
                  <a:rect b="b" l="l" r="r" t="t"/>
                  <a:pathLst>
                    <a:path extrusionOk="0" h="3392" w="2226">
                      <a:moveTo>
                        <a:pt x="1942" y="1"/>
                      </a:moveTo>
                      <a:cubicBezTo>
                        <a:pt x="1779" y="1"/>
                        <a:pt x="793" y="1652"/>
                        <a:pt x="793" y="1652"/>
                      </a:cubicBezTo>
                      <a:lnTo>
                        <a:pt x="0" y="2445"/>
                      </a:lnTo>
                      <a:lnTo>
                        <a:pt x="952" y="3391"/>
                      </a:lnTo>
                      <a:lnTo>
                        <a:pt x="1613" y="2244"/>
                      </a:lnTo>
                      <a:lnTo>
                        <a:pt x="2226" y="1277"/>
                      </a:lnTo>
                      <a:lnTo>
                        <a:pt x="1745" y="769"/>
                      </a:lnTo>
                      <a:cubicBezTo>
                        <a:pt x="1745" y="769"/>
                        <a:pt x="1983" y="129"/>
                        <a:pt x="1962" y="18"/>
                      </a:cubicBezTo>
                      <a:cubicBezTo>
                        <a:pt x="1958" y="6"/>
                        <a:pt x="1951" y="1"/>
                        <a:pt x="1942" y="1"/>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713492" y="2220190"/>
                  <a:ext cx="73503" cy="48024"/>
                </a:xfrm>
                <a:custGeom>
                  <a:rect b="b" l="l" r="r" t="t"/>
                  <a:pathLst>
                    <a:path extrusionOk="0" h="360" w="551">
                      <a:moveTo>
                        <a:pt x="176" y="0"/>
                      </a:moveTo>
                      <a:cubicBezTo>
                        <a:pt x="148" y="0"/>
                        <a:pt x="137" y="36"/>
                        <a:pt x="154" y="53"/>
                      </a:cubicBezTo>
                      <a:cubicBezTo>
                        <a:pt x="218" y="74"/>
                        <a:pt x="265" y="96"/>
                        <a:pt x="308" y="117"/>
                      </a:cubicBezTo>
                      <a:cubicBezTo>
                        <a:pt x="350" y="138"/>
                        <a:pt x="371" y="138"/>
                        <a:pt x="397" y="164"/>
                      </a:cubicBezTo>
                      <a:cubicBezTo>
                        <a:pt x="419" y="164"/>
                        <a:pt x="419" y="164"/>
                        <a:pt x="440" y="185"/>
                      </a:cubicBezTo>
                      <a:cubicBezTo>
                        <a:pt x="482" y="185"/>
                        <a:pt x="482" y="228"/>
                        <a:pt x="419" y="270"/>
                      </a:cubicBezTo>
                      <a:cubicBezTo>
                        <a:pt x="308" y="318"/>
                        <a:pt x="154" y="318"/>
                        <a:pt x="43" y="318"/>
                      </a:cubicBezTo>
                      <a:cubicBezTo>
                        <a:pt x="1" y="318"/>
                        <a:pt x="1" y="360"/>
                        <a:pt x="43" y="360"/>
                      </a:cubicBezTo>
                      <a:lnTo>
                        <a:pt x="350" y="360"/>
                      </a:lnTo>
                      <a:cubicBezTo>
                        <a:pt x="397" y="339"/>
                        <a:pt x="503" y="339"/>
                        <a:pt x="530" y="270"/>
                      </a:cubicBezTo>
                      <a:cubicBezTo>
                        <a:pt x="551" y="207"/>
                        <a:pt x="530" y="185"/>
                        <a:pt x="482" y="138"/>
                      </a:cubicBezTo>
                      <a:cubicBezTo>
                        <a:pt x="397" y="74"/>
                        <a:pt x="286" y="53"/>
                        <a:pt x="197" y="6"/>
                      </a:cubicBezTo>
                      <a:cubicBezTo>
                        <a:pt x="189" y="2"/>
                        <a:pt x="182"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772990" y="2196444"/>
                  <a:ext cx="33750" cy="43622"/>
                </a:xfrm>
                <a:custGeom>
                  <a:rect b="b" l="l" r="r" t="t"/>
                  <a:pathLst>
                    <a:path extrusionOk="0" h="327" w="253">
                      <a:moveTo>
                        <a:pt x="213" y="1"/>
                      </a:moveTo>
                      <a:cubicBezTo>
                        <a:pt x="205" y="1"/>
                        <a:pt x="196" y="3"/>
                        <a:pt x="189" y="9"/>
                      </a:cubicBezTo>
                      <a:cubicBezTo>
                        <a:pt x="126" y="99"/>
                        <a:pt x="57" y="184"/>
                        <a:pt x="15" y="295"/>
                      </a:cubicBezTo>
                      <a:cubicBezTo>
                        <a:pt x="0" y="309"/>
                        <a:pt x="16" y="327"/>
                        <a:pt x="35" y="327"/>
                      </a:cubicBezTo>
                      <a:cubicBezTo>
                        <a:pt x="43" y="327"/>
                        <a:pt x="51" y="324"/>
                        <a:pt x="57" y="316"/>
                      </a:cubicBezTo>
                      <a:cubicBezTo>
                        <a:pt x="105" y="231"/>
                        <a:pt x="168" y="120"/>
                        <a:pt x="237" y="51"/>
                      </a:cubicBezTo>
                      <a:cubicBezTo>
                        <a:pt x="252" y="20"/>
                        <a:pt x="234"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766453" y="2222991"/>
                  <a:ext cx="60697" cy="52159"/>
                </a:xfrm>
                <a:custGeom>
                  <a:rect b="b" l="l" r="r" t="t"/>
                  <a:pathLst>
                    <a:path extrusionOk="0" h="391" w="455">
                      <a:moveTo>
                        <a:pt x="418" y="0"/>
                      </a:moveTo>
                      <a:cubicBezTo>
                        <a:pt x="410" y="0"/>
                        <a:pt x="403" y="4"/>
                        <a:pt x="397" y="11"/>
                      </a:cubicBezTo>
                      <a:cubicBezTo>
                        <a:pt x="371" y="75"/>
                        <a:pt x="328" y="143"/>
                        <a:pt x="286" y="207"/>
                      </a:cubicBezTo>
                      <a:cubicBezTo>
                        <a:pt x="265" y="228"/>
                        <a:pt x="238" y="249"/>
                        <a:pt x="217" y="275"/>
                      </a:cubicBezTo>
                      <a:cubicBezTo>
                        <a:pt x="203" y="290"/>
                        <a:pt x="128" y="345"/>
                        <a:pt x="88" y="345"/>
                      </a:cubicBezTo>
                      <a:cubicBezTo>
                        <a:pt x="69" y="345"/>
                        <a:pt x="57" y="332"/>
                        <a:pt x="64" y="297"/>
                      </a:cubicBezTo>
                      <a:cubicBezTo>
                        <a:pt x="64" y="273"/>
                        <a:pt x="48" y="261"/>
                        <a:pt x="32" y="261"/>
                      </a:cubicBezTo>
                      <a:cubicBezTo>
                        <a:pt x="16" y="261"/>
                        <a:pt x="0" y="273"/>
                        <a:pt x="0" y="297"/>
                      </a:cubicBezTo>
                      <a:cubicBezTo>
                        <a:pt x="0" y="364"/>
                        <a:pt x="39" y="390"/>
                        <a:pt x="90" y="390"/>
                      </a:cubicBezTo>
                      <a:cubicBezTo>
                        <a:pt x="122" y="390"/>
                        <a:pt x="161" y="379"/>
                        <a:pt x="196" y="360"/>
                      </a:cubicBezTo>
                      <a:cubicBezTo>
                        <a:pt x="307" y="297"/>
                        <a:pt x="397" y="164"/>
                        <a:pt x="439" y="53"/>
                      </a:cubicBezTo>
                      <a:cubicBezTo>
                        <a:pt x="455" y="23"/>
                        <a:pt x="437" y="0"/>
                        <a:pt x="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780594" y="2245270"/>
                  <a:ext cx="69768" cy="57362"/>
                </a:xfrm>
                <a:custGeom>
                  <a:rect b="b" l="l" r="r" t="t"/>
                  <a:pathLst>
                    <a:path extrusionOk="0" h="430" w="523">
                      <a:moveTo>
                        <a:pt x="489" y="0"/>
                      </a:moveTo>
                      <a:cubicBezTo>
                        <a:pt x="481" y="0"/>
                        <a:pt x="472" y="5"/>
                        <a:pt x="465" y="19"/>
                      </a:cubicBezTo>
                      <a:cubicBezTo>
                        <a:pt x="397" y="108"/>
                        <a:pt x="333" y="193"/>
                        <a:pt x="265" y="283"/>
                      </a:cubicBezTo>
                      <a:cubicBezTo>
                        <a:pt x="248" y="299"/>
                        <a:pt x="195" y="368"/>
                        <a:pt x="149" y="368"/>
                      </a:cubicBezTo>
                      <a:cubicBezTo>
                        <a:pt x="135" y="368"/>
                        <a:pt x="122" y="362"/>
                        <a:pt x="111" y="346"/>
                      </a:cubicBezTo>
                      <a:cubicBezTo>
                        <a:pt x="90" y="304"/>
                        <a:pt x="69" y="262"/>
                        <a:pt x="69" y="193"/>
                      </a:cubicBezTo>
                      <a:cubicBezTo>
                        <a:pt x="69" y="184"/>
                        <a:pt x="57" y="179"/>
                        <a:pt x="43" y="179"/>
                      </a:cubicBezTo>
                      <a:cubicBezTo>
                        <a:pt x="24" y="179"/>
                        <a:pt x="0" y="189"/>
                        <a:pt x="0" y="214"/>
                      </a:cubicBezTo>
                      <a:cubicBezTo>
                        <a:pt x="22" y="307"/>
                        <a:pt x="71" y="430"/>
                        <a:pt x="163" y="430"/>
                      </a:cubicBezTo>
                      <a:cubicBezTo>
                        <a:pt x="181" y="430"/>
                        <a:pt x="201" y="425"/>
                        <a:pt x="222" y="415"/>
                      </a:cubicBezTo>
                      <a:cubicBezTo>
                        <a:pt x="265" y="373"/>
                        <a:pt x="312" y="325"/>
                        <a:pt x="354" y="262"/>
                      </a:cubicBezTo>
                      <a:cubicBezTo>
                        <a:pt x="397" y="193"/>
                        <a:pt x="465" y="108"/>
                        <a:pt x="508" y="40"/>
                      </a:cubicBezTo>
                      <a:cubicBezTo>
                        <a:pt x="522" y="25"/>
                        <a:pt x="507" y="0"/>
                        <a:pt x="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807408" y="2261679"/>
                  <a:ext cx="60964" cy="50959"/>
                </a:xfrm>
                <a:custGeom>
                  <a:rect b="b" l="l" r="r" t="t"/>
                  <a:pathLst>
                    <a:path extrusionOk="0" h="382" w="457">
                      <a:moveTo>
                        <a:pt x="410" y="1"/>
                      </a:moveTo>
                      <a:cubicBezTo>
                        <a:pt x="405" y="1"/>
                        <a:pt x="401" y="3"/>
                        <a:pt x="397" y="7"/>
                      </a:cubicBezTo>
                      <a:cubicBezTo>
                        <a:pt x="354" y="70"/>
                        <a:pt x="307" y="139"/>
                        <a:pt x="264" y="181"/>
                      </a:cubicBezTo>
                      <a:cubicBezTo>
                        <a:pt x="243" y="223"/>
                        <a:pt x="222" y="271"/>
                        <a:pt x="175" y="292"/>
                      </a:cubicBezTo>
                      <a:cubicBezTo>
                        <a:pt x="175" y="313"/>
                        <a:pt x="153" y="313"/>
                        <a:pt x="153" y="313"/>
                      </a:cubicBezTo>
                      <a:cubicBezTo>
                        <a:pt x="149" y="316"/>
                        <a:pt x="144" y="317"/>
                        <a:pt x="139" y="317"/>
                      </a:cubicBezTo>
                      <a:cubicBezTo>
                        <a:pt x="101" y="317"/>
                        <a:pt x="64" y="247"/>
                        <a:pt x="64" y="223"/>
                      </a:cubicBezTo>
                      <a:cubicBezTo>
                        <a:pt x="55" y="215"/>
                        <a:pt x="43" y="210"/>
                        <a:pt x="32" y="210"/>
                      </a:cubicBezTo>
                      <a:cubicBezTo>
                        <a:pt x="15" y="210"/>
                        <a:pt x="0" y="221"/>
                        <a:pt x="0" y="250"/>
                      </a:cubicBezTo>
                      <a:cubicBezTo>
                        <a:pt x="21" y="313"/>
                        <a:pt x="64" y="355"/>
                        <a:pt x="132" y="382"/>
                      </a:cubicBezTo>
                      <a:cubicBezTo>
                        <a:pt x="153" y="382"/>
                        <a:pt x="196" y="355"/>
                        <a:pt x="222" y="334"/>
                      </a:cubicBezTo>
                      <a:cubicBezTo>
                        <a:pt x="307" y="250"/>
                        <a:pt x="376" y="139"/>
                        <a:pt x="439" y="49"/>
                      </a:cubicBezTo>
                      <a:cubicBezTo>
                        <a:pt x="456" y="32"/>
                        <a:pt x="432" y="1"/>
                        <a:pt x="4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154931" y="2215654"/>
                  <a:ext cx="558679" cy="757845"/>
                </a:xfrm>
                <a:custGeom>
                  <a:rect b="b" l="l" r="r" t="t"/>
                  <a:pathLst>
                    <a:path extrusionOk="0" h="5681" w="4188">
                      <a:moveTo>
                        <a:pt x="99" y="0"/>
                      </a:moveTo>
                      <a:cubicBezTo>
                        <a:pt x="36" y="0"/>
                        <a:pt x="1" y="18"/>
                        <a:pt x="1" y="18"/>
                      </a:cubicBezTo>
                      <a:cubicBezTo>
                        <a:pt x="196" y="352"/>
                        <a:pt x="968" y="5681"/>
                        <a:pt x="968" y="5681"/>
                      </a:cubicBezTo>
                      <a:lnTo>
                        <a:pt x="1037" y="5459"/>
                      </a:lnTo>
                      <a:lnTo>
                        <a:pt x="1455" y="5395"/>
                      </a:lnTo>
                      <a:cubicBezTo>
                        <a:pt x="1608" y="5353"/>
                        <a:pt x="1740" y="5284"/>
                        <a:pt x="1830" y="5173"/>
                      </a:cubicBezTo>
                      <a:lnTo>
                        <a:pt x="4188" y="2487"/>
                      </a:lnTo>
                      <a:lnTo>
                        <a:pt x="3104" y="1340"/>
                      </a:lnTo>
                      <a:lnTo>
                        <a:pt x="1761" y="2710"/>
                      </a:lnTo>
                      <a:cubicBezTo>
                        <a:pt x="1761" y="2710"/>
                        <a:pt x="1677" y="2334"/>
                        <a:pt x="1058" y="1055"/>
                      </a:cubicBezTo>
                      <a:cubicBezTo>
                        <a:pt x="625" y="128"/>
                        <a:pt x="265" y="0"/>
                        <a:pt x="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356405" y="2139079"/>
                  <a:ext cx="660997" cy="952209"/>
                </a:xfrm>
                <a:custGeom>
                  <a:rect b="b" l="l" r="r" t="t"/>
                  <a:pathLst>
                    <a:path extrusionOk="0" h="7138" w="4955">
                      <a:moveTo>
                        <a:pt x="2290" y="0"/>
                      </a:moveTo>
                      <a:lnTo>
                        <a:pt x="1782" y="265"/>
                      </a:lnTo>
                      <a:cubicBezTo>
                        <a:pt x="1782" y="265"/>
                        <a:pt x="355" y="704"/>
                        <a:pt x="175" y="2115"/>
                      </a:cubicBezTo>
                      <a:cubicBezTo>
                        <a:pt x="1" y="3521"/>
                        <a:pt x="815" y="7138"/>
                        <a:pt x="815" y="7138"/>
                      </a:cubicBezTo>
                      <a:cubicBezTo>
                        <a:pt x="815" y="7138"/>
                        <a:pt x="1698" y="6762"/>
                        <a:pt x="2047" y="6651"/>
                      </a:cubicBezTo>
                      <a:cubicBezTo>
                        <a:pt x="2575" y="6519"/>
                        <a:pt x="2998" y="6498"/>
                        <a:pt x="3368" y="6498"/>
                      </a:cubicBezTo>
                      <a:lnTo>
                        <a:pt x="4955" y="6191"/>
                      </a:lnTo>
                      <a:lnTo>
                        <a:pt x="4384" y="1697"/>
                      </a:lnTo>
                      <a:cubicBezTo>
                        <a:pt x="4294" y="1343"/>
                        <a:pt x="4251" y="836"/>
                        <a:pt x="3945" y="614"/>
                      </a:cubicBezTo>
                      <a:lnTo>
                        <a:pt x="3368" y="286"/>
                      </a:lnTo>
                      <a:lnTo>
                        <a:pt x="2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355037" y="2345591"/>
                  <a:ext cx="300817" cy="378989"/>
                </a:xfrm>
                <a:custGeom>
                  <a:rect b="b" l="l" r="r" t="t"/>
                  <a:pathLst>
                    <a:path extrusionOk="0" h="2841" w="2255">
                      <a:moveTo>
                        <a:pt x="2076" y="0"/>
                      </a:moveTo>
                      <a:cubicBezTo>
                        <a:pt x="2053" y="0"/>
                        <a:pt x="2027" y="6"/>
                        <a:pt x="2001" y="17"/>
                      </a:cubicBezTo>
                      <a:lnTo>
                        <a:pt x="790" y="520"/>
                      </a:lnTo>
                      <a:cubicBezTo>
                        <a:pt x="705" y="567"/>
                        <a:pt x="637" y="631"/>
                        <a:pt x="615" y="742"/>
                      </a:cubicBezTo>
                      <a:lnTo>
                        <a:pt x="18" y="2766"/>
                      </a:lnTo>
                      <a:cubicBezTo>
                        <a:pt x="1" y="2805"/>
                        <a:pt x="86" y="2841"/>
                        <a:pt x="144" y="2841"/>
                      </a:cubicBezTo>
                      <a:cubicBezTo>
                        <a:pt x="157" y="2841"/>
                        <a:pt x="168" y="2839"/>
                        <a:pt x="177" y="2835"/>
                      </a:cubicBezTo>
                      <a:lnTo>
                        <a:pt x="1451" y="2174"/>
                      </a:lnTo>
                      <a:cubicBezTo>
                        <a:pt x="1562" y="2132"/>
                        <a:pt x="1631" y="2042"/>
                        <a:pt x="1673" y="1931"/>
                      </a:cubicBezTo>
                      <a:lnTo>
                        <a:pt x="2202" y="255"/>
                      </a:lnTo>
                      <a:cubicBezTo>
                        <a:pt x="2254" y="128"/>
                        <a:pt x="2190" y="0"/>
                        <a:pt x="2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372246" y="2352127"/>
                  <a:ext cx="284142" cy="374721"/>
                </a:xfrm>
                <a:custGeom>
                  <a:rect b="b" l="l" r="r" t="t"/>
                  <a:pathLst>
                    <a:path extrusionOk="0" h="2809" w="2130">
                      <a:moveTo>
                        <a:pt x="2003" y="1"/>
                      </a:moveTo>
                      <a:cubicBezTo>
                        <a:pt x="1990" y="1"/>
                        <a:pt x="1976" y="4"/>
                        <a:pt x="1962" y="11"/>
                      </a:cubicBezTo>
                      <a:lnTo>
                        <a:pt x="772" y="518"/>
                      </a:lnTo>
                      <a:cubicBezTo>
                        <a:pt x="709" y="560"/>
                        <a:pt x="640" y="603"/>
                        <a:pt x="619" y="693"/>
                      </a:cubicBezTo>
                      <a:lnTo>
                        <a:pt x="0" y="2807"/>
                      </a:lnTo>
                      <a:cubicBezTo>
                        <a:pt x="0" y="2808"/>
                        <a:pt x="1" y="2808"/>
                        <a:pt x="1" y="2808"/>
                      </a:cubicBezTo>
                      <a:cubicBezTo>
                        <a:pt x="41" y="2808"/>
                        <a:pt x="981" y="2343"/>
                        <a:pt x="1369" y="2147"/>
                      </a:cubicBezTo>
                      <a:cubicBezTo>
                        <a:pt x="1475" y="2083"/>
                        <a:pt x="1502" y="2035"/>
                        <a:pt x="1544" y="1903"/>
                      </a:cubicBezTo>
                      <a:lnTo>
                        <a:pt x="2094" y="164"/>
                      </a:lnTo>
                      <a:cubicBezTo>
                        <a:pt x="2129" y="88"/>
                        <a:pt x="2075" y="1"/>
                        <a:pt x="20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425073" y="2453649"/>
                  <a:ext cx="20544" cy="43889"/>
                </a:xfrm>
                <a:custGeom>
                  <a:rect b="b" l="l" r="r" t="t"/>
                  <a:pathLst>
                    <a:path extrusionOk="0" h="329" w="154">
                      <a:moveTo>
                        <a:pt x="112" y="0"/>
                      </a:moveTo>
                      <a:cubicBezTo>
                        <a:pt x="112" y="0"/>
                        <a:pt x="91" y="21"/>
                        <a:pt x="90" y="42"/>
                      </a:cubicBezTo>
                      <a:lnTo>
                        <a:pt x="90" y="42"/>
                      </a:lnTo>
                      <a:cubicBezTo>
                        <a:pt x="91" y="21"/>
                        <a:pt x="112" y="21"/>
                        <a:pt x="112" y="21"/>
                      </a:cubicBezTo>
                      <a:lnTo>
                        <a:pt x="133" y="21"/>
                      </a:lnTo>
                      <a:cubicBezTo>
                        <a:pt x="133" y="0"/>
                        <a:pt x="133" y="0"/>
                        <a:pt x="112" y="0"/>
                      </a:cubicBezTo>
                      <a:close/>
                      <a:moveTo>
                        <a:pt x="133" y="21"/>
                      </a:moveTo>
                      <a:lnTo>
                        <a:pt x="154" y="43"/>
                      </a:lnTo>
                      <a:lnTo>
                        <a:pt x="154" y="21"/>
                      </a:lnTo>
                      <a:close/>
                      <a:moveTo>
                        <a:pt x="154" y="43"/>
                      </a:moveTo>
                      <a:lnTo>
                        <a:pt x="154" y="43"/>
                      </a:lnTo>
                      <a:lnTo>
                        <a:pt x="154" y="43"/>
                      </a:lnTo>
                      <a:close/>
                      <a:moveTo>
                        <a:pt x="90" y="43"/>
                      </a:moveTo>
                      <a:lnTo>
                        <a:pt x="1" y="286"/>
                      </a:lnTo>
                      <a:lnTo>
                        <a:pt x="1" y="307"/>
                      </a:lnTo>
                      <a:cubicBezTo>
                        <a:pt x="1" y="307"/>
                        <a:pt x="1" y="328"/>
                        <a:pt x="22" y="328"/>
                      </a:cubicBezTo>
                      <a:lnTo>
                        <a:pt x="22" y="307"/>
                      </a:lnTo>
                      <a:lnTo>
                        <a:pt x="22" y="286"/>
                      </a:lnTo>
                      <a:lnTo>
                        <a:pt x="90" y="43"/>
                      </a:lnTo>
                      <a:close/>
                      <a:moveTo>
                        <a:pt x="154" y="43"/>
                      </a:moveTo>
                      <a:lnTo>
                        <a:pt x="69" y="307"/>
                      </a:lnTo>
                      <a:cubicBezTo>
                        <a:pt x="69" y="328"/>
                        <a:pt x="48" y="328"/>
                        <a:pt x="48" y="328"/>
                      </a:cubicBezTo>
                      <a:cubicBezTo>
                        <a:pt x="69" y="328"/>
                        <a:pt x="69" y="328"/>
                        <a:pt x="90" y="307"/>
                      </a:cubicBezTo>
                      <a:lnTo>
                        <a:pt x="154" y="64"/>
                      </a:lnTo>
                      <a:lnTo>
                        <a:pt x="154" y="4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410266" y="2503009"/>
                  <a:ext cx="21344" cy="44556"/>
                </a:xfrm>
                <a:custGeom>
                  <a:rect b="b" l="l" r="r" t="t"/>
                  <a:pathLst>
                    <a:path extrusionOk="0" h="334" w="160">
                      <a:moveTo>
                        <a:pt x="112" y="0"/>
                      </a:moveTo>
                      <a:lnTo>
                        <a:pt x="90" y="27"/>
                      </a:lnTo>
                      <a:lnTo>
                        <a:pt x="133" y="27"/>
                      </a:lnTo>
                      <a:lnTo>
                        <a:pt x="159" y="48"/>
                      </a:lnTo>
                      <a:lnTo>
                        <a:pt x="159" y="27"/>
                      </a:lnTo>
                      <a:lnTo>
                        <a:pt x="133" y="0"/>
                      </a:lnTo>
                      <a:close/>
                      <a:moveTo>
                        <a:pt x="90" y="27"/>
                      </a:moveTo>
                      <a:lnTo>
                        <a:pt x="1" y="291"/>
                      </a:lnTo>
                      <a:cubicBezTo>
                        <a:pt x="1" y="312"/>
                        <a:pt x="27" y="312"/>
                        <a:pt x="27" y="333"/>
                      </a:cubicBezTo>
                      <a:lnTo>
                        <a:pt x="48" y="333"/>
                      </a:lnTo>
                      <a:lnTo>
                        <a:pt x="27" y="312"/>
                      </a:lnTo>
                      <a:lnTo>
                        <a:pt x="27" y="291"/>
                      </a:lnTo>
                      <a:lnTo>
                        <a:pt x="90" y="27"/>
                      </a:lnTo>
                      <a:close/>
                      <a:moveTo>
                        <a:pt x="159" y="48"/>
                      </a:moveTo>
                      <a:lnTo>
                        <a:pt x="69" y="312"/>
                      </a:lnTo>
                      <a:cubicBezTo>
                        <a:pt x="69" y="312"/>
                        <a:pt x="69" y="333"/>
                        <a:pt x="48" y="333"/>
                      </a:cubicBezTo>
                      <a:cubicBezTo>
                        <a:pt x="69" y="333"/>
                        <a:pt x="69" y="333"/>
                        <a:pt x="90" y="312"/>
                      </a:cubicBezTo>
                      <a:lnTo>
                        <a:pt x="159" y="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96367" y="2491669"/>
                  <a:ext cx="487577" cy="452226"/>
                </a:xfrm>
                <a:custGeom>
                  <a:rect b="b" l="l" r="r" t="t"/>
                  <a:pathLst>
                    <a:path extrusionOk="0" h="3390" w="3655">
                      <a:moveTo>
                        <a:pt x="3230" y="0"/>
                      </a:moveTo>
                      <a:cubicBezTo>
                        <a:pt x="3130" y="0"/>
                        <a:pt x="2795" y="421"/>
                        <a:pt x="2687" y="530"/>
                      </a:cubicBezTo>
                      <a:cubicBezTo>
                        <a:pt x="2588" y="605"/>
                        <a:pt x="2247" y="893"/>
                        <a:pt x="2187" y="893"/>
                      </a:cubicBezTo>
                      <a:cubicBezTo>
                        <a:pt x="2180" y="893"/>
                        <a:pt x="2177" y="888"/>
                        <a:pt x="2179" y="878"/>
                      </a:cubicBezTo>
                      <a:lnTo>
                        <a:pt x="2401" y="265"/>
                      </a:lnTo>
                      <a:lnTo>
                        <a:pt x="2401" y="265"/>
                      </a:lnTo>
                      <a:cubicBezTo>
                        <a:pt x="2401" y="265"/>
                        <a:pt x="1936" y="704"/>
                        <a:pt x="1872" y="947"/>
                      </a:cubicBezTo>
                      <a:cubicBezTo>
                        <a:pt x="1825" y="1079"/>
                        <a:pt x="1804" y="1233"/>
                        <a:pt x="1804" y="1233"/>
                      </a:cubicBezTo>
                      <a:lnTo>
                        <a:pt x="1" y="2576"/>
                      </a:lnTo>
                      <a:lnTo>
                        <a:pt x="1011" y="3390"/>
                      </a:lnTo>
                      <a:cubicBezTo>
                        <a:pt x="2221" y="2179"/>
                        <a:pt x="3147" y="1233"/>
                        <a:pt x="3279" y="1101"/>
                      </a:cubicBezTo>
                      <a:cubicBezTo>
                        <a:pt x="3369" y="1011"/>
                        <a:pt x="3591" y="773"/>
                        <a:pt x="3570" y="725"/>
                      </a:cubicBezTo>
                      <a:cubicBezTo>
                        <a:pt x="3566" y="718"/>
                        <a:pt x="3559" y="715"/>
                        <a:pt x="3551" y="715"/>
                      </a:cubicBezTo>
                      <a:cubicBezTo>
                        <a:pt x="3456" y="715"/>
                        <a:pt x="3100" y="1101"/>
                        <a:pt x="3084" y="1101"/>
                      </a:cubicBezTo>
                      <a:cubicBezTo>
                        <a:pt x="3083" y="1101"/>
                        <a:pt x="3083" y="1101"/>
                        <a:pt x="3083" y="1101"/>
                      </a:cubicBezTo>
                      <a:cubicBezTo>
                        <a:pt x="3104" y="1058"/>
                        <a:pt x="3654" y="551"/>
                        <a:pt x="3633" y="482"/>
                      </a:cubicBezTo>
                      <a:cubicBezTo>
                        <a:pt x="3629" y="469"/>
                        <a:pt x="3619" y="463"/>
                        <a:pt x="3604" y="463"/>
                      </a:cubicBezTo>
                      <a:cubicBezTo>
                        <a:pt x="3473" y="463"/>
                        <a:pt x="2970" y="947"/>
                        <a:pt x="2951" y="947"/>
                      </a:cubicBezTo>
                      <a:cubicBezTo>
                        <a:pt x="2937" y="959"/>
                        <a:pt x="2931" y="965"/>
                        <a:pt x="2931" y="965"/>
                      </a:cubicBezTo>
                      <a:cubicBezTo>
                        <a:pt x="2931" y="965"/>
                        <a:pt x="3567" y="410"/>
                        <a:pt x="3543" y="329"/>
                      </a:cubicBezTo>
                      <a:cubicBezTo>
                        <a:pt x="3543" y="318"/>
                        <a:pt x="3537" y="313"/>
                        <a:pt x="3526" y="313"/>
                      </a:cubicBezTo>
                      <a:cubicBezTo>
                        <a:pt x="3453" y="313"/>
                        <a:pt x="3170" y="530"/>
                        <a:pt x="3147" y="530"/>
                      </a:cubicBezTo>
                      <a:cubicBezTo>
                        <a:pt x="3147" y="530"/>
                        <a:pt x="2863" y="774"/>
                        <a:pt x="2822" y="774"/>
                      </a:cubicBezTo>
                      <a:cubicBezTo>
                        <a:pt x="2821" y="774"/>
                        <a:pt x="2820" y="774"/>
                        <a:pt x="2819" y="773"/>
                      </a:cubicBezTo>
                      <a:cubicBezTo>
                        <a:pt x="2798" y="746"/>
                        <a:pt x="3326" y="1"/>
                        <a:pt x="3236" y="1"/>
                      </a:cubicBezTo>
                      <a:cubicBezTo>
                        <a:pt x="3234" y="0"/>
                        <a:pt x="3232" y="0"/>
                        <a:pt x="3230" y="0"/>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347867" y="2219923"/>
                  <a:ext cx="708888" cy="818676"/>
                </a:xfrm>
                <a:custGeom>
                  <a:rect b="b" l="l" r="r" t="t"/>
                  <a:pathLst>
                    <a:path extrusionOk="0" h="6137" w="5314">
                      <a:moveTo>
                        <a:pt x="1233" y="1"/>
                      </a:moveTo>
                      <a:cubicBezTo>
                        <a:pt x="1114" y="1"/>
                        <a:pt x="983" y="41"/>
                        <a:pt x="841" y="140"/>
                      </a:cubicBezTo>
                      <a:cubicBezTo>
                        <a:pt x="0" y="695"/>
                        <a:pt x="27" y="2942"/>
                        <a:pt x="1787" y="5628"/>
                      </a:cubicBezTo>
                      <a:cubicBezTo>
                        <a:pt x="2011" y="5963"/>
                        <a:pt x="2376" y="6137"/>
                        <a:pt x="2811" y="6137"/>
                      </a:cubicBezTo>
                      <a:cubicBezTo>
                        <a:pt x="3144" y="6137"/>
                        <a:pt x="3519" y="6034"/>
                        <a:pt x="3902" y="5823"/>
                      </a:cubicBezTo>
                      <a:lnTo>
                        <a:pt x="5313" y="4835"/>
                      </a:lnTo>
                      <a:lnTo>
                        <a:pt x="4473" y="3603"/>
                      </a:lnTo>
                      <a:lnTo>
                        <a:pt x="3638" y="4195"/>
                      </a:lnTo>
                      <a:lnTo>
                        <a:pt x="2073" y="848"/>
                      </a:lnTo>
                      <a:cubicBezTo>
                        <a:pt x="2073" y="848"/>
                        <a:pt x="1777" y="1"/>
                        <a:pt x="12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51044" y="2000872"/>
                  <a:ext cx="150342" cy="237719"/>
                </a:xfrm>
                <a:custGeom>
                  <a:rect b="b" l="l" r="r" t="t"/>
                  <a:pathLst>
                    <a:path extrusionOk="0" h="1782" w="1127">
                      <a:moveTo>
                        <a:pt x="181" y="0"/>
                      </a:moveTo>
                      <a:lnTo>
                        <a:pt x="1" y="1036"/>
                      </a:lnTo>
                      <a:lnTo>
                        <a:pt x="334" y="1433"/>
                      </a:lnTo>
                      <a:cubicBezTo>
                        <a:pt x="581" y="1700"/>
                        <a:pt x="741" y="1782"/>
                        <a:pt x="851" y="1782"/>
                      </a:cubicBezTo>
                      <a:cubicBezTo>
                        <a:pt x="1005" y="1782"/>
                        <a:pt x="1062" y="1623"/>
                        <a:pt x="1127" y="1586"/>
                      </a:cubicBezTo>
                      <a:lnTo>
                        <a:pt x="1058" y="418"/>
                      </a:lnTo>
                      <a:lnTo>
                        <a:pt x="508" y="196"/>
                      </a:lnTo>
                      <a:lnTo>
                        <a:pt x="181" y="0"/>
                      </a:ln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3552" y="2026886"/>
                  <a:ext cx="100050" cy="115258"/>
                </a:xfrm>
                <a:custGeom>
                  <a:rect b="b" l="l" r="r" t="t"/>
                  <a:pathLst>
                    <a:path extrusionOk="0" h="864" w="750">
                      <a:moveTo>
                        <a:pt x="152" y="1"/>
                      </a:moveTo>
                      <a:lnTo>
                        <a:pt x="41" y="112"/>
                      </a:lnTo>
                      <a:cubicBezTo>
                        <a:pt x="0" y="437"/>
                        <a:pt x="438" y="863"/>
                        <a:pt x="581" y="863"/>
                      </a:cubicBezTo>
                      <a:cubicBezTo>
                        <a:pt x="585" y="863"/>
                        <a:pt x="588" y="863"/>
                        <a:pt x="591" y="862"/>
                      </a:cubicBezTo>
                      <a:cubicBezTo>
                        <a:pt x="750" y="841"/>
                        <a:pt x="702" y="313"/>
                        <a:pt x="702" y="313"/>
                      </a:cubicBezTo>
                      <a:lnTo>
                        <a:pt x="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68653" y="1703645"/>
                  <a:ext cx="291479" cy="314957"/>
                </a:xfrm>
                <a:custGeom>
                  <a:rect b="b" l="l" r="r" t="t"/>
                  <a:pathLst>
                    <a:path extrusionOk="0" h="2361" w="2185">
                      <a:moveTo>
                        <a:pt x="1781" y="1"/>
                      </a:moveTo>
                      <a:cubicBezTo>
                        <a:pt x="1254" y="1"/>
                        <a:pt x="71" y="614"/>
                        <a:pt x="1" y="996"/>
                      </a:cubicBezTo>
                      <a:cubicBezTo>
                        <a:pt x="1" y="996"/>
                        <a:pt x="48" y="1943"/>
                        <a:pt x="202" y="2027"/>
                      </a:cubicBezTo>
                      <a:lnTo>
                        <a:pt x="334" y="2360"/>
                      </a:lnTo>
                      <a:cubicBezTo>
                        <a:pt x="334" y="2360"/>
                        <a:pt x="267" y="2049"/>
                        <a:pt x="320" y="2049"/>
                      </a:cubicBezTo>
                      <a:cubicBezTo>
                        <a:pt x="328" y="2049"/>
                        <a:pt x="340" y="2057"/>
                        <a:pt x="355" y="2075"/>
                      </a:cubicBezTo>
                      <a:lnTo>
                        <a:pt x="598" y="1150"/>
                      </a:lnTo>
                      <a:cubicBezTo>
                        <a:pt x="598" y="1150"/>
                        <a:pt x="751" y="1324"/>
                        <a:pt x="905" y="1414"/>
                      </a:cubicBezTo>
                      <a:cubicBezTo>
                        <a:pt x="975" y="1465"/>
                        <a:pt x="1088" y="1482"/>
                        <a:pt x="1198" y="1482"/>
                      </a:cubicBezTo>
                      <a:cubicBezTo>
                        <a:pt x="1327" y="1482"/>
                        <a:pt x="1454" y="1458"/>
                        <a:pt x="1502" y="1435"/>
                      </a:cubicBezTo>
                      <a:cubicBezTo>
                        <a:pt x="1608" y="1393"/>
                        <a:pt x="1566" y="949"/>
                        <a:pt x="1566" y="949"/>
                      </a:cubicBezTo>
                      <a:cubicBezTo>
                        <a:pt x="1566" y="949"/>
                        <a:pt x="2052" y="663"/>
                        <a:pt x="1983" y="552"/>
                      </a:cubicBezTo>
                      <a:cubicBezTo>
                        <a:pt x="1951" y="452"/>
                        <a:pt x="1892" y="440"/>
                        <a:pt x="1865" y="440"/>
                      </a:cubicBezTo>
                      <a:cubicBezTo>
                        <a:pt x="1856" y="440"/>
                        <a:pt x="1851" y="441"/>
                        <a:pt x="1851" y="441"/>
                      </a:cubicBezTo>
                      <a:cubicBezTo>
                        <a:pt x="1851" y="441"/>
                        <a:pt x="2184" y="245"/>
                        <a:pt x="2031" y="156"/>
                      </a:cubicBezTo>
                      <a:cubicBezTo>
                        <a:pt x="2021" y="47"/>
                        <a:pt x="1925" y="1"/>
                        <a:pt x="1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71455" y="1830113"/>
                  <a:ext cx="235051" cy="267467"/>
                </a:xfrm>
                <a:custGeom>
                  <a:rect b="b" l="l" r="r" t="t"/>
                  <a:pathLst>
                    <a:path extrusionOk="0" h="2005" w="1762">
                      <a:moveTo>
                        <a:pt x="1566" y="1"/>
                      </a:moveTo>
                      <a:cubicBezTo>
                        <a:pt x="1497" y="69"/>
                        <a:pt x="1232" y="48"/>
                        <a:pt x="968" y="91"/>
                      </a:cubicBezTo>
                      <a:cubicBezTo>
                        <a:pt x="926" y="91"/>
                        <a:pt x="598" y="91"/>
                        <a:pt x="572" y="154"/>
                      </a:cubicBezTo>
                      <a:cubicBezTo>
                        <a:pt x="529" y="334"/>
                        <a:pt x="376" y="862"/>
                        <a:pt x="334" y="1016"/>
                      </a:cubicBezTo>
                      <a:cubicBezTo>
                        <a:pt x="307" y="1037"/>
                        <a:pt x="286" y="1037"/>
                        <a:pt x="265" y="1037"/>
                      </a:cubicBezTo>
                      <a:cubicBezTo>
                        <a:pt x="234" y="1006"/>
                        <a:pt x="188" y="975"/>
                        <a:pt x="145" y="975"/>
                      </a:cubicBezTo>
                      <a:cubicBezTo>
                        <a:pt x="99" y="975"/>
                        <a:pt x="57" y="1012"/>
                        <a:pt x="43" y="1127"/>
                      </a:cubicBezTo>
                      <a:cubicBezTo>
                        <a:pt x="1" y="1455"/>
                        <a:pt x="334" y="1391"/>
                        <a:pt x="376" y="1433"/>
                      </a:cubicBezTo>
                      <a:cubicBezTo>
                        <a:pt x="418" y="1523"/>
                        <a:pt x="619" y="1809"/>
                        <a:pt x="883" y="1920"/>
                      </a:cubicBezTo>
                      <a:cubicBezTo>
                        <a:pt x="987" y="1957"/>
                        <a:pt x="1146" y="2004"/>
                        <a:pt x="1299" y="2004"/>
                      </a:cubicBezTo>
                      <a:cubicBezTo>
                        <a:pt x="1405" y="2004"/>
                        <a:pt x="1507" y="1982"/>
                        <a:pt x="1587" y="1920"/>
                      </a:cubicBezTo>
                      <a:cubicBezTo>
                        <a:pt x="1719" y="1809"/>
                        <a:pt x="1761" y="1391"/>
                        <a:pt x="1587" y="1"/>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53845" y="1971256"/>
                  <a:ext cx="29748" cy="24012"/>
                </a:xfrm>
                <a:custGeom>
                  <a:rect b="b" l="l" r="r" t="t"/>
                  <a:pathLst>
                    <a:path extrusionOk="0" h="180" w="223">
                      <a:moveTo>
                        <a:pt x="1" y="0"/>
                      </a:moveTo>
                      <a:lnTo>
                        <a:pt x="1" y="48"/>
                      </a:lnTo>
                      <a:cubicBezTo>
                        <a:pt x="13" y="40"/>
                        <a:pt x="27" y="37"/>
                        <a:pt x="40" y="37"/>
                      </a:cubicBezTo>
                      <a:cubicBezTo>
                        <a:pt x="71" y="37"/>
                        <a:pt x="103" y="54"/>
                        <a:pt x="133" y="69"/>
                      </a:cubicBezTo>
                      <a:cubicBezTo>
                        <a:pt x="154" y="111"/>
                        <a:pt x="175" y="153"/>
                        <a:pt x="175" y="180"/>
                      </a:cubicBezTo>
                      <a:lnTo>
                        <a:pt x="223" y="180"/>
                      </a:lnTo>
                      <a:cubicBezTo>
                        <a:pt x="223" y="132"/>
                        <a:pt x="202" y="90"/>
                        <a:pt x="154" y="48"/>
                      </a:cubicBezTo>
                      <a:cubicBezTo>
                        <a:pt x="112" y="21"/>
                        <a:pt x="4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51944" y="2026886"/>
                  <a:ext cx="91112" cy="33083"/>
                </a:xfrm>
                <a:custGeom>
                  <a:rect b="b" l="l" r="r" t="t"/>
                  <a:pathLst>
                    <a:path extrusionOk="0" h="248" w="683">
                      <a:moveTo>
                        <a:pt x="1" y="1"/>
                      </a:moveTo>
                      <a:lnTo>
                        <a:pt x="1" y="1"/>
                      </a:lnTo>
                      <a:cubicBezTo>
                        <a:pt x="43" y="133"/>
                        <a:pt x="175" y="244"/>
                        <a:pt x="307" y="244"/>
                      </a:cubicBezTo>
                      <a:cubicBezTo>
                        <a:pt x="328" y="247"/>
                        <a:pt x="348" y="248"/>
                        <a:pt x="367" y="248"/>
                      </a:cubicBezTo>
                      <a:cubicBezTo>
                        <a:pt x="499" y="248"/>
                        <a:pt x="609" y="187"/>
                        <a:pt x="683" y="9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48109" y="2376807"/>
                  <a:ext cx="182758" cy="397132"/>
                </a:xfrm>
                <a:custGeom>
                  <a:rect b="b" l="l" r="r" t="t"/>
                  <a:pathLst>
                    <a:path extrusionOk="0" h="2977" w="1370">
                      <a:moveTo>
                        <a:pt x="0" y="0"/>
                      </a:moveTo>
                      <a:cubicBezTo>
                        <a:pt x="90" y="508"/>
                        <a:pt x="1168" y="2358"/>
                        <a:pt x="1322" y="2977"/>
                      </a:cubicBezTo>
                      <a:lnTo>
                        <a:pt x="1369" y="2977"/>
                      </a:lnTo>
                      <a:cubicBezTo>
                        <a:pt x="1258" y="2316"/>
                        <a:pt x="132" y="508"/>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306245" y="2585453"/>
                  <a:ext cx="208771" cy="385259"/>
                </a:xfrm>
                <a:custGeom>
                  <a:rect b="b" l="l" r="r" t="t"/>
                  <a:pathLst>
                    <a:path extrusionOk="0" h="2888" w="1565">
                      <a:moveTo>
                        <a:pt x="42" y="1"/>
                      </a:moveTo>
                      <a:lnTo>
                        <a:pt x="0" y="22"/>
                      </a:lnTo>
                      <a:cubicBezTo>
                        <a:pt x="349" y="398"/>
                        <a:pt x="1079" y="2401"/>
                        <a:pt x="1539" y="2888"/>
                      </a:cubicBezTo>
                      <a:lnTo>
                        <a:pt x="1565" y="2867"/>
                      </a:lnTo>
                      <a:cubicBezTo>
                        <a:pt x="1168" y="2380"/>
                        <a:pt x="375" y="376"/>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24230" y="2376807"/>
                  <a:ext cx="23478" cy="64966"/>
                </a:xfrm>
                <a:custGeom>
                  <a:rect b="b" l="l" r="r" t="t"/>
                  <a:pathLst>
                    <a:path extrusionOk="0" h="487" w="176">
                      <a:moveTo>
                        <a:pt x="133" y="0"/>
                      </a:moveTo>
                      <a:cubicBezTo>
                        <a:pt x="64" y="153"/>
                        <a:pt x="22" y="312"/>
                        <a:pt x="1" y="465"/>
                      </a:cubicBezTo>
                      <a:lnTo>
                        <a:pt x="43" y="486"/>
                      </a:lnTo>
                      <a:cubicBezTo>
                        <a:pt x="64" y="312"/>
                        <a:pt x="112" y="153"/>
                        <a:pt x="175" y="21"/>
                      </a:cubicBezTo>
                      <a:lnTo>
                        <a:pt x="1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088" name="Google Shape;2088;p55"/>
          <p:cNvGrpSpPr/>
          <p:nvPr/>
        </p:nvGrpSpPr>
        <p:grpSpPr>
          <a:xfrm>
            <a:off x="8004015" y="3168825"/>
            <a:ext cx="360758" cy="258297"/>
            <a:chOff x="4992850" y="4345375"/>
            <a:chExt cx="607336" cy="638400"/>
          </a:xfrm>
        </p:grpSpPr>
        <p:sp>
          <p:nvSpPr>
            <p:cNvPr id="2089" name="Google Shape;2089;p55"/>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1" name="Google Shape;2091;p55"/>
          <p:cNvSpPr/>
          <p:nvPr/>
        </p:nvSpPr>
        <p:spPr>
          <a:xfrm>
            <a:off x="7714825" y="41035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2" name="Google Shape;2092;p55"/>
          <p:cNvGrpSpPr/>
          <p:nvPr/>
        </p:nvGrpSpPr>
        <p:grpSpPr>
          <a:xfrm>
            <a:off x="5626211" y="2413150"/>
            <a:ext cx="545750" cy="632756"/>
            <a:chOff x="3479225" y="2442689"/>
            <a:chExt cx="179293" cy="207877"/>
          </a:xfrm>
        </p:grpSpPr>
        <p:sp>
          <p:nvSpPr>
            <p:cNvPr id="2093" name="Google Shape;2093;p55"/>
            <p:cNvSpPr/>
            <p:nvPr/>
          </p:nvSpPr>
          <p:spPr>
            <a:xfrm>
              <a:off x="3479225" y="2485481"/>
              <a:ext cx="21327" cy="165082"/>
            </a:xfrm>
            <a:custGeom>
              <a:rect b="b" l="l" r="r" t="t"/>
              <a:pathLst>
                <a:path extrusionOk="0" h="4776" w="617">
                  <a:moveTo>
                    <a:pt x="1" y="0"/>
                  </a:moveTo>
                  <a:lnTo>
                    <a:pt x="1" y="4775"/>
                  </a:lnTo>
                  <a:lnTo>
                    <a:pt x="616" y="4775"/>
                  </a:lnTo>
                  <a:lnTo>
                    <a:pt x="6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3518838" y="2552712"/>
              <a:ext cx="21569" cy="97854"/>
            </a:xfrm>
            <a:custGeom>
              <a:rect b="b" l="l" r="r" t="t"/>
              <a:pathLst>
                <a:path extrusionOk="0" h="2831" w="624">
                  <a:moveTo>
                    <a:pt x="1" y="1"/>
                  </a:moveTo>
                  <a:lnTo>
                    <a:pt x="1" y="2830"/>
                  </a:lnTo>
                  <a:lnTo>
                    <a:pt x="623" y="2830"/>
                  </a:lnTo>
                  <a:lnTo>
                    <a:pt x="6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3558727" y="2499895"/>
              <a:ext cx="20324" cy="150669"/>
            </a:xfrm>
            <a:custGeom>
              <a:rect b="b" l="l" r="r" t="t"/>
              <a:pathLst>
                <a:path extrusionOk="0" h="4359" w="588">
                  <a:moveTo>
                    <a:pt x="0" y="1"/>
                  </a:moveTo>
                  <a:lnTo>
                    <a:pt x="0" y="4358"/>
                  </a:lnTo>
                  <a:lnTo>
                    <a:pt x="587" y="4358"/>
                  </a:lnTo>
                  <a:lnTo>
                    <a:pt x="5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3598339" y="2442689"/>
              <a:ext cx="20324" cy="207874"/>
            </a:xfrm>
            <a:custGeom>
              <a:rect b="b" l="l" r="r" t="t"/>
              <a:pathLst>
                <a:path extrusionOk="0" h="6014" w="588">
                  <a:moveTo>
                    <a:pt x="0" y="0"/>
                  </a:moveTo>
                  <a:lnTo>
                    <a:pt x="0" y="6013"/>
                  </a:lnTo>
                  <a:lnTo>
                    <a:pt x="587" y="6013"/>
                  </a:lnTo>
                  <a:lnTo>
                    <a:pt x="5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3638194" y="2537538"/>
              <a:ext cx="20324" cy="113028"/>
            </a:xfrm>
            <a:custGeom>
              <a:rect b="b" l="l" r="r" t="t"/>
              <a:pathLst>
                <a:path extrusionOk="0" h="3270" w="588">
                  <a:moveTo>
                    <a:pt x="0" y="1"/>
                  </a:moveTo>
                  <a:lnTo>
                    <a:pt x="0" y="3269"/>
                  </a:lnTo>
                  <a:lnTo>
                    <a:pt x="587" y="3269"/>
                  </a:lnTo>
                  <a:lnTo>
                    <a:pt x="5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55"/>
          <p:cNvGrpSpPr/>
          <p:nvPr/>
        </p:nvGrpSpPr>
        <p:grpSpPr>
          <a:xfrm>
            <a:off x="6820880" y="1304435"/>
            <a:ext cx="957285" cy="300300"/>
            <a:chOff x="3583454" y="2026924"/>
            <a:chExt cx="430899" cy="135173"/>
          </a:xfrm>
        </p:grpSpPr>
        <p:sp>
          <p:nvSpPr>
            <p:cNvPr id="2099" name="Google Shape;2099;p55"/>
            <p:cNvSpPr/>
            <p:nvPr/>
          </p:nvSpPr>
          <p:spPr>
            <a:xfrm>
              <a:off x="3754867" y="2128093"/>
              <a:ext cx="32109" cy="30891"/>
            </a:xfrm>
            <a:custGeom>
              <a:rect b="b" l="l" r="r" t="t"/>
              <a:pathLst>
                <a:path extrusionOk="0" h="913" w="949">
                  <a:moveTo>
                    <a:pt x="0" y="0"/>
                  </a:moveTo>
                  <a:lnTo>
                    <a:pt x="0" y="913"/>
                  </a:lnTo>
                  <a:lnTo>
                    <a:pt x="948" y="913"/>
                  </a:lnTo>
                  <a:lnTo>
                    <a:pt x="9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3801763" y="2125217"/>
              <a:ext cx="58941" cy="33767"/>
            </a:xfrm>
            <a:custGeom>
              <a:rect b="b" l="l" r="r" t="t"/>
              <a:pathLst>
                <a:path extrusionOk="0" h="998" w="1742">
                  <a:moveTo>
                    <a:pt x="913" y="205"/>
                  </a:moveTo>
                  <a:lnTo>
                    <a:pt x="1444" y="885"/>
                  </a:lnTo>
                  <a:lnTo>
                    <a:pt x="326" y="885"/>
                  </a:lnTo>
                  <a:lnTo>
                    <a:pt x="913" y="205"/>
                  </a:lnTo>
                  <a:close/>
                  <a:moveTo>
                    <a:pt x="913" y="0"/>
                  </a:moveTo>
                  <a:lnTo>
                    <a:pt x="1" y="998"/>
                  </a:lnTo>
                  <a:lnTo>
                    <a:pt x="1741" y="998"/>
                  </a:lnTo>
                  <a:lnTo>
                    <a:pt x="9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3871668" y="2125217"/>
              <a:ext cx="34985" cy="35933"/>
            </a:xfrm>
            <a:custGeom>
              <a:rect b="b" l="l" r="r" t="t"/>
              <a:pathLst>
                <a:path extrusionOk="0" h="1062" w="1034">
                  <a:moveTo>
                    <a:pt x="941" y="0"/>
                  </a:moveTo>
                  <a:lnTo>
                    <a:pt x="0" y="969"/>
                  </a:lnTo>
                  <a:lnTo>
                    <a:pt x="85" y="1061"/>
                  </a:lnTo>
                  <a:lnTo>
                    <a:pt x="1033"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3889635" y="2125217"/>
              <a:ext cx="35933" cy="35933"/>
            </a:xfrm>
            <a:custGeom>
              <a:rect b="b" l="l" r="r" t="t"/>
              <a:pathLst>
                <a:path extrusionOk="0" h="1062" w="1062">
                  <a:moveTo>
                    <a:pt x="941" y="0"/>
                  </a:moveTo>
                  <a:lnTo>
                    <a:pt x="0" y="969"/>
                  </a:lnTo>
                  <a:lnTo>
                    <a:pt x="120" y="1061"/>
                  </a:lnTo>
                  <a:lnTo>
                    <a:pt x="1061"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3937479" y="2123052"/>
              <a:ext cx="10117" cy="34985"/>
            </a:xfrm>
            <a:custGeom>
              <a:rect b="b" l="l" r="r" t="t"/>
              <a:pathLst>
                <a:path extrusionOk="0" h="1034" w="299">
                  <a:moveTo>
                    <a:pt x="1" y="1"/>
                  </a:moveTo>
                  <a:lnTo>
                    <a:pt x="1" y="93"/>
                  </a:lnTo>
                  <a:lnTo>
                    <a:pt x="29" y="93"/>
                  </a:lnTo>
                  <a:cubicBezTo>
                    <a:pt x="86" y="93"/>
                    <a:pt x="121" y="121"/>
                    <a:pt x="121" y="177"/>
                  </a:cubicBezTo>
                  <a:lnTo>
                    <a:pt x="121" y="418"/>
                  </a:lnTo>
                  <a:cubicBezTo>
                    <a:pt x="121" y="503"/>
                    <a:pt x="149" y="503"/>
                    <a:pt x="178" y="531"/>
                  </a:cubicBezTo>
                  <a:cubicBezTo>
                    <a:pt x="149" y="531"/>
                    <a:pt x="121" y="559"/>
                    <a:pt x="121" y="623"/>
                  </a:cubicBezTo>
                  <a:lnTo>
                    <a:pt x="121" y="857"/>
                  </a:lnTo>
                  <a:cubicBezTo>
                    <a:pt x="121" y="913"/>
                    <a:pt x="86" y="949"/>
                    <a:pt x="29" y="949"/>
                  </a:cubicBezTo>
                  <a:lnTo>
                    <a:pt x="1" y="949"/>
                  </a:lnTo>
                  <a:lnTo>
                    <a:pt x="1" y="1033"/>
                  </a:lnTo>
                  <a:lnTo>
                    <a:pt x="58" y="1033"/>
                  </a:lnTo>
                  <a:cubicBezTo>
                    <a:pt x="178" y="1033"/>
                    <a:pt x="234" y="977"/>
                    <a:pt x="234" y="885"/>
                  </a:cubicBezTo>
                  <a:lnTo>
                    <a:pt x="234" y="623"/>
                  </a:lnTo>
                  <a:cubicBezTo>
                    <a:pt x="234" y="595"/>
                    <a:pt x="234" y="559"/>
                    <a:pt x="263" y="559"/>
                  </a:cubicBezTo>
                  <a:lnTo>
                    <a:pt x="298" y="559"/>
                  </a:lnTo>
                  <a:lnTo>
                    <a:pt x="298" y="475"/>
                  </a:lnTo>
                  <a:lnTo>
                    <a:pt x="263" y="475"/>
                  </a:lnTo>
                  <a:cubicBezTo>
                    <a:pt x="234" y="475"/>
                    <a:pt x="234" y="475"/>
                    <a:pt x="234" y="418"/>
                  </a:cubicBezTo>
                  <a:lnTo>
                    <a:pt x="234" y="177"/>
                  </a:lnTo>
                  <a:cubicBezTo>
                    <a:pt x="234" y="64"/>
                    <a:pt x="178"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3959506" y="2123052"/>
              <a:ext cx="24936" cy="39046"/>
            </a:xfrm>
            <a:custGeom>
              <a:rect b="b" l="l" r="r" t="t"/>
              <a:pathLst>
                <a:path extrusionOk="0" h="1154" w="737">
                  <a:moveTo>
                    <a:pt x="354" y="149"/>
                  </a:moveTo>
                  <a:cubicBezTo>
                    <a:pt x="468" y="149"/>
                    <a:pt x="588" y="326"/>
                    <a:pt x="588" y="559"/>
                  </a:cubicBezTo>
                  <a:cubicBezTo>
                    <a:pt x="588" y="828"/>
                    <a:pt x="468" y="1005"/>
                    <a:pt x="354" y="1005"/>
                  </a:cubicBezTo>
                  <a:cubicBezTo>
                    <a:pt x="263" y="1005"/>
                    <a:pt x="142" y="828"/>
                    <a:pt x="142" y="559"/>
                  </a:cubicBezTo>
                  <a:cubicBezTo>
                    <a:pt x="142" y="326"/>
                    <a:pt x="263" y="149"/>
                    <a:pt x="354" y="149"/>
                  </a:cubicBezTo>
                  <a:close/>
                  <a:moveTo>
                    <a:pt x="354" y="1"/>
                  </a:moveTo>
                  <a:cubicBezTo>
                    <a:pt x="142" y="1"/>
                    <a:pt x="1" y="269"/>
                    <a:pt x="1" y="559"/>
                  </a:cubicBezTo>
                  <a:cubicBezTo>
                    <a:pt x="1" y="885"/>
                    <a:pt x="142" y="1154"/>
                    <a:pt x="354" y="1154"/>
                  </a:cubicBezTo>
                  <a:cubicBezTo>
                    <a:pt x="560" y="1154"/>
                    <a:pt x="737" y="885"/>
                    <a:pt x="737" y="559"/>
                  </a:cubicBezTo>
                  <a:cubicBezTo>
                    <a:pt x="737" y="269"/>
                    <a:pt x="560" y="1"/>
                    <a:pt x="3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3989451" y="2123052"/>
              <a:ext cx="24903" cy="39046"/>
            </a:xfrm>
            <a:custGeom>
              <a:rect b="b" l="l" r="r" t="t"/>
              <a:pathLst>
                <a:path extrusionOk="0" h="1154" w="736">
                  <a:moveTo>
                    <a:pt x="354" y="149"/>
                  </a:moveTo>
                  <a:cubicBezTo>
                    <a:pt x="467" y="149"/>
                    <a:pt x="587" y="326"/>
                    <a:pt x="587" y="559"/>
                  </a:cubicBezTo>
                  <a:cubicBezTo>
                    <a:pt x="587" y="828"/>
                    <a:pt x="467" y="1005"/>
                    <a:pt x="354" y="1005"/>
                  </a:cubicBezTo>
                  <a:cubicBezTo>
                    <a:pt x="262" y="1005"/>
                    <a:pt x="142" y="828"/>
                    <a:pt x="142" y="559"/>
                  </a:cubicBezTo>
                  <a:cubicBezTo>
                    <a:pt x="142" y="326"/>
                    <a:pt x="262" y="149"/>
                    <a:pt x="354" y="149"/>
                  </a:cubicBezTo>
                  <a:close/>
                  <a:moveTo>
                    <a:pt x="354" y="1"/>
                  </a:moveTo>
                  <a:cubicBezTo>
                    <a:pt x="142" y="1"/>
                    <a:pt x="0" y="269"/>
                    <a:pt x="0" y="559"/>
                  </a:cubicBezTo>
                  <a:cubicBezTo>
                    <a:pt x="0" y="885"/>
                    <a:pt x="142" y="1154"/>
                    <a:pt x="354" y="1154"/>
                  </a:cubicBezTo>
                  <a:cubicBezTo>
                    <a:pt x="559" y="1154"/>
                    <a:pt x="736" y="885"/>
                    <a:pt x="736" y="559"/>
                  </a:cubicBezTo>
                  <a:cubicBezTo>
                    <a:pt x="736" y="269"/>
                    <a:pt x="559" y="1"/>
                    <a:pt x="3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3656235"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5" y="1202"/>
                    <a:pt x="85" y="1202"/>
                    <a:pt x="85" y="1173"/>
                  </a:cubicBezTo>
                  <a:lnTo>
                    <a:pt x="708" y="763"/>
                  </a:lnTo>
                  <a:cubicBezTo>
                    <a:pt x="708" y="735"/>
                    <a:pt x="736" y="735"/>
                    <a:pt x="736" y="699"/>
                  </a:cubicBezTo>
                  <a:cubicBezTo>
                    <a:pt x="736" y="699"/>
                    <a:pt x="736" y="671"/>
                    <a:pt x="708" y="671"/>
                  </a:cubicBezTo>
                  <a:lnTo>
                    <a:pt x="121" y="27"/>
                  </a:lnTo>
                  <a:cubicBezTo>
                    <a:pt x="103" y="10"/>
                    <a:pt x="87"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3673221"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6" y="1202"/>
                    <a:pt x="86" y="1202"/>
                    <a:pt x="86" y="1173"/>
                  </a:cubicBezTo>
                  <a:lnTo>
                    <a:pt x="708" y="763"/>
                  </a:lnTo>
                  <a:cubicBezTo>
                    <a:pt x="708" y="735"/>
                    <a:pt x="737" y="735"/>
                    <a:pt x="737" y="699"/>
                  </a:cubicBezTo>
                  <a:cubicBezTo>
                    <a:pt x="737" y="699"/>
                    <a:pt x="737" y="671"/>
                    <a:pt x="708" y="671"/>
                  </a:cubicBezTo>
                  <a:lnTo>
                    <a:pt x="114" y="27"/>
                  </a:lnTo>
                  <a:cubicBezTo>
                    <a:pt x="100" y="10"/>
                    <a:pt x="86"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3706989" y="2034233"/>
              <a:ext cx="26121" cy="38098"/>
            </a:xfrm>
            <a:custGeom>
              <a:rect b="b" l="l" r="r" t="t"/>
              <a:pathLst>
                <a:path extrusionOk="0" h="1126" w="772">
                  <a:moveTo>
                    <a:pt x="389" y="121"/>
                  </a:moveTo>
                  <a:cubicBezTo>
                    <a:pt x="531" y="121"/>
                    <a:pt x="651" y="326"/>
                    <a:pt x="651" y="567"/>
                  </a:cubicBezTo>
                  <a:cubicBezTo>
                    <a:pt x="651" y="800"/>
                    <a:pt x="531" y="1006"/>
                    <a:pt x="389" y="1006"/>
                  </a:cubicBezTo>
                  <a:cubicBezTo>
                    <a:pt x="241" y="1006"/>
                    <a:pt x="121" y="800"/>
                    <a:pt x="121" y="567"/>
                  </a:cubicBezTo>
                  <a:cubicBezTo>
                    <a:pt x="121" y="326"/>
                    <a:pt x="241" y="121"/>
                    <a:pt x="389" y="121"/>
                  </a:cubicBezTo>
                  <a:close/>
                  <a:moveTo>
                    <a:pt x="389" y="1"/>
                  </a:moveTo>
                  <a:cubicBezTo>
                    <a:pt x="177" y="1"/>
                    <a:pt x="0" y="270"/>
                    <a:pt x="0" y="567"/>
                  </a:cubicBezTo>
                  <a:cubicBezTo>
                    <a:pt x="0" y="885"/>
                    <a:pt x="177" y="1126"/>
                    <a:pt x="389" y="1126"/>
                  </a:cubicBezTo>
                  <a:cubicBezTo>
                    <a:pt x="595" y="1126"/>
                    <a:pt x="771" y="885"/>
                    <a:pt x="771" y="567"/>
                  </a:cubicBezTo>
                  <a:cubicBezTo>
                    <a:pt x="771" y="270"/>
                    <a:pt x="595" y="1"/>
                    <a:pt x="3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3753885" y="2037346"/>
              <a:ext cx="4128" cy="37861"/>
            </a:xfrm>
            <a:custGeom>
              <a:rect b="b" l="l" r="r" t="t"/>
              <a:pathLst>
                <a:path extrusionOk="0" h="1119" w="122">
                  <a:moveTo>
                    <a:pt x="65" y="1"/>
                  </a:moveTo>
                  <a:cubicBezTo>
                    <a:pt x="29" y="1"/>
                    <a:pt x="1" y="29"/>
                    <a:pt x="1" y="58"/>
                  </a:cubicBezTo>
                  <a:lnTo>
                    <a:pt x="1" y="1062"/>
                  </a:lnTo>
                  <a:cubicBezTo>
                    <a:pt x="1" y="1090"/>
                    <a:pt x="29" y="1119"/>
                    <a:pt x="65" y="1119"/>
                  </a:cubicBezTo>
                  <a:cubicBezTo>
                    <a:pt x="93" y="1119"/>
                    <a:pt x="121" y="1090"/>
                    <a:pt x="121" y="1062"/>
                  </a:cubicBezTo>
                  <a:lnTo>
                    <a:pt x="121" y="58"/>
                  </a:lnTo>
                  <a:cubicBezTo>
                    <a:pt x="121" y="29"/>
                    <a:pt x="93" y="1"/>
                    <a:pt x="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3771852" y="2041440"/>
              <a:ext cx="20132" cy="31873"/>
            </a:xfrm>
            <a:custGeom>
              <a:rect b="b" l="l" r="r" t="t"/>
              <a:pathLst>
                <a:path extrusionOk="0" h="942" w="595">
                  <a:moveTo>
                    <a:pt x="0" y="0"/>
                  </a:moveTo>
                  <a:lnTo>
                    <a:pt x="0" y="941"/>
                  </a:lnTo>
                  <a:lnTo>
                    <a:pt x="595" y="941"/>
                  </a:lnTo>
                  <a:lnTo>
                    <a:pt x="5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3803929" y="2039274"/>
              <a:ext cx="32820" cy="35933"/>
            </a:xfrm>
            <a:custGeom>
              <a:rect b="b" l="l" r="r" t="t"/>
              <a:pathLst>
                <a:path extrusionOk="0" h="1062" w="970">
                  <a:moveTo>
                    <a:pt x="849" y="121"/>
                  </a:moveTo>
                  <a:lnTo>
                    <a:pt x="849" y="948"/>
                  </a:lnTo>
                  <a:lnTo>
                    <a:pt x="114" y="948"/>
                  </a:lnTo>
                  <a:lnTo>
                    <a:pt x="114" y="121"/>
                  </a:lnTo>
                  <a:close/>
                  <a:moveTo>
                    <a:pt x="57" y="1"/>
                  </a:moveTo>
                  <a:cubicBezTo>
                    <a:pt x="29" y="1"/>
                    <a:pt x="0" y="29"/>
                    <a:pt x="0" y="64"/>
                  </a:cubicBezTo>
                  <a:lnTo>
                    <a:pt x="0" y="1005"/>
                  </a:lnTo>
                  <a:cubicBezTo>
                    <a:pt x="0" y="1033"/>
                    <a:pt x="29" y="1062"/>
                    <a:pt x="57" y="1062"/>
                  </a:cubicBezTo>
                  <a:lnTo>
                    <a:pt x="913" y="1062"/>
                  </a:lnTo>
                  <a:cubicBezTo>
                    <a:pt x="941" y="1062"/>
                    <a:pt x="970" y="1033"/>
                    <a:pt x="970" y="1005"/>
                  </a:cubicBezTo>
                  <a:lnTo>
                    <a:pt x="970" y="64"/>
                  </a:lnTo>
                  <a:cubicBezTo>
                    <a:pt x="970" y="29"/>
                    <a:pt x="941" y="1"/>
                    <a:pt x="9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3847746" y="2041440"/>
              <a:ext cx="32820" cy="31873"/>
            </a:xfrm>
            <a:custGeom>
              <a:rect b="b" l="l" r="r" t="t"/>
              <a:pathLst>
                <a:path extrusionOk="0" h="942" w="970">
                  <a:moveTo>
                    <a:pt x="0" y="0"/>
                  </a:moveTo>
                  <a:lnTo>
                    <a:pt x="0" y="941"/>
                  </a:lnTo>
                  <a:lnTo>
                    <a:pt x="969" y="941"/>
                  </a:lnTo>
                  <a:lnTo>
                    <a:pt x="9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3892477" y="2026924"/>
              <a:ext cx="25173" cy="64320"/>
            </a:xfrm>
            <a:custGeom>
              <a:rect b="b" l="l" r="r" t="t"/>
              <a:pathLst>
                <a:path extrusionOk="0" h="1901" w="744">
                  <a:moveTo>
                    <a:pt x="349" y="0"/>
                  </a:moveTo>
                  <a:cubicBezTo>
                    <a:pt x="332" y="0"/>
                    <a:pt x="315" y="4"/>
                    <a:pt x="298" y="12"/>
                  </a:cubicBezTo>
                  <a:cubicBezTo>
                    <a:pt x="270" y="12"/>
                    <a:pt x="241" y="40"/>
                    <a:pt x="241" y="75"/>
                  </a:cubicBezTo>
                  <a:cubicBezTo>
                    <a:pt x="270" y="104"/>
                    <a:pt x="298" y="132"/>
                    <a:pt x="326" y="132"/>
                  </a:cubicBezTo>
                  <a:cubicBezTo>
                    <a:pt x="336" y="123"/>
                    <a:pt x="346" y="120"/>
                    <a:pt x="357" y="120"/>
                  </a:cubicBezTo>
                  <a:cubicBezTo>
                    <a:pt x="377" y="120"/>
                    <a:pt x="399" y="132"/>
                    <a:pt x="418" y="132"/>
                  </a:cubicBezTo>
                  <a:cubicBezTo>
                    <a:pt x="447" y="160"/>
                    <a:pt x="475" y="252"/>
                    <a:pt x="503" y="309"/>
                  </a:cubicBezTo>
                  <a:cubicBezTo>
                    <a:pt x="503" y="366"/>
                    <a:pt x="475" y="429"/>
                    <a:pt x="475" y="514"/>
                  </a:cubicBezTo>
                  <a:cubicBezTo>
                    <a:pt x="475" y="542"/>
                    <a:pt x="447" y="606"/>
                    <a:pt x="447" y="663"/>
                  </a:cubicBezTo>
                  <a:cubicBezTo>
                    <a:pt x="447" y="783"/>
                    <a:pt x="475" y="868"/>
                    <a:pt x="532" y="960"/>
                  </a:cubicBezTo>
                  <a:cubicBezTo>
                    <a:pt x="503" y="988"/>
                    <a:pt x="475" y="1016"/>
                    <a:pt x="447" y="1045"/>
                  </a:cubicBezTo>
                  <a:lnTo>
                    <a:pt x="447" y="1278"/>
                  </a:lnTo>
                  <a:lnTo>
                    <a:pt x="447" y="1313"/>
                  </a:lnTo>
                  <a:cubicBezTo>
                    <a:pt x="475" y="1455"/>
                    <a:pt x="447" y="1575"/>
                    <a:pt x="390" y="1667"/>
                  </a:cubicBezTo>
                  <a:cubicBezTo>
                    <a:pt x="344" y="1728"/>
                    <a:pt x="273" y="1775"/>
                    <a:pt x="202" y="1775"/>
                  </a:cubicBezTo>
                  <a:cubicBezTo>
                    <a:pt x="174" y="1775"/>
                    <a:pt x="147" y="1768"/>
                    <a:pt x="121" y="1752"/>
                  </a:cubicBezTo>
                  <a:cubicBezTo>
                    <a:pt x="107" y="1738"/>
                    <a:pt x="93" y="1731"/>
                    <a:pt x="79" y="1731"/>
                  </a:cubicBezTo>
                  <a:cubicBezTo>
                    <a:pt x="65" y="1731"/>
                    <a:pt x="50" y="1738"/>
                    <a:pt x="36" y="1752"/>
                  </a:cubicBezTo>
                  <a:cubicBezTo>
                    <a:pt x="1" y="1780"/>
                    <a:pt x="36" y="1809"/>
                    <a:pt x="65" y="1844"/>
                  </a:cubicBezTo>
                  <a:cubicBezTo>
                    <a:pt x="93" y="1872"/>
                    <a:pt x="150" y="1901"/>
                    <a:pt x="213" y="1901"/>
                  </a:cubicBezTo>
                  <a:cubicBezTo>
                    <a:pt x="326" y="1901"/>
                    <a:pt x="447" y="1809"/>
                    <a:pt x="503" y="1724"/>
                  </a:cubicBezTo>
                  <a:cubicBezTo>
                    <a:pt x="567" y="1604"/>
                    <a:pt x="595" y="1455"/>
                    <a:pt x="567" y="1278"/>
                  </a:cubicBezTo>
                  <a:lnTo>
                    <a:pt x="567" y="1250"/>
                  </a:lnTo>
                  <a:lnTo>
                    <a:pt x="567" y="1101"/>
                  </a:lnTo>
                  <a:cubicBezTo>
                    <a:pt x="567" y="1073"/>
                    <a:pt x="595" y="1045"/>
                    <a:pt x="623" y="1045"/>
                  </a:cubicBezTo>
                  <a:cubicBezTo>
                    <a:pt x="623" y="1016"/>
                    <a:pt x="652" y="1016"/>
                    <a:pt x="652" y="1016"/>
                  </a:cubicBezTo>
                  <a:cubicBezTo>
                    <a:pt x="660" y="1025"/>
                    <a:pt x="668" y="1028"/>
                    <a:pt x="677" y="1028"/>
                  </a:cubicBezTo>
                  <a:cubicBezTo>
                    <a:pt x="697" y="1028"/>
                    <a:pt x="719" y="1008"/>
                    <a:pt x="744" y="988"/>
                  </a:cubicBezTo>
                  <a:cubicBezTo>
                    <a:pt x="744" y="960"/>
                    <a:pt x="744" y="924"/>
                    <a:pt x="708" y="924"/>
                  </a:cubicBezTo>
                  <a:cubicBezTo>
                    <a:pt x="680" y="924"/>
                    <a:pt x="680" y="896"/>
                    <a:pt x="680" y="896"/>
                  </a:cubicBezTo>
                  <a:cubicBezTo>
                    <a:pt x="595" y="896"/>
                    <a:pt x="567" y="783"/>
                    <a:pt x="567" y="663"/>
                  </a:cubicBezTo>
                  <a:cubicBezTo>
                    <a:pt x="567" y="634"/>
                    <a:pt x="567" y="571"/>
                    <a:pt x="595" y="514"/>
                  </a:cubicBezTo>
                  <a:cubicBezTo>
                    <a:pt x="595" y="458"/>
                    <a:pt x="623" y="366"/>
                    <a:pt x="623" y="281"/>
                  </a:cubicBezTo>
                  <a:cubicBezTo>
                    <a:pt x="595" y="189"/>
                    <a:pt x="532" y="104"/>
                    <a:pt x="475" y="40"/>
                  </a:cubicBezTo>
                  <a:cubicBezTo>
                    <a:pt x="435" y="20"/>
                    <a:pt x="391" y="0"/>
                    <a:pt x="3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3928411" y="2028278"/>
              <a:ext cx="11030" cy="59854"/>
            </a:xfrm>
            <a:custGeom>
              <a:rect b="b" l="l" r="r" t="t"/>
              <a:pathLst>
                <a:path extrusionOk="0" h="1769" w="326">
                  <a:moveTo>
                    <a:pt x="35" y="0"/>
                  </a:moveTo>
                  <a:cubicBezTo>
                    <a:pt x="0" y="35"/>
                    <a:pt x="0" y="64"/>
                    <a:pt x="0" y="92"/>
                  </a:cubicBezTo>
                  <a:cubicBezTo>
                    <a:pt x="212" y="594"/>
                    <a:pt x="212" y="1182"/>
                    <a:pt x="0" y="1684"/>
                  </a:cubicBezTo>
                  <a:cubicBezTo>
                    <a:pt x="0" y="1712"/>
                    <a:pt x="0" y="1769"/>
                    <a:pt x="35" y="1769"/>
                  </a:cubicBezTo>
                  <a:lnTo>
                    <a:pt x="64" y="1769"/>
                  </a:lnTo>
                  <a:cubicBezTo>
                    <a:pt x="92" y="1769"/>
                    <a:pt x="120" y="1769"/>
                    <a:pt x="120" y="1740"/>
                  </a:cubicBezTo>
                  <a:cubicBezTo>
                    <a:pt x="326" y="1210"/>
                    <a:pt x="326" y="594"/>
                    <a:pt x="120" y="64"/>
                  </a:cubicBezTo>
                  <a:cubicBezTo>
                    <a:pt x="92" y="35"/>
                    <a:pt x="64" y="0"/>
                    <a:pt x="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3941573" y="2027296"/>
              <a:ext cx="14854" cy="68990"/>
            </a:xfrm>
            <a:custGeom>
              <a:rect b="b" l="l" r="r" t="t"/>
              <a:pathLst>
                <a:path extrusionOk="0" h="2039" w="439">
                  <a:moveTo>
                    <a:pt x="85" y="1"/>
                  </a:moveTo>
                  <a:cubicBezTo>
                    <a:pt x="57" y="29"/>
                    <a:pt x="28" y="64"/>
                    <a:pt x="57" y="93"/>
                  </a:cubicBezTo>
                  <a:cubicBezTo>
                    <a:pt x="319" y="680"/>
                    <a:pt x="290" y="1387"/>
                    <a:pt x="0" y="1946"/>
                  </a:cubicBezTo>
                  <a:cubicBezTo>
                    <a:pt x="0" y="1975"/>
                    <a:pt x="0" y="2038"/>
                    <a:pt x="28" y="2038"/>
                  </a:cubicBezTo>
                  <a:lnTo>
                    <a:pt x="57" y="2038"/>
                  </a:lnTo>
                  <a:cubicBezTo>
                    <a:pt x="85" y="2038"/>
                    <a:pt x="85" y="2038"/>
                    <a:pt x="113" y="2010"/>
                  </a:cubicBezTo>
                  <a:cubicBezTo>
                    <a:pt x="439" y="1416"/>
                    <a:pt x="439" y="652"/>
                    <a:pt x="142" y="29"/>
                  </a:cubicBezTo>
                  <a:cubicBezTo>
                    <a:pt x="142" y="1"/>
                    <a:pt x="113" y="1"/>
                    <a:pt x="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3622264" y="2026924"/>
              <a:ext cx="24903" cy="64320"/>
            </a:xfrm>
            <a:custGeom>
              <a:rect b="b" l="l" r="r" t="t"/>
              <a:pathLst>
                <a:path extrusionOk="0" h="1901" w="736">
                  <a:moveTo>
                    <a:pt x="417" y="0"/>
                  </a:moveTo>
                  <a:cubicBezTo>
                    <a:pt x="367" y="0"/>
                    <a:pt x="309" y="20"/>
                    <a:pt x="269" y="40"/>
                  </a:cubicBezTo>
                  <a:cubicBezTo>
                    <a:pt x="205" y="104"/>
                    <a:pt x="149" y="189"/>
                    <a:pt x="149" y="281"/>
                  </a:cubicBezTo>
                  <a:cubicBezTo>
                    <a:pt x="120" y="366"/>
                    <a:pt x="149" y="458"/>
                    <a:pt x="149" y="514"/>
                  </a:cubicBezTo>
                  <a:cubicBezTo>
                    <a:pt x="177" y="571"/>
                    <a:pt x="177" y="634"/>
                    <a:pt x="177" y="663"/>
                  </a:cubicBezTo>
                  <a:cubicBezTo>
                    <a:pt x="177" y="783"/>
                    <a:pt x="149" y="896"/>
                    <a:pt x="64" y="896"/>
                  </a:cubicBezTo>
                  <a:lnTo>
                    <a:pt x="64" y="924"/>
                  </a:lnTo>
                  <a:cubicBezTo>
                    <a:pt x="28" y="924"/>
                    <a:pt x="0" y="960"/>
                    <a:pt x="0" y="988"/>
                  </a:cubicBezTo>
                  <a:cubicBezTo>
                    <a:pt x="20" y="1008"/>
                    <a:pt x="44" y="1028"/>
                    <a:pt x="66" y="1028"/>
                  </a:cubicBezTo>
                  <a:cubicBezTo>
                    <a:pt x="75" y="1028"/>
                    <a:pt x="84" y="1025"/>
                    <a:pt x="92" y="1016"/>
                  </a:cubicBezTo>
                  <a:cubicBezTo>
                    <a:pt x="120" y="1016"/>
                    <a:pt x="120" y="1016"/>
                    <a:pt x="120" y="1045"/>
                  </a:cubicBezTo>
                  <a:cubicBezTo>
                    <a:pt x="149" y="1045"/>
                    <a:pt x="177" y="1073"/>
                    <a:pt x="177" y="1101"/>
                  </a:cubicBezTo>
                  <a:cubicBezTo>
                    <a:pt x="205" y="1137"/>
                    <a:pt x="177" y="1193"/>
                    <a:pt x="177" y="1250"/>
                  </a:cubicBezTo>
                  <a:lnTo>
                    <a:pt x="177" y="1278"/>
                  </a:lnTo>
                  <a:cubicBezTo>
                    <a:pt x="149" y="1455"/>
                    <a:pt x="177" y="1604"/>
                    <a:pt x="269" y="1724"/>
                  </a:cubicBezTo>
                  <a:cubicBezTo>
                    <a:pt x="325" y="1809"/>
                    <a:pt x="446" y="1901"/>
                    <a:pt x="559" y="1901"/>
                  </a:cubicBezTo>
                  <a:cubicBezTo>
                    <a:pt x="594" y="1901"/>
                    <a:pt x="651" y="1872"/>
                    <a:pt x="707" y="1844"/>
                  </a:cubicBezTo>
                  <a:cubicBezTo>
                    <a:pt x="736" y="1809"/>
                    <a:pt x="736" y="1780"/>
                    <a:pt x="707" y="1752"/>
                  </a:cubicBezTo>
                  <a:cubicBezTo>
                    <a:pt x="707" y="1738"/>
                    <a:pt x="693" y="1731"/>
                    <a:pt x="676" y="1731"/>
                  </a:cubicBezTo>
                  <a:cubicBezTo>
                    <a:pt x="658" y="1731"/>
                    <a:pt x="637" y="1738"/>
                    <a:pt x="623" y="1752"/>
                  </a:cubicBezTo>
                  <a:cubicBezTo>
                    <a:pt x="597" y="1768"/>
                    <a:pt x="570" y="1775"/>
                    <a:pt x="542" y="1775"/>
                  </a:cubicBezTo>
                  <a:cubicBezTo>
                    <a:pt x="471" y="1775"/>
                    <a:pt x="400" y="1728"/>
                    <a:pt x="354" y="1667"/>
                  </a:cubicBezTo>
                  <a:cubicBezTo>
                    <a:pt x="297" y="1575"/>
                    <a:pt x="269" y="1455"/>
                    <a:pt x="297" y="1313"/>
                  </a:cubicBezTo>
                  <a:lnTo>
                    <a:pt x="297" y="1278"/>
                  </a:lnTo>
                  <a:cubicBezTo>
                    <a:pt x="297" y="1193"/>
                    <a:pt x="325" y="1137"/>
                    <a:pt x="297" y="1045"/>
                  </a:cubicBezTo>
                  <a:cubicBezTo>
                    <a:pt x="269" y="1016"/>
                    <a:pt x="241" y="988"/>
                    <a:pt x="205" y="960"/>
                  </a:cubicBezTo>
                  <a:cubicBezTo>
                    <a:pt x="269" y="868"/>
                    <a:pt x="297" y="783"/>
                    <a:pt x="297" y="663"/>
                  </a:cubicBezTo>
                  <a:cubicBezTo>
                    <a:pt x="297" y="606"/>
                    <a:pt x="297" y="542"/>
                    <a:pt x="269" y="514"/>
                  </a:cubicBezTo>
                  <a:cubicBezTo>
                    <a:pt x="269" y="429"/>
                    <a:pt x="241" y="366"/>
                    <a:pt x="269" y="309"/>
                  </a:cubicBezTo>
                  <a:cubicBezTo>
                    <a:pt x="269" y="252"/>
                    <a:pt x="297" y="160"/>
                    <a:pt x="354" y="132"/>
                  </a:cubicBezTo>
                  <a:cubicBezTo>
                    <a:pt x="373" y="132"/>
                    <a:pt x="395" y="120"/>
                    <a:pt x="416" y="120"/>
                  </a:cubicBezTo>
                  <a:cubicBezTo>
                    <a:pt x="426" y="120"/>
                    <a:pt x="436" y="123"/>
                    <a:pt x="446" y="132"/>
                  </a:cubicBezTo>
                  <a:cubicBezTo>
                    <a:pt x="474" y="132"/>
                    <a:pt x="502" y="104"/>
                    <a:pt x="502" y="75"/>
                  </a:cubicBezTo>
                  <a:cubicBezTo>
                    <a:pt x="502" y="40"/>
                    <a:pt x="502" y="12"/>
                    <a:pt x="474" y="12"/>
                  </a:cubicBezTo>
                  <a:cubicBezTo>
                    <a:pt x="457" y="4"/>
                    <a:pt x="438" y="0"/>
                    <a:pt x="4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3600474" y="2028278"/>
              <a:ext cx="11978" cy="59854"/>
            </a:xfrm>
            <a:custGeom>
              <a:rect b="b" l="l" r="r" t="t"/>
              <a:pathLst>
                <a:path extrusionOk="0" h="1769" w="354">
                  <a:moveTo>
                    <a:pt x="290" y="0"/>
                  </a:moveTo>
                  <a:cubicBezTo>
                    <a:pt x="262" y="0"/>
                    <a:pt x="234" y="35"/>
                    <a:pt x="234" y="64"/>
                  </a:cubicBezTo>
                  <a:cubicBezTo>
                    <a:pt x="0" y="594"/>
                    <a:pt x="0" y="1210"/>
                    <a:pt x="205" y="1740"/>
                  </a:cubicBezTo>
                  <a:cubicBezTo>
                    <a:pt x="234" y="1769"/>
                    <a:pt x="234" y="1769"/>
                    <a:pt x="262" y="1769"/>
                  </a:cubicBezTo>
                  <a:lnTo>
                    <a:pt x="290" y="1769"/>
                  </a:lnTo>
                  <a:cubicBezTo>
                    <a:pt x="319" y="1769"/>
                    <a:pt x="319" y="1712"/>
                    <a:pt x="319" y="1684"/>
                  </a:cubicBezTo>
                  <a:cubicBezTo>
                    <a:pt x="113" y="1182"/>
                    <a:pt x="113" y="594"/>
                    <a:pt x="319" y="92"/>
                  </a:cubicBezTo>
                  <a:cubicBezTo>
                    <a:pt x="354" y="64"/>
                    <a:pt x="319" y="35"/>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3583454" y="2027296"/>
              <a:ext cx="14887" cy="68990"/>
            </a:xfrm>
            <a:custGeom>
              <a:rect b="b" l="l" r="r" t="t"/>
              <a:pathLst>
                <a:path extrusionOk="0" h="2039" w="440">
                  <a:moveTo>
                    <a:pt x="355" y="1"/>
                  </a:moveTo>
                  <a:cubicBezTo>
                    <a:pt x="326" y="1"/>
                    <a:pt x="291" y="1"/>
                    <a:pt x="291" y="29"/>
                  </a:cubicBezTo>
                  <a:cubicBezTo>
                    <a:pt x="1" y="652"/>
                    <a:pt x="29" y="1416"/>
                    <a:pt x="326" y="2010"/>
                  </a:cubicBezTo>
                  <a:cubicBezTo>
                    <a:pt x="355" y="2038"/>
                    <a:pt x="355" y="2038"/>
                    <a:pt x="383" y="2038"/>
                  </a:cubicBezTo>
                  <a:lnTo>
                    <a:pt x="411" y="2038"/>
                  </a:lnTo>
                  <a:cubicBezTo>
                    <a:pt x="440" y="2038"/>
                    <a:pt x="440" y="1975"/>
                    <a:pt x="440" y="1946"/>
                  </a:cubicBezTo>
                  <a:cubicBezTo>
                    <a:pt x="150" y="1387"/>
                    <a:pt x="114" y="680"/>
                    <a:pt x="383" y="93"/>
                  </a:cubicBezTo>
                  <a:cubicBezTo>
                    <a:pt x="411" y="64"/>
                    <a:pt x="383" y="29"/>
                    <a:pt x="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 name="Google Shape;2119;p55"/>
          <p:cNvGrpSpPr/>
          <p:nvPr/>
        </p:nvGrpSpPr>
        <p:grpSpPr>
          <a:xfrm>
            <a:off x="6171951" y="1455061"/>
            <a:ext cx="390430" cy="432449"/>
            <a:chOff x="3306034" y="1949508"/>
            <a:chExt cx="175743" cy="194657"/>
          </a:xfrm>
        </p:grpSpPr>
        <p:sp>
          <p:nvSpPr>
            <p:cNvPr id="2120" name="Google Shape;2120;p55"/>
            <p:cNvSpPr/>
            <p:nvPr/>
          </p:nvSpPr>
          <p:spPr>
            <a:xfrm>
              <a:off x="3335979" y="1979047"/>
              <a:ext cx="113719" cy="156961"/>
            </a:xfrm>
            <a:custGeom>
              <a:rect b="b" l="l" r="r" t="t"/>
              <a:pathLst>
                <a:path extrusionOk="0" h="4639" w="3361">
                  <a:moveTo>
                    <a:pt x="1704" y="1"/>
                  </a:moveTo>
                  <a:cubicBezTo>
                    <a:pt x="1639" y="1"/>
                    <a:pt x="1573" y="4"/>
                    <a:pt x="1507" y="12"/>
                  </a:cubicBezTo>
                  <a:cubicBezTo>
                    <a:pt x="708" y="104"/>
                    <a:pt x="92" y="748"/>
                    <a:pt x="35" y="1575"/>
                  </a:cubicBezTo>
                  <a:cubicBezTo>
                    <a:pt x="0" y="2134"/>
                    <a:pt x="269" y="2608"/>
                    <a:pt x="651" y="2934"/>
                  </a:cubicBezTo>
                  <a:cubicBezTo>
                    <a:pt x="884" y="3139"/>
                    <a:pt x="1061" y="3436"/>
                    <a:pt x="1097" y="3754"/>
                  </a:cubicBezTo>
                  <a:lnTo>
                    <a:pt x="1181" y="4405"/>
                  </a:lnTo>
                  <a:cubicBezTo>
                    <a:pt x="1181" y="4525"/>
                    <a:pt x="1302" y="4639"/>
                    <a:pt x="1450" y="4639"/>
                  </a:cubicBezTo>
                  <a:lnTo>
                    <a:pt x="1981" y="4639"/>
                  </a:lnTo>
                  <a:cubicBezTo>
                    <a:pt x="2122" y="4639"/>
                    <a:pt x="2243" y="4525"/>
                    <a:pt x="2243" y="4377"/>
                  </a:cubicBezTo>
                  <a:lnTo>
                    <a:pt x="2335" y="3754"/>
                  </a:lnTo>
                  <a:cubicBezTo>
                    <a:pt x="2363" y="3436"/>
                    <a:pt x="2511" y="3139"/>
                    <a:pt x="2745" y="2934"/>
                  </a:cubicBezTo>
                  <a:cubicBezTo>
                    <a:pt x="3127" y="2637"/>
                    <a:pt x="3360" y="2163"/>
                    <a:pt x="3360" y="1667"/>
                  </a:cubicBezTo>
                  <a:cubicBezTo>
                    <a:pt x="3334" y="729"/>
                    <a:pt x="2617" y="1"/>
                    <a:pt x="1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3371879" y="2112055"/>
              <a:ext cx="44053" cy="32109"/>
            </a:xfrm>
            <a:custGeom>
              <a:rect b="b" l="l" r="r" t="t"/>
              <a:pathLst>
                <a:path extrusionOk="0" h="949" w="1302">
                  <a:moveTo>
                    <a:pt x="0" y="0"/>
                  </a:moveTo>
                  <a:lnTo>
                    <a:pt x="0" y="297"/>
                  </a:lnTo>
                  <a:cubicBezTo>
                    <a:pt x="0" y="651"/>
                    <a:pt x="297" y="948"/>
                    <a:pt x="651" y="948"/>
                  </a:cubicBezTo>
                  <a:cubicBezTo>
                    <a:pt x="1005" y="920"/>
                    <a:pt x="1302" y="651"/>
                    <a:pt x="1302" y="269"/>
                  </a:cubicBezTo>
                  <a:lnTo>
                    <a:pt x="1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3363014" y="2022762"/>
              <a:ext cx="58907" cy="95279"/>
            </a:xfrm>
            <a:custGeom>
              <a:rect b="b" l="l" r="r" t="t"/>
              <a:pathLst>
                <a:path extrusionOk="0" h="2816" w="1741">
                  <a:moveTo>
                    <a:pt x="1210" y="163"/>
                  </a:moveTo>
                  <a:cubicBezTo>
                    <a:pt x="1238" y="198"/>
                    <a:pt x="1267" y="255"/>
                    <a:pt x="1267" y="283"/>
                  </a:cubicBezTo>
                  <a:cubicBezTo>
                    <a:pt x="1295" y="375"/>
                    <a:pt x="1295" y="432"/>
                    <a:pt x="1295" y="489"/>
                  </a:cubicBezTo>
                  <a:cubicBezTo>
                    <a:pt x="1267" y="552"/>
                    <a:pt x="1238" y="581"/>
                    <a:pt x="1182" y="581"/>
                  </a:cubicBezTo>
                  <a:cubicBezTo>
                    <a:pt x="1118" y="581"/>
                    <a:pt x="1090" y="552"/>
                    <a:pt x="1090" y="489"/>
                  </a:cubicBezTo>
                  <a:cubicBezTo>
                    <a:pt x="1062" y="460"/>
                    <a:pt x="1062" y="404"/>
                    <a:pt x="1090" y="340"/>
                  </a:cubicBezTo>
                  <a:cubicBezTo>
                    <a:pt x="1118" y="283"/>
                    <a:pt x="1147" y="227"/>
                    <a:pt x="1210" y="163"/>
                  </a:cubicBezTo>
                  <a:close/>
                  <a:moveTo>
                    <a:pt x="616" y="227"/>
                  </a:moveTo>
                  <a:cubicBezTo>
                    <a:pt x="680" y="255"/>
                    <a:pt x="708" y="340"/>
                    <a:pt x="736" y="404"/>
                  </a:cubicBezTo>
                  <a:cubicBezTo>
                    <a:pt x="736" y="489"/>
                    <a:pt x="736" y="552"/>
                    <a:pt x="680" y="609"/>
                  </a:cubicBezTo>
                  <a:cubicBezTo>
                    <a:pt x="663" y="642"/>
                    <a:pt x="625" y="656"/>
                    <a:pt x="584" y="656"/>
                  </a:cubicBezTo>
                  <a:cubicBezTo>
                    <a:pt x="556" y="656"/>
                    <a:pt x="526" y="649"/>
                    <a:pt x="503" y="637"/>
                  </a:cubicBezTo>
                  <a:cubicBezTo>
                    <a:pt x="474" y="609"/>
                    <a:pt x="474" y="581"/>
                    <a:pt x="439" y="517"/>
                  </a:cubicBezTo>
                  <a:cubicBezTo>
                    <a:pt x="439" y="432"/>
                    <a:pt x="503" y="283"/>
                    <a:pt x="616" y="227"/>
                  </a:cubicBezTo>
                  <a:close/>
                  <a:moveTo>
                    <a:pt x="995" y="0"/>
                  </a:moveTo>
                  <a:cubicBezTo>
                    <a:pt x="861" y="0"/>
                    <a:pt x="730" y="70"/>
                    <a:pt x="616" y="135"/>
                  </a:cubicBezTo>
                  <a:cubicBezTo>
                    <a:pt x="559" y="107"/>
                    <a:pt x="531" y="107"/>
                    <a:pt x="474" y="78"/>
                  </a:cubicBezTo>
                  <a:cubicBezTo>
                    <a:pt x="326" y="78"/>
                    <a:pt x="206" y="107"/>
                    <a:pt x="149" y="163"/>
                  </a:cubicBezTo>
                  <a:cubicBezTo>
                    <a:pt x="0" y="340"/>
                    <a:pt x="121" y="729"/>
                    <a:pt x="206" y="991"/>
                  </a:cubicBezTo>
                  <a:cubicBezTo>
                    <a:pt x="234" y="1047"/>
                    <a:pt x="262" y="1111"/>
                    <a:pt x="262" y="1168"/>
                  </a:cubicBezTo>
                  <a:cubicBezTo>
                    <a:pt x="382" y="1642"/>
                    <a:pt x="503" y="2109"/>
                    <a:pt x="588" y="2583"/>
                  </a:cubicBezTo>
                  <a:lnTo>
                    <a:pt x="616" y="2788"/>
                  </a:lnTo>
                  <a:cubicBezTo>
                    <a:pt x="651" y="2788"/>
                    <a:pt x="651" y="2816"/>
                    <a:pt x="651" y="2816"/>
                  </a:cubicBezTo>
                  <a:lnTo>
                    <a:pt x="680" y="2816"/>
                  </a:lnTo>
                  <a:cubicBezTo>
                    <a:pt x="680" y="2788"/>
                    <a:pt x="708" y="2788"/>
                    <a:pt x="680" y="2759"/>
                  </a:cubicBezTo>
                  <a:lnTo>
                    <a:pt x="651" y="2583"/>
                  </a:lnTo>
                  <a:cubicBezTo>
                    <a:pt x="559" y="2109"/>
                    <a:pt x="439" y="1613"/>
                    <a:pt x="326" y="1139"/>
                  </a:cubicBezTo>
                  <a:cubicBezTo>
                    <a:pt x="326" y="1111"/>
                    <a:pt x="298" y="1047"/>
                    <a:pt x="262" y="963"/>
                  </a:cubicBezTo>
                  <a:cubicBezTo>
                    <a:pt x="177" y="729"/>
                    <a:pt x="57" y="340"/>
                    <a:pt x="177" y="198"/>
                  </a:cubicBezTo>
                  <a:cubicBezTo>
                    <a:pt x="234" y="135"/>
                    <a:pt x="326" y="135"/>
                    <a:pt x="474" y="135"/>
                  </a:cubicBezTo>
                  <a:cubicBezTo>
                    <a:pt x="503" y="163"/>
                    <a:pt x="531" y="163"/>
                    <a:pt x="559" y="198"/>
                  </a:cubicBezTo>
                  <a:cubicBezTo>
                    <a:pt x="439" y="283"/>
                    <a:pt x="382" y="404"/>
                    <a:pt x="382" y="552"/>
                  </a:cubicBezTo>
                  <a:cubicBezTo>
                    <a:pt x="411" y="609"/>
                    <a:pt x="439" y="665"/>
                    <a:pt x="474" y="694"/>
                  </a:cubicBezTo>
                  <a:cubicBezTo>
                    <a:pt x="507" y="707"/>
                    <a:pt x="545" y="716"/>
                    <a:pt x="582" y="716"/>
                  </a:cubicBezTo>
                  <a:cubicBezTo>
                    <a:pt x="642" y="716"/>
                    <a:pt x="701" y="694"/>
                    <a:pt x="736" y="637"/>
                  </a:cubicBezTo>
                  <a:cubicBezTo>
                    <a:pt x="793" y="581"/>
                    <a:pt x="793" y="489"/>
                    <a:pt x="793" y="404"/>
                  </a:cubicBezTo>
                  <a:cubicBezTo>
                    <a:pt x="765" y="312"/>
                    <a:pt x="736" y="255"/>
                    <a:pt x="651" y="198"/>
                  </a:cubicBezTo>
                  <a:cubicBezTo>
                    <a:pt x="761" y="127"/>
                    <a:pt x="875" y="60"/>
                    <a:pt x="990" y="60"/>
                  </a:cubicBezTo>
                  <a:cubicBezTo>
                    <a:pt x="1023" y="60"/>
                    <a:pt x="1057" y="66"/>
                    <a:pt x="1090" y="78"/>
                  </a:cubicBezTo>
                  <a:cubicBezTo>
                    <a:pt x="1118" y="78"/>
                    <a:pt x="1147" y="107"/>
                    <a:pt x="1147" y="135"/>
                  </a:cubicBezTo>
                  <a:cubicBezTo>
                    <a:pt x="1090" y="163"/>
                    <a:pt x="1062" y="255"/>
                    <a:pt x="1033" y="312"/>
                  </a:cubicBezTo>
                  <a:cubicBezTo>
                    <a:pt x="1005" y="404"/>
                    <a:pt x="1005" y="460"/>
                    <a:pt x="1033" y="517"/>
                  </a:cubicBezTo>
                  <a:cubicBezTo>
                    <a:pt x="1033" y="581"/>
                    <a:pt x="1090" y="637"/>
                    <a:pt x="1147" y="637"/>
                  </a:cubicBezTo>
                  <a:cubicBezTo>
                    <a:pt x="1159" y="641"/>
                    <a:pt x="1171" y="643"/>
                    <a:pt x="1183" y="643"/>
                  </a:cubicBezTo>
                  <a:cubicBezTo>
                    <a:pt x="1260" y="643"/>
                    <a:pt x="1328" y="568"/>
                    <a:pt x="1359" y="489"/>
                  </a:cubicBezTo>
                  <a:cubicBezTo>
                    <a:pt x="1387" y="432"/>
                    <a:pt x="1359" y="375"/>
                    <a:pt x="1323" y="283"/>
                  </a:cubicBezTo>
                  <a:cubicBezTo>
                    <a:pt x="1295" y="227"/>
                    <a:pt x="1267" y="163"/>
                    <a:pt x="1238" y="135"/>
                  </a:cubicBezTo>
                  <a:cubicBezTo>
                    <a:pt x="1267" y="107"/>
                    <a:pt x="1295" y="78"/>
                    <a:pt x="1323" y="78"/>
                  </a:cubicBezTo>
                  <a:cubicBezTo>
                    <a:pt x="1351" y="72"/>
                    <a:pt x="1381" y="68"/>
                    <a:pt x="1410" y="68"/>
                  </a:cubicBezTo>
                  <a:cubicBezTo>
                    <a:pt x="1506" y="68"/>
                    <a:pt x="1599" y="106"/>
                    <a:pt x="1621" y="198"/>
                  </a:cubicBezTo>
                  <a:cubicBezTo>
                    <a:pt x="1677" y="255"/>
                    <a:pt x="1649" y="340"/>
                    <a:pt x="1649" y="432"/>
                  </a:cubicBezTo>
                  <a:cubicBezTo>
                    <a:pt x="1621" y="665"/>
                    <a:pt x="1564" y="906"/>
                    <a:pt x="1500" y="1111"/>
                  </a:cubicBezTo>
                  <a:cubicBezTo>
                    <a:pt x="1472" y="1288"/>
                    <a:pt x="1415" y="1465"/>
                    <a:pt x="1387" y="1613"/>
                  </a:cubicBezTo>
                  <a:lnTo>
                    <a:pt x="1182" y="2731"/>
                  </a:lnTo>
                  <a:cubicBezTo>
                    <a:pt x="1182" y="2759"/>
                    <a:pt x="1210" y="2759"/>
                    <a:pt x="1210" y="2759"/>
                  </a:cubicBezTo>
                  <a:lnTo>
                    <a:pt x="1238" y="2759"/>
                  </a:lnTo>
                  <a:lnTo>
                    <a:pt x="1444" y="1642"/>
                  </a:lnTo>
                  <a:cubicBezTo>
                    <a:pt x="1472" y="1465"/>
                    <a:pt x="1536" y="1288"/>
                    <a:pt x="1564" y="1139"/>
                  </a:cubicBezTo>
                  <a:cubicBezTo>
                    <a:pt x="1621" y="906"/>
                    <a:pt x="1677" y="665"/>
                    <a:pt x="1712" y="432"/>
                  </a:cubicBezTo>
                  <a:cubicBezTo>
                    <a:pt x="1712" y="340"/>
                    <a:pt x="1741" y="255"/>
                    <a:pt x="1677" y="163"/>
                  </a:cubicBezTo>
                  <a:cubicBezTo>
                    <a:pt x="1631" y="71"/>
                    <a:pt x="1506" y="12"/>
                    <a:pt x="1396" y="12"/>
                  </a:cubicBezTo>
                  <a:cubicBezTo>
                    <a:pt x="1370" y="12"/>
                    <a:pt x="1346" y="15"/>
                    <a:pt x="1323" y="22"/>
                  </a:cubicBezTo>
                  <a:cubicBezTo>
                    <a:pt x="1267" y="50"/>
                    <a:pt x="1238" y="50"/>
                    <a:pt x="1210" y="78"/>
                  </a:cubicBezTo>
                  <a:cubicBezTo>
                    <a:pt x="1182" y="50"/>
                    <a:pt x="1147" y="50"/>
                    <a:pt x="1118" y="22"/>
                  </a:cubicBezTo>
                  <a:cubicBezTo>
                    <a:pt x="1077" y="7"/>
                    <a:pt x="1036"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3306034" y="2019413"/>
              <a:ext cx="19184" cy="5041"/>
            </a:xfrm>
            <a:custGeom>
              <a:rect b="b" l="l" r="r" t="t"/>
              <a:pathLst>
                <a:path extrusionOk="0" h="149" w="567">
                  <a:moveTo>
                    <a:pt x="36" y="0"/>
                  </a:moveTo>
                  <a:lnTo>
                    <a:pt x="1" y="29"/>
                  </a:lnTo>
                  <a:cubicBezTo>
                    <a:pt x="1" y="57"/>
                    <a:pt x="1" y="57"/>
                    <a:pt x="36" y="57"/>
                  </a:cubicBezTo>
                  <a:lnTo>
                    <a:pt x="531" y="149"/>
                  </a:lnTo>
                  <a:cubicBezTo>
                    <a:pt x="567" y="149"/>
                    <a:pt x="567" y="121"/>
                    <a:pt x="567" y="121"/>
                  </a:cubicBezTo>
                  <a:cubicBezTo>
                    <a:pt x="567" y="85"/>
                    <a:pt x="567" y="85"/>
                    <a:pt x="531" y="85"/>
                  </a:cubicBezTo>
                  <a:lnTo>
                    <a:pt x="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3321125" y="1977761"/>
              <a:ext cx="14887" cy="14617"/>
            </a:xfrm>
            <a:custGeom>
              <a:rect b="b" l="l" r="r" t="t"/>
              <a:pathLst>
                <a:path extrusionOk="0" h="432" w="440">
                  <a:moveTo>
                    <a:pt x="29" y="0"/>
                  </a:moveTo>
                  <a:cubicBezTo>
                    <a:pt x="22" y="0"/>
                    <a:pt x="15" y="7"/>
                    <a:pt x="0" y="22"/>
                  </a:cubicBezTo>
                  <a:lnTo>
                    <a:pt x="0" y="50"/>
                  </a:lnTo>
                  <a:lnTo>
                    <a:pt x="411" y="404"/>
                  </a:lnTo>
                  <a:lnTo>
                    <a:pt x="411" y="432"/>
                  </a:lnTo>
                  <a:cubicBezTo>
                    <a:pt x="439" y="432"/>
                    <a:pt x="439" y="404"/>
                    <a:pt x="439" y="404"/>
                  </a:cubicBezTo>
                  <a:lnTo>
                    <a:pt x="439" y="375"/>
                  </a:lnTo>
                  <a:lnTo>
                    <a:pt x="57" y="22"/>
                  </a:lnTo>
                  <a:cubicBezTo>
                    <a:pt x="43" y="7"/>
                    <a:pt x="36"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3374992" y="1950455"/>
              <a:ext cx="5041" cy="19184"/>
            </a:xfrm>
            <a:custGeom>
              <a:rect b="b" l="l" r="r" t="t"/>
              <a:pathLst>
                <a:path extrusionOk="0" h="567" w="149">
                  <a:moveTo>
                    <a:pt x="28" y="1"/>
                  </a:moveTo>
                  <a:cubicBezTo>
                    <a:pt x="28" y="36"/>
                    <a:pt x="0" y="36"/>
                    <a:pt x="0" y="65"/>
                  </a:cubicBezTo>
                  <a:cubicBezTo>
                    <a:pt x="28" y="121"/>
                    <a:pt x="28" y="213"/>
                    <a:pt x="57" y="298"/>
                  </a:cubicBezTo>
                  <a:cubicBezTo>
                    <a:pt x="57" y="390"/>
                    <a:pt x="85" y="447"/>
                    <a:pt x="85" y="532"/>
                  </a:cubicBezTo>
                  <a:lnTo>
                    <a:pt x="120" y="567"/>
                  </a:lnTo>
                  <a:cubicBezTo>
                    <a:pt x="149" y="532"/>
                    <a:pt x="149" y="532"/>
                    <a:pt x="149" y="503"/>
                  </a:cubicBezTo>
                  <a:cubicBezTo>
                    <a:pt x="149" y="447"/>
                    <a:pt x="120" y="355"/>
                    <a:pt x="120" y="270"/>
                  </a:cubicBezTo>
                  <a:cubicBezTo>
                    <a:pt x="85" y="178"/>
                    <a:pt x="85" y="93"/>
                    <a:pt x="57" y="36"/>
                  </a:cubicBezTo>
                  <a:cubicBezTo>
                    <a:pt x="57" y="36"/>
                    <a:pt x="57" y="1"/>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3409944" y="1949508"/>
              <a:ext cx="3857" cy="22060"/>
            </a:xfrm>
            <a:custGeom>
              <a:rect b="b" l="l" r="r" t="t"/>
              <a:pathLst>
                <a:path extrusionOk="0" h="652" w="114">
                  <a:moveTo>
                    <a:pt x="85" y="1"/>
                  </a:moveTo>
                  <a:cubicBezTo>
                    <a:pt x="85" y="1"/>
                    <a:pt x="57" y="1"/>
                    <a:pt x="57" y="29"/>
                  </a:cubicBezTo>
                  <a:lnTo>
                    <a:pt x="0" y="623"/>
                  </a:lnTo>
                  <a:cubicBezTo>
                    <a:pt x="0" y="623"/>
                    <a:pt x="0" y="651"/>
                    <a:pt x="28" y="651"/>
                  </a:cubicBezTo>
                  <a:lnTo>
                    <a:pt x="57" y="623"/>
                  </a:lnTo>
                  <a:lnTo>
                    <a:pt x="113" y="29"/>
                  </a:lnTo>
                  <a:cubicBezTo>
                    <a:pt x="113" y="1"/>
                    <a:pt x="113" y="1"/>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3447739" y="1987573"/>
              <a:ext cx="19895" cy="13906"/>
            </a:xfrm>
            <a:custGeom>
              <a:rect b="b" l="l" r="r" t="t"/>
              <a:pathLst>
                <a:path extrusionOk="0" h="411" w="588">
                  <a:moveTo>
                    <a:pt x="531" y="0"/>
                  </a:moveTo>
                  <a:lnTo>
                    <a:pt x="29" y="354"/>
                  </a:lnTo>
                  <a:cubicBezTo>
                    <a:pt x="1" y="354"/>
                    <a:pt x="1" y="382"/>
                    <a:pt x="29" y="382"/>
                  </a:cubicBezTo>
                  <a:lnTo>
                    <a:pt x="29" y="411"/>
                  </a:lnTo>
                  <a:lnTo>
                    <a:pt x="57" y="411"/>
                  </a:lnTo>
                  <a:lnTo>
                    <a:pt x="560" y="57"/>
                  </a:lnTo>
                  <a:cubicBezTo>
                    <a:pt x="560" y="29"/>
                    <a:pt x="588" y="29"/>
                    <a:pt x="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3461645" y="2026349"/>
              <a:ext cx="20132" cy="3147"/>
            </a:xfrm>
            <a:custGeom>
              <a:rect b="b" l="l" r="r" t="t"/>
              <a:pathLst>
                <a:path extrusionOk="0" h="93" w="595">
                  <a:moveTo>
                    <a:pt x="35" y="1"/>
                  </a:moveTo>
                  <a:cubicBezTo>
                    <a:pt x="0" y="1"/>
                    <a:pt x="0" y="1"/>
                    <a:pt x="0" y="29"/>
                  </a:cubicBezTo>
                  <a:cubicBezTo>
                    <a:pt x="0" y="29"/>
                    <a:pt x="0" y="57"/>
                    <a:pt x="35" y="57"/>
                  </a:cubicBezTo>
                  <a:lnTo>
                    <a:pt x="566" y="92"/>
                  </a:lnTo>
                  <a:cubicBezTo>
                    <a:pt x="594" y="92"/>
                    <a:pt x="594" y="57"/>
                    <a:pt x="594" y="57"/>
                  </a:cubicBezTo>
                  <a:cubicBezTo>
                    <a:pt x="594" y="29"/>
                    <a:pt x="594" y="29"/>
                    <a:pt x="566" y="29"/>
                  </a:cubicBezTo>
                  <a:lnTo>
                    <a:pt x="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3346028" y="1991397"/>
              <a:ext cx="36880" cy="56065"/>
            </a:xfrm>
            <a:custGeom>
              <a:rect b="b" l="l" r="r" t="t"/>
              <a:pathLst>
                <a:path extrusionOk="0" h="1657" w="1090">
                  <a:moveTo>
                    <a:pt x="1033" y="1"/>
                  </a:moveTo>
                  <a:cubicBezTo>
                    <a:pt x="708" y="64"/>
                    <a:pt x="411" y="298"/>
                    <a:pt x="234" y="623"/>
                  </a:cubicBezTo>
                  <a:cubicBezTo>
                    <a:pt x="57" y="913"/>
                    <a:pt x="0" y="1302"/>
                    <a:pt x="120" y="1621"/>
                  </a:cubicBezTo>
                  <a:cubicBezTo>
                    <a:pt x="120" y="1621"/>
                    <a:pt x="120" y="1656"/>
                    <a:pt x="149" y="1656"/>
                  </a:cubicBezTo>
                  <a:cubicBezTo>
                    <a:pt x="149" y="1656"/>
                    <a:pt x="177" y="1621"/>
                    <a:pt x="149" y="1592"/>
                  </a:cubicBezTo>
                  <a:cubicBezTo>
                    <a:pt x="57" y="1302"/>
                    <a:pt x="120" y="913"/>
                    <a:pt x="269" y="652"/>
                  </a:cubicBezTo>
                  <a:cubicBezTo>
                    <a:pt x="446" y="354"/>
                    <a:pt x="736" y="121"/>
                    <a:pt x="1061" y="64"/>
                  </a:cubicBezTo>
                  <a:cubicBezTo>
                    <a:pt x="1061" y="29"/>
                    <a:pt x="1090" y="29"/>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55"/>
          <p:cNvGrpSpPr/>
          <p:nvPr/>
        </p:nvGrpSpPr>
        <p:grpSpPr>
          <a:xfrm>
            <a:off x="1304137" y="3168821"/>
            <a:ext cx="2767169" cy="1349560"/>
            <a:chOff x="1304137" y="3281421"/>
            <a:chExt cx="2767169" cy="1349560"/>
          </a:xfrm>
        </p:grpSpPr>
        <p:sp>
          <p:nvSpPr>
            <p:cNvPr id="2131" name="Google Shape;2131;p55"/>
            <p:cNvSpPr/>
            <p:nvPr/>
          </p:nvSpPr>
          <p:spPr>
            <a:xfrm>
              <a:off x="2303172" y="328142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2412777" y="328142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3946025" y="4442572"/>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3836504" y="4442572"/>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1306786" y="3503060"/>
              <a:ext cx="449684" cy="83468"/>
            </a:xfrm>
            <a:custGeom>
              <a:rect b="b" l="l" r="r" t="t"/>
              <a:pathLst>
                <a:path extrusionOk="0" h="914" w="4924">
                  <a:moveTo>
                    <a:pt x="439" y="1"/>
                  </a:moveTo>
                  <a:cubicBezTo>
                    <a:pt x="205" y="1"/>
                    <a:pt x="0" y="206"/>
                    <a:pt x="0" y="446"/>
                  </a:cubicBezTo>
                  <a:cubicBezTo>
                    <a:pt x="0" y="708"/>
                    <a:pt x="205" y="913"/>
                    <a:pt x="439" y="913"/>
                  </a:cubicBezTo>
                  <a:lnTo>
                    <a:pt x="4450" y="913"/>
                  </a:lnTo>
                  <a:cubicBezTo>
                    <a:pt x="4719" y="913"/>
                    <a:pt x="4924" y="708"/>
                    <a:pt x="4924" y="446"/>
                  </a:cubicBezTo>
                  <a:cubicBezTo>
                    <a:pt x="4924" y="206"/>
                    <a:pt x="4719" y="1"/>
                    <a:pt x="4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1837186" y="3503060"/>
              <a:ext cx="355436" cy="83468"/>
            </a:xfrm>
            <a:custGeom>
              <a:rect b="b" l="l" r="r" t="t"/>
              <a:pathLst>
                <a:path extrusionOk="0" h="914" w="3892">
                  <a:moveTo>
                    <a:pt x="467" y="1"/>
                  </a:moveTo>
                  <a:cubicBezTo>
                    <a:pt x="234" y="1"/>
                    <a:pt x="29" y="178"/>
                    <a:pt x="0" y="411"/>
                  </a:cubicBezTo>
                  <a:cubicBezTo>
                    <a:pt x="0" y="680"/>
                    <a:pt x="205" y="913"/>
                    <a:pt x="467" y="913"/>
                  </a:cubicBezTo>
                  <a:lnTo>
                    <a:pt x="3445" y="913"/>
                  </a:lnTo>
                  <a:cubicBezTo>
                    <a:pt x="3714" y="913"/>
                    <a:pt x="3891" y="708"/>
                    <a:pt x="3891" y="446"/>
                  </a:cubicBezTo>
                  <a:cubicBezTo>
                    <a:pt x="3891" y="206"/>
                    <a:pt x="3714" y="1"/>
                    <a:pt x="3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2679635" y="3503060"/>
              <a:ext cx="877449" cy="83468"/>
            </a:xfrm>
            <a:custGeom>
              <a:rect b="b" l="l" r="r" t="t"/>
              <a:pathLst>
                <a:path extrusionOk="0" h="914" w="9608">
                  <a:moveTo>
                    <a:pt x="439" y="1"/>
                  </a:moveTo>
                  <a:cubicBezTo>
                    <a:pt x="205" y="1"/>
                    <a:pt x="0" y="206"/>
                    <a:pt x="0" y="446"/>
                  </a:cubicBezTo>
                  <a:cubicBezTo>
                    <a:pt x="0" y="708"/>
                    <a:pt x="205" y="913"/>
                    <a:pt x="439" y="913"/>
                  </a:cubicBezTo>
                  <a:lnTo>
                    <a:pt x="9169" y="913"/>
                  </a:lnTo>
                  <a:cubicBezTo>
                    <a:pt x="9402" y="913"/>
                    <a:pt x="9607" y="708"/>
                    <a:pt x="9607" y="446"/>
                  </a:cubicBezTo>
                  <a:cubicBezTo>
                    <a:pt x="9607" y="206"/>
                    <a:pt x="9402" y="1"/>
                    <a:pt x="9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3651306" y="3503060"/>
              <a:ext cx="339272" cy="83468"/>
            </a:xfrm>
            <a:custGeom>
              <a:rect b="b" l="l" r="r" t="t"/>
              <a:pathLst>
                <a:path extrusionOk="0" h="914" w="3715">
                  <a:moveTo>
                    <a:pt x="474" y="1"/>
                  </a:moveTo>
                  <a:cubicBezTo>
                    <a:pt x="205" y="1"/>
                    <a:pt x="0" y="206"/>
                    <a:pt x="0" y="446"/>
                  </a:cubicBezTo>
                  <a:cubicBezTo>
                    <a:pt x="0" y="708"/>
                    <a:pt x="205" y="913"/>
                    <a:pt x="474" y="913"/>
                  </a:cubicBezTo>
                  <a:lnTo>
                    <a:pt x="3240" y="913"/>
                  </a:lnTo>
                  <a:cubicBezTo>
                    <a:pt x="3509" y="913"/>
                    <a:pt x="3714" y="708"/>
                    <a:pt x="3714" y="446"/>
                  </a:cubicBezTo>
                  <a:cubicBezTo>
                    <a:pt x="3714" y="206"/>
                    <a:pt x="3509" y="1"/>
                    <a:pt x="32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2927028" y="3705331"/>
              <a:ext cx="807677" cy="83376"/>
            </a:xfrm>
            <a:custGeom>
              <a:rect b="b" l="l" r="r" t="t"/>
              <a:pathLst>
                <a:path extrusionOk="0" h="913" w="8844">
                  <a:moveTo>
                    <a:pt x="446" y="0"/>
                  </a:moveTo>
                  <a:cubicBezTo>
                    <a:pt x="206" y="0"/>
                    <a:pt x="1" y="205"/>
                    <a:pt x="1" y="467"/>
                  </a:cubicBezTo>
                  <a:cubicBezTo>
                    <a:pt x="1" y="708"/>
                    <a:pt x="206" y="913"/>
                    <a:pt x="446" y="913"/>
                  </a:cubicBezTo>
                  <a:lnTo>
                    <a:pt x="8405" y="913"/>
                  </a:lnTo>
                  <a:cubicBezTo>
                    <a:pt x="8638" y="913"/>
                    <a:pt x="8844" y="708"/>
                    <a:pt x="8844" y="467"/>
                  </a:cubicBezTo>
                  <a:cubicBezTo>
                    <a:pt x="8844" y="205"/>
                    <a:pt x="8638" y="0"/>
                    <a:pt x="8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3805001" y="3705331"/>
              <a:ext cx="236531" cy="83376"/>
            </a:xfrm>
            <a:custGeom>
              <a:rect b="b" l="l" r="r" t="t"/>
              <a:pathLst>
                <a:path extrusionOk="0" h="913" w="2590">
                  <a:moveTo>
                    <a:pt x="439" y="0"/>
                  </a:moveTo>
                  <a:cubicBezTo>
                    <a:pt x="206" y="0"/>
                    <a:pt x="1" y="205"/>
                    <a:pt x="1" y="467"/>
                  </a:cubicBezTo>
                  <a:cubicBezTo>
                    <a:pt x="1" y="708"/>
                    <a:pt x="206" y="913"/>
                    <a:pt x="439" y="913"/>
                  </a:cubicBezTo>
                  <a:lnTo>
                    <a:pt x="2151" y="913"/>
                  </a:lnTo>
                  <a:cubicBezTo>
                    <a:pt x="2385" y="913"/>
                    <a:pt x="2590" y="708"/>
                    <a:pt x="2590" y="467"/>
                  </a:cubicBezTo>
                  <a:cubicBezTo>
                    <a:pt x="2590" y="205"/>
                    <a:pt x="2385" y="0"/>
                    <a:pt x="2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2679635" y="3705331"/>
              <a:ext cx="172604" cy="83376"/>
            </a:xfrm>
            <a:custGeom>
              <a:rect b="b" l="l" r="r" t="t"/>
              <a:pathLst>
                <a:path extrusionOk="0" h="913" w="1890">
                  <a:moveTo>
                    <a:pt x="439" y="0"/>
                  </a:moveTo>
                  <a:cubicBezTo>
                    <a:pt x="205" y="0"/>
                    <a:pt x="0" y="205"/>
                    <a:pt x="0" y="467"/>
                  </a:cubicBezTo>
                  <a:cubicBezTo>
                    <a:pt x="0" y="708"/>
                    <a:pt x="205" y="913"/>
                    <a:pt x="439" y="913"/>
                  </a:cubicBezTo>
                  <a:lnTo>
                    <a:pt x="1443" y="913"/>
                  </a:lnTo>
                  <a:cubicBezTo>
                    <a:pt x="1677" y="913"/>
                    <a:pt x="1889" y="708"/>
                    <a:pt x="1889" y="467"/>
                  </a:cubicBezTo>
                  <a:cubicBezTo>
                    <a:pt x="1889" y="205"/>
                    <a:pt x="1677" y="0"/>
                    <a:pt x="1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2133071" y="3705331"/>
              <a:ext cx="430962" cy="83376"/>
            </a:xfrm>
            <a:custGeom>
              <a:rect b="b" l="l" r="r" t="t"/>
              <a:pathLst>
                <a:path extrusionOk="0" h="913" w="4719">
                  <a:moveTo>
                    <a:pt x="446" y="0"/>
                  </a:moveTo>
                  <a:cubicBezTo>
                    <a:pt x="205" y="0"/>
                    <a:pt x="0" y="205"/>
                    <a:pt x="0" y="467"/>
                  </a:cubicBezTo>
                  <a:cubicBezTo>
                    <a:pt x="0" y="708"/>
                    <a:pt x="205" y="913"/>
                    <a:pt x="446" y="913"/>
                  </a:cubicBezTo>
                  <a:lnTo>
                    <a:pt x="4450" y="913"/>
                  </a:lnTo>
                  <a:cubicBezTo>
                    <a:pt x="4599" y="913"/>
                    <a:pt x="4719" y="792"/>
                    <a:pt x="4719" y="644"/>
                  </a:cubicBezTo>
                  <a:lnTo>
                    <a:pt x="4719" y="290"/>
                  </a:lnTo>
                  <a:cubicBezTo>
                    <a:pt x="4719" y="142"/>
                    <a:pt x="4599" y="0"/>
                    <a:pt x="44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1492170" y="3705331"/>
              <a:ext cx="565392" cy="83376"/>
            </a:xfrm>
            <a:custGeom>
              <a:rect b="b" l="l" r="r" t="t"/>
              <a:pathLst>
                <a:path extrusionOk="0" h="913" w="6191">
                  <a:moveTo>
                    <a:pt x="298" y="0"/>
                  </a:moveTo>
                  <a:cubicBezTo>
                    <a:pt x="121" y="0"/>
                    <a:pt x="1" y="142"/>
                    <a:pt x="1" y="290"/>
                  </a:cubicBezTo>
                  <a:lnTo>
                    <a:pt x="1" y="644"/>
                  </a:lnTo>
                  <a:cubicBezTo>
                    <a:pt x="1" y="792"/>
                    <a:pt x="121" y="913"/>
                    <a:pt x="298" y="913"/>
                  </a:cubicBezTo>
                  <a:lnTo>
                    <a:pt x="5724" y="913"/>
                  </a:lnTo>
                  <a:cubicBezTo>
                    <a:pt x="5985" y="913"/>
                    <a:pt x="6191" y="708"/>
                    <a:pt x="6191" y="467"/>
                  </a:cubicBezTo>
                  <a:cubicBezTo>
                    <a:pt x="6191" y="205"/>
                    <a:pt x="5985" y="0"/>
                    <a:pt x="57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1306786" y="3705331"/>
              <a:ext cx="94430" cy="83376"/>
            </a:xfrm>
            <a:custGeom>
              <a:rect b="b" l="l" r="r" t="t"/>
              <a:pathLst>
                <a:path extrusionOk="0" h="913" w="1034">
                  <a:moveTo>
                    <a:pt x="439" y="0"/>
                  </a:moveTo>
                  <a:cubicBezTo>
                    <a:pt x="205" y="0"/>
                    <a:pt x="0" y="205"/>
                    <a:pt x="0" y="467"/>
                  </a:cubicBezTo>
                  <a:cubicBezTo>
                    <a:pt x="0" y="708"/>
                    <a:pt x="205" y="913"/>
                    <a:pt x="439" y="913"/>
                  </a:cubicBezTo>
                  <a:lnTo>
                    <a:pt x="587" y="913"/>
                  </a:lnTo>
                  <a:cubicBezTo>
                    <a:pt x="828" y="913"/>
                    <a:pt x="1033" y="708"/>
                    <a:pt x="1033" y="467"/>
                  </a:cubicBezTo>
                  <a:cubicBezTo>
                    <a:pt x="1033" y="205"/>
                    <a:pt x="828" y="0"/>
                    <a:pt x="5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1304137" y="3909429"/>
              <a:ext cx="971788" cy="83468"/>
            </a:xfrm>
            <a:custGeom>
              <a:rect b="b" l="l" r="r" t="t"/>
              <a:pathLst>
                <a:path extrusionOk="0" h="914" w="10641">
                  <a:moveTo>
                    <a:pt x="532" y="1"/>
                  </a:moveTo>
                  <a:cubicBezTo>
                    <a:pt x="234" y="1"/>
                    <a:pt x="1" y="206"/>
                    <a:pt x="1" y="475"/>
                  </a:cubicBezTo>
                  <a:cubicBezTo>
                    <a:pt x="1" y="708"/>
                    <a:pt x="234" y="913"/>
                    <a:pt x="532" y="913"/>
                  </a:cubicBezTo>
                  <a:lnTo>
                    <a:pt x="10082" y="913"/>
                  </a:lnTo>
                  <a:cubicBezTo>
                    <a:pt x="10372" y="913"/>
                    <a:pt x="10641" y="708"/>
                    <a:pt x="10641" y="475"/>
                  </a:cubicBezTo>
                  <a:cubicBezTo>
                    <a:pt x="10641" y="206"/>
                    <a:pt x="10372" y="1"/>
                    <a:pt x="10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2728036" y="3909429"/>
              <a:ext cx="918180" cy="83468"/>
            </a:xfrm>
            <a:custGeom>
              <a:rect b="b" l="l" r="r" t="t"/>
              <a:pathLst>
                <a:path extrusionOk="0" h="914" w="10054">
                  <a:moveTo>
                    <a:pt x="326" y="1"/>
                  </a:moveTo>
                  <a:cubicBezTo>
                    <a:pt x="121" y="1"/>
                    <a:pt x="1" y="206"/>
                    <a:pt x="1" y="475"/>
                  </a:cubicBezTo>
                  <a:cubicBezTo>
                    <a:pt x="1" y="708"/>
                    <a:pt x="121" y="913"/>
                    <a:pt x="326" y="913"/>
                  </a:cubicBezTo>
                  <a:lnTo>
                    <a:pt x="9728" y="913"/>
                  </a:lnTo>
                  <a:cubicBezTo>
                    <a:pt x="9905" y="913"/>
                    <a:pt x="10053" y="708"/>
                    <a:pt x="10053" y="475"/>
                  </a:cubicBezTo>
                  <a:cubicBezTo>
                    <a:pt x="10053" y="206"/>
                    <a:pt x="9905" y="1"/>
                    <a:pt x="97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3734592" y="3909429"/>
              <a:ext cx="336715" cy="83468"/>
            </a:xfrm>
            <a:custGeom>
              <a:rect b="b" l="l" r="r" t="t"/>
              <a:pathLst>
                <a:path extrusionOk="0" h="914" w="3687">
                  <a:moveTo>
                    <a:pt x="446" y="1"/>
                  </a:moveTo>
                  <a:cubicBezTo>
                    <a:pt x="206" y="1"/>
                    <a:pt x="1" y="206"/>
                    <a:pt x="1" y="475"/>
                  </a:cubicBezTo>
                  <a:cubicBezTo>
                    <a:pt x="1" y="708"/>
                    <a:pt x="206" y="913"/>
                    <a:pt x="446" y="913"/>
                  </a:cubicBezTo>
                  <a:lnTo>
                    <a:pt x="3248" y="913"/>
                  </a:lnTo>
                  <a:cubicBezTo>
                    <a:pt x="3481" y="913"/>
                    <a:pt x="3686" y="708"/>
                    <a:pt x="3686" y="475"/>
                  </a:cubicBezTo>
                  <a:cubicBezTo>
                    <a:pt x="3686" y="206"/>
                    <a:pt x="3481" y="1"/>
                    <a:pt x="3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2994241" y="4114257"/>
              <a:ext cx="982747" cy="83376"/>
            </a:xfrm>
            <a:custGeom>
              <a:rect b="b" l="l" r="r" t="t"/>
              <a:pathLst>
                <a:path extrusionOk="0" h="913" w="10761">
                  <a:moveTo>
                    <a:pt x="446" y="0"/>
                  </a:moveTo>
                  <a:cubicBezTo>
                    <a:pt x="213" y="0"/>
                    <a:pt x="0" y="205"/>
                    <a:pt x="0" y="439"/>
                  </a:cubicBezTo>
                  <a:cubicBezTo>
                    <a:pt x="0" y="708"/>
                    <a:pt x="213" y="913"/>
                    <a:pt x="446" y="913"/>
                  </a:cubicBezTo>
                  <a:lnTo>
                    <a:pt x="10322" y="913"/>
                  </a:lnTo>
                  <a:cubicBezTo>
                    <a:pt x="10584" y="913"/>
                    <a:pt x="10761" y="708"/>
                    <a:pt x="10761" y="439"/>
                  </a:cubicBezTo>
                  <a:cubicBezTo>
                    <a:pt x="10761" y="205"/>
                    <a:pt x="10584" y="0"/>
                    <a:pt x="10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1527695" y="4114257"/>
              <a:ext cx="775348" cy="83376"/>
            </a:xfrm>
            <a:custGeom>
              <a:rect b="b" l="l" r="r" t="t"/>
              <a:pathLst>
                <a:path extrusionOk="0" h="913" w="8490">
                  <a:moveTo>
                    <a:pt x="468" y="0"/>
                  </a:moveTo>
                  <a:cubicBezTo>
                    <a:pt x="206" y="0"/>
                    <a:pt x="1" y="205"/>
                    <a:pt x="1" y="439"/>
                  </a:cubicBezTo>
                  <a:cubicBezTo>
                    <a:pt x="1" y="708"/>
                    <a:pt x="206" y="913"/>
                    <a:pt x="468" y="913"/>
                  </a:cubicBezTo>
                  <a:lnTo>
                    <a:pt x="8044" y="913"/>
                  </a:lnTo>
                  <a:cubicBezTo>
                    <a:pt x="8278" y="913"/>
                    <a:pt x="8490" y="708"/>
                    <a:pt x="8490" y="439"/>
                  </a:cubicBezTo>
                  <a:cubicBezTo>
                    <a:pt x="8490" y="205"/>
                    <a:pt x="8278" y="0"/>
                    <a:pt x="80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2351423" y="4114257"/>
              <a:ext cx="503383" cy="83376"/>
            </a:xfrm>
            <a:custGeom>
              <a:rect b="b" l="l" r="r" t="t"/>
              <a:pathLst>
                <a:path extrusionOk="0" h="913" w="5512">
                  <a:moveTo>
                    <a:pt x="467" y="0"/>
                  </a:moveTo>
                  <a:cubicBezTo>
                    <a:pt x="206" y="0"/>
                    <a:pt x="0" y="205"/>
                    <a:pt x="0" y="439"/>
                  </a:cubicBezTo>
                  <a:cubicBezTo>
                    <a:pt x="0" y="708"/>
                    <a:pt x="206" y="913"/>
                    <a:pt x="467" y="913"/>
                  </a:cubicBezTo>
                  <a:lnTo>
                    <a:pt x="5066" y="913"/>
                  </a:lnTo>
                  <a:cubicBezTo>
                    <a:pt x="5306" y="913"/>
                    <a:pt x="5511" y="708"/>
                    <a:pt x="5511" y="439"/>
                  </a:cubicBezTo>
                  <a:cubicBezTo>
                    <a:pt x="5511" y="205"/>
                    <a:pt x="5306" y="0"/>
                    <a:pt x="5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1837186" y="4318994"/>
              <a:ext cx="150595" cy="80911"/>
            </a:xfrm>
            <a:custGeom>
              <a:rect b="b" l="l" r="r" t="t"/>
              <a:pathLst>
                <a:path extrusionOk="0" h="886" w="1649">
                  <a:moveTo>
                    <a:pt x="467" y="1"/>
                  </a:moveTo>
                  <a:cubicBezTo>
                    <a:pt x="205" y="1"/>
                    <a:pt x="0" y="178"/>
                    <a:pt x="0" y="439"/>
                  </a:cubicBezTo>
                  <a:cubicBezTo>
                    <a:pt x="0" y="673"/>
                    <a:pt x="205" y="885"/>
                    <a:pt x="467" y="885"/>
                  </a:cubicBezTo>
                  <a:lnTo>
                    <a:pt x="1175" y="885"/>
                  </a:lnTo>
                  <a:cubicBezTo>
                    <a:pt x="1443" y="885"/>
                    <a:pt x="1649" y="673"/>
                    <a:pt x="1649" y="439"/>
                  </a:cubicBezTo>
                  <a:cubicBezTo>
                    <a:pt x="1649" y="178"/>
                    <a:pt x="1443" y="1"/>
                    <a:pt x="11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1306786" y="4318994"/>
              <a:ext cx="401281" cy="80911"/>
            </a:xfrm>
            <a:custGeom>
              <a:rect b="b" l="l" r="r" t="t"/>
              <a:pathLst>
                <a:path extrusionOk="0" h="886" w="4394">
                  <a:moveTo>
                    <a:pt x="439" y="1"/>
                  </a:moveTo>
                  <a:cubicBezTo>
                    <a:pt x="205" y="1"/>
                    <a:pt x="0" y="178"/>
                    <a:pt x="0" y="439"/>
                  </a:cubicBezTo>
                  <a:cubicBezTo>
                    <a:pt x="0" y="673"/>
                    <a:pt x="205" y="885"/>
                    <a:pt x="439" y="885"/>
                  </a:cubicBezTo>
                  <a:lnTo>
                    <a:pt x="4393" y="885"/>
                  </a:lnTo>
                  <a:lnTo>
                    <a:pt x="4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2041292" y="4318994"/>
              <a:ext cx="140275" cy="80911"/>
            </a:xfrm>
            <a:custGeom>
              <a:rect b="b" l="l" r="r" t="t"/>
              <a:pathLst>
                <a:path extrusionOk="0" h="886" w="1536">
                  <a:moveTo>
                    <a:pt x="475" y="1"/>
                  </a:moveTo>
                  <a:cubicBezTo>
                    <a:pt x="213" y="1"/>
                    <a:pt x="1" y="178"/>
                    <a:pt x="1" y="439"/>
                  </a:cubicBezTo>
                  <a:cubicBezTo>
                    <a:pt x="1" y="673"/>
                    <a:pt x="213" y="885"/>
                    <a:pt x="475" y="885"/>
                  </a:cubicBezTo>
                  <a:lnTo>
                    <a:pt x="1062" y="885"/>
                  </a:lnTo>
                  <a:cubicBezTo>
                    <a:pt x="1331" y="885"/>
                    <a:pt x="1536" y="673"/>
                    <a:pt x="1536" y="439"/>
                  </a:cubicBezTo>
                  <a:cubicBezTo>
                    <a:pt x="1536" y="178"/>
                    <a:pt x="1331" y="1"/>
                    <a:pt x="1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2235169" y="4318994"/>
              <a:ext cx="624753" cy="80911"/>
            </a:xfrm>
            <a:custGeom>
              <a:rect b="b" l="l" r="r" t="t"/>
              <a:pathLst>
                <a:path extrusionOk="0" h="886" w="6841">
                  <a:moveTo>
                    <a:pt x="474" y="1"/>
                  </a:moveTo>
                  <a:cubicBezTo>
                    <a:pt x="212" y="1"/>
                    <a:pt x="0" y="178"/>
                    <a:pt x="0" y="439"/>
                  </a:cubicBezTo>
                  <a:cubicBezTo>
                    <a:pt x="0" y="673"/>
                    <a:pt x="212" y="885"/>
                    <a:pt x="474" y="885"/>
                  </a:cubicBezTo>
                  <a:lnTo>
                    <a:pt x="6402" y="885"/>
                  </a:lnTo>
                  <a:cubicBezTo>
                    <a:pt x="6664" y="885"/>
                    <a:pt x="6841" y="673"/>
                    <a:pt x="6841" y="439"/>
                  </a:cubicBezTo>
                  <a:cubicBezTo>
                    <a:pt x="6841" y="178"/>
                    <a:pt x="6664" y="1"/>
                    <a:pt x="6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2949036" y="4318994"/>
              <a:ext cx="282376" cy="80911"/>
            </a:xfrm>
            <a:custGeom>
              <a:rect b="b" l="l" r="r" t="t"/>
              <a:pathLst>
                <a:path extrusionOk="0" h="886" w="3092">
                  <a:moveTo>
                    <a:pt x="467" y="1"/>
                  </a:moveTo>
                  <a:cubicBezTo>
                    <a:pt x="205" y="1"/>
                    <a:pt x="0" y="178"/>
                    <a:pt x="0" y="439"/>
                  </a:cubicBezTo>
                  <a:cubicBezTo>
                    <a:pt x="0" y="673"/>
                    <a:pt x="205" y="885"/>
                    <a:pt x="467" y="885"/>
                  </a:cubicBezTo>
                  <a:lnTo>
                    <a:pt x="2653" y="885"/>
                  </a:lnTo>
                  <a:cubicBezTo>
                    <a:pt x="2887" y="885"/>
                    <a:pt x="3092" y="673"/>
                    <a:pt x="3092" y="439"/>
                  </a:cubicBezTo>
                  <a:cubicBezTo>
                    <a:pt x="3092" y="178"/>
                    <a:pt x="2887" y="1"/>
                    <a:pt x="26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3352773" y="4318994"/>
              <a:ext cx="287582" cy="80911"/>
            </a:xfrm>
            <a:custGeom>
              <a:rect b="b" l="l" r="r" t="t"/>
              <a:pathLst>
                <a:path extrusionOk="0" h="886" w="3149">
                  <a:moveTo>
                    <a:pt x="468" y="1"/>
                  </a:moveTo>
                  <a:cubicBezTo>
                    <a:pt x="206" y="1"/>
                    <a:pt x="1" y="178"/>
                    <a:pt x="1" y="439"/>
                  </a:cubicBezTo>
                  <a:cubicBezTo>
                    <a:pt x="1" y="673"/>
                    <a:pt x="206" y="885"/>
                    <a:pt x="468" y="885"/>
                  </a:cubicBezTo>
                  <a:lnTo>
                    <a:pt x="2710" y="885"/>
                  </a:lnTo>
                  <a:cubicBezTo>
                    <a:pt x="2944" y="885"/>
                    <a:pt x="3149" y="673"/>
                    <a:pt x="3149" y="439"/>
                  </a:cubicBezTo>
                  <a:cubicBezTo>
                    <a:pt x="3149" y="178"/>
                    <a:pt x="2944" y="1"/>
                    <a:pt x="2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3785641" y="4318994"/>
              <a:ext cx="191326" cy="80911"/>
            </a:xfrm>
            <a:custGeom>
              <a:rect b="b" l="l" r="r" t="t"/>
              <a:pathLst>
                <a:path extrusionOk="0" h="886" w="2095">
                  <a:moveTo>
                    <a:pt x="446" y="1"/>
                  </a:moveTo>
                  <a:cubicBezTo>
                    <a:pt x="177" y="1"/>
                    <a:pt x="1" y="178"/>
                    <a:pt x="1" y="439"/>
                  </a:cubicBezTo>
                  <a:cubicBezTo>
                    <a:pt x="1" y="673"/>
                    <a:pt x="177" y="885"/>
                    <a:pt x="446" y="885"/>
                  </a:cubicBezTo>
                  <a:lnTo>
                    <a:pt x="1656" y="885"/>
                  </a:lnTo>
                  <a:cubicBezTo>
                    <a:pt x="1918" y="885"/>
                    <a:pt x="2095" y="673"/>
                    <a:pt x="2095" y="439"/>
                  </a:cubicBezTo>
                  <a:cubicBezTo>
                    <a:pt x="2095" y="178"/>
                    <a:pt x="1918" y="1"/>
                    <a:pt x="16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1791251" y="4520534"/>
              <a:ext cx="595164" cy="83468"/>
            </a:xfrm>
            <a:custGeom>
              <a:rect b="b" l="l" r="r" t="t"/>
              <a:pathLst>
                <a:path extrusionOk="0" h="914" w="6517">
                  <a:moveTo>
                    <a:pt x="475" y="1"/>
                  </a:moveTo>
                  <a:cubicBezTo>
                    <a:pt x="206" y="1"/>
                    <a:pt x="1" y="206"/>
                    <a:pt x="1" y="475"/>
                  </a:cubicBezTo>
                  <a:cubicBezTo>
                    <a:pt x="1" y="708"/>
                    <a:pt x="206" y="914"/>
                    <a:pt x="475" y="914"/>
                  </a:cubicBezTo>
                  <a:lnTo>
                    <a:pt x="6042" y="914"/>
                  </a:lnTo>
                  <a:cubicBezTo>
                    <a:pt x="6311" y="914"/>
                    <a:pt x="6516" y="708"/>
                    <a:pt x="6516" y="475"/>
                  </a:cubicBezTo>
                  <a:cubicBezTo>
                    <a:pt x="6516" y="206"/>
                    <a:pt x="6311" y="1"/>
                    <a:pt x="60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2501922" y="4520534"/>
              <a:ext cx="159088" cy="83468"/>
            </a:xfrm>
            <a:custGeom>
              <a:rect b="b" l="l" r="r" t="t"/>
              <a:pathLst>
                <a:path extrusionOk="0" h="914" w="1742">
                  <a:moveTo>
                    <a:pt x="439" y="1"/>
                  </a:moveTo>
                  <a:cubicBezTo>
                    <a:pt x="206" y="1"/>
                    <a:pt x="1" y="206"/>
                    <a:pt x="1" y="475"/>
                  </a:cubicBezTo>
                  <a:cubicBezTo>
                    <a:pt x="1" y="708"/>
                    <a:pt x="206" y="914"/>
                    <a:pt x="439" y="914"/>
                  </a:cubicBezTo>
                  <a:lnTo>
                    <a:pt x="1295" y="914"/>
                  </a:lnTo>
                  <a:cubicBezTo>
                    <a:pt x="1564" y="914"/>
                    <a:pt x="1741" y="708"/>
                    <a:pt x="1741" y="475"/>
                  </a:cubicBezTo>
                  <a:cubicBezTo>
                    <a:pt x="1741" y="206"/>
                    <a:pt x="1564"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2824929" y="4520534"/>
              <a:ext cx="473702" cy="83468"/>
            </a:xfrm>
            <a:custGeom>
              <a:rect b="b" l="l" r="r" t="t"/>
              <a:pathLst>
                <a:path extrusionOk="0" h="914" w="5187">
                  <a:moveTo>
                    <a:pt x="475" y="1"/>
                  </a:moveTo>
                  <a:cubicBezTo>
                    <a:pt x="206" y="1"/>
                    <a:pt x="1" y="206"/>
                    <a:pt x="1" y="475"/>
                  </a:cubicBezTo>
                  <a:cubicBezTo>
                    <a:pt x="1" y="708"/>
                    <a:pt x="206" y="914"/>
                    <a:pt x="475" y="914"/>
                  </a:cubicBezTo>
                  <a:lnTo>
                    <a:pt x="4720" y="914"/>
                  </a:lnTo>
                  <a:cubicBezTo>
                    <a:pt x="4981" y="914"/>
                    <a:pt x="5186" y="708"/>
                    <a:pt x="5186" y="475"/>
                  </a:cubicBezTo>
                  <a:cubicBezTo>
                    <a:pt x="5186" y="206"/>
                    <a:pt x="4981" y="1"/>
                    <a:pt x="47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3381905" y="4520534"/>
              <a:ext cx="387674" cy="83468"/>
            </a:xfrm>
            <a:custGeom>
              <a:rect b="b" l="l" r="r" t="t"/>
              <a:pathLst>
                <a:path extrusionOk="0" h="914" w="4245">
                  <a:moveTo>
                    <a:pt x="446" y="1"/>
                  </a:moveTo>
                  <a:cubicBezTo>
                    <a:pt x="212" y="1"/>
                    <a:pt x="0" y="206"/>
                    <a:pt x="0" y="475"/>
                  </a:cubicBezTo>
                  <a:cubicBezTo>
                    <a:pt x="0" y="708"/>
                    <a:pt x="212" y="914"/>
                    <a:pt x="446" y="914"/>
                  </a:cubicBezTo>
                  <a:lnTo>
                    <a:pt x="3778" y="914"/>
                  </a:lnTo>
                  <a:cubicBezTo>
                    <a:pt x="4040" y="914"/>
                    <a:pt x="4245" y="708"/>
                    <a:pt x="4245" y="475"/>
                  </a:cubicBezTo>
                  <a:cubicBezTo>
                    <a:pt x="4245" y="206"/>
                    <a:pt x="4040" y="1"/>
                    <a:pt x="3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3199077" y="3322888"/>
              <a:ext cx="315345" cy="83376"/>
            </a:xfrm>
            <a:custGeom>
              <a:rect b="b" l="l" r="r" t="t"/>
              <a:pathLst>
                <a:path extrusionOk="0" h="913" w="3453">
                  <a:moveTo>
                    <a:pt x="446" y="0"/>
                  </a:moveTo>
                  <a:cubicBezTo>
                    <a:pt x="205" y="0"/>
                    <a:pt x="0" y="205"/>
                    <a:pt x="0" y="439"/>
                  </a:cubicBezTo>
                  <a:cubicBezTo>
                    <a:pt x="0" y="707"/>
                    <a:pt x="205" y="913"/>
                    <a:pt x="446" y="913"/>
                  </a:cubicBezTo>
                  <a:lnTo>
                    <a:pt x="2978" y="913"/>
                  </a:lnTo>
                  <a:cubicBezTo>
                    <a:pt x="3240" y="913"/>
                    <a:pt x="3452" y="707"/>
                    <a:pt x="3452" y="439"/>
                  </a:cubicBezTo>
                  <a:cubicBezTo>
                    <a:pt x="3452" y="205"/>
                    <a:pt x="3240" y="0"/>
                    <a:pt x="29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2561373" y="3322888"/>
              <a:ext cx="158357" cy="83376"/>
            </a:xfrm>
            <a:custGeom>
              <a:rect b="b" l="l" r="r" t="t"/>
              <a:pathLst>
                <a:path extrusionOk="0" h="913" w="1734">
                  <a:moveTo>
                    <a:pt x="439" y="0"/>
                  </a:moveTo>
                  <a:cubicBezTo>
                    <a:pt x="206" y="0"/>
                    <a:pt x="1" y="205"/>
                    <a:pt x="1" y="439"/>
                  </a:cubicBezTo>
                  <a:cubicBezTo>
                    <a:pt x="1" y="707"/>
                    <a:pt x="206" y="913"/>
                    <a:pt x="439" y="913"/>
                  </a:cubicBezTo>
                  <a:lnTo>
                    <a:pt x="1295" y="913"/>
                  </a:lnTo>
                  <a:cubicBezTo>
                    <a:pt x="1529" y="913"/>
                    <a:pt x="1734" y="707"/>
                    <a:pt x="1734" y="439"/>
                  </a:cubicBezTo>
                  <a:cubicBezTo>
                    <a:pt x="1734" y="205"/>
                    <a:pt x="1529" y="0"/>
                    <a:pt x="1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2797806" y="3322888"/>
              <a:ext cx="255984" cy="83376"/>
            </a:xfrm>
            <a:custGeom>
              <a:rect b="b" l="l" r="r" t="t"/>
              <a:pathLst>
                <a:path extrusionOk="0" h="913" w="2803">
                  <a:moveTo>
                    <a:pt x="447" y="0"/>
                  </a:moveTo>
                  <a:cubicBezTo>
                    <a:pt x="206" y="0"/>
                    <a:pt x="1" y="205"/>
                    <a:pt x="1" y="439"/>
                  </a:cubicBezTo>
                  <a:cubicBezTo>
                    <a:pt x="1" y="707"/>
                    <a:pt x="206" y="913"/>
                    <a:pt x="447" y="913"/>
                  </a:cubicBezTo>
                  <a:lnTo>
                    <a:pt x="2328" y="913"/>
                  </a:lnTo>
                  <a:cubicBezTo>
                    <a:pt x="2597" y="913"/>
                    <a:pt x="2802" y="707"/>
                    <a:pt x="2802" y="439"/>
                  </a:cubicBezTo>
                  <a:cubicBezTo>
                    <a:pt x="2802" y="205"/>
                    <a:pt x="2597" y="0"/>
                    <a:pt x="2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3667378" y="3322888"/>
              <a:ext cx="385208" cy="83376"/>
            </a:xfrm>
            <a:custGeom>
              <a:rect b="b" l="l" r="r" t="t"/>
              <a:pathLst>
                <a:path extrusionOk="0" h="913" w="4218">
                  <a:moveTo>
                    <a:pt x="447" y="0"/>
                  </a:moveTo>
                  <a:cubicBezTo>
                    <a:pt x="206" y="0"/>
                    <a:pt x="1" y="205"/>
                    <a:pt x="1" y="439"/>
                  </a:cubicBezTo>
                  <a:cubicBezTo>
                    <a:pt x="1" y="707"/>
                    <a:pt x="206" y="913"/>
                    <a:pt x="447" y="913"/>
                  </a:cubicBezTo>
                  <a:lnTo>
                    <a:pt x="3772" y="913"/>
                  </a:lnTo>
                  <a:cubicBezTo>
                    <a:pt x="4040" y="913"/>
                    <a:pt x="4217" y="707"/>
                    <a:pt x="4217" y="439"/>
                  </a:cubicBezTo>
                  <a:cubicBezTo>
                    <a:pt x="4217" y="205"/>
                    <a:pt x="4040" y="0"/>
                    <a:pt x="3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graphicFrame>
        <p:nvGraphicFramePr>
          <p:cNvPr id="663" name="Google Shape;663;p38"/>
          <p:cNvGraphicFramePr/>
          <p:nvPr/>
        </p:nvGraphicFramePr>
        <p:xfrm>
          <a:off x="720000" y="1761738"/>
          <a:ext cx="3000000" cy="3000000"/>
        </p:xfrm>
        <a:graphic>
          <a:graphicData uri="http://schemas.openxmlformats.org/drawingml/2006/table">
            <a:tbl>
              <a:tblPr>
                <a:noFill/>
                <a:tableStyleId>{6F553EB8-7603-4EB4-A0DD-EC1DFA387314}</a:tableStyleId>
              </a:tblPr>
              <a:tblGrid>
                <a:gridCol w="2619875"/>
                <a:gridCol w="5084125"/>
              </a:tblGrid>
              <a:tr h="350500">
                <a:tc>
                  <a:txBody>
                    <a:bodyPr/>
                    <a:lstStyle/>
                    <a:p>
                      <a:pPr indent="0" lvl="0" marL="0" rtl="0" algn="l">
                        <a:spcBef>
                          <a:spcPts val="0"/>
                        </a:spcBef>
                        <a:spcAft>
                          <a:spcPts val="0"/>
                        </a:spcAft>
                        <a:buNone/>
                      </a:pPr>
                      <a:r>
                        <a:rPr b="1" lang="en" sz="1100" u="sng">
                          <a:solidFill>
                            <a:schemeClr val="hlink"/>
                          </a:solidFill>
                          <a:latin typeface="Poppins"/>
                          <a:ea typeface="Poppins"/>
                          <a:cs typeface="Poppins"/>
                          <a:sym typeface="Poppins"/>
                          <a:hlinkClick action="ppaction://hlinksldjump" r:id="rId3"/>
                        </a:rPr>
                        <a:t>Fonts</a:t>
                      </a:r>
                      <a:endParaRPr b="1" sz="1100">
                        <a:solidFill>
                          <a:schemeClr val="dk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To view this template correctly in PowerPoint, </a:t>
                      </a:r>
                      <a:r>
                        <a:rPr b="1" lang="en" sz="1000">
                          <a:solidFill>
                            <a:schemeClr val="dk1"/>
                          </a:solidFill>
                          <a:latin typeface="Lato"/>
                          <a:ea typeface="Lato"/>
                          <a:cs typeface="Lato"/>
                          <a:sym typeface="Lato"/>
                        </a:rPr>
                        <a:t>download and install</a:t>
                      </a:r>
                      <a:r>
                        <a:rPr lang="en" sz="1000">
                          <a:solidFill>
                            <a:schemeClr val="dk1"/>
                          </a:solidFill>
                          <a:latin typeface="Lato"/>
                          <a:ea typeface="Lato"/>
                          <a:cs typeface="Lato"/>
                          <a:sym typeface="Lato"/>
                        </a:rPr>
                        <a:t> the fonts we used</a:t>
                      </a:r>
                      <a:endParaRPr sz="1000">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u="sng">
                          <a:solidFill>
                            <a:schemeClr val="hlink"/>
                          </a:solidFill>
                          <a:latin typeface="Poppins"/>
                          <a:ea typeface="Poppins"/>
                          <a:cs typeface="Poppins"/>
                          <a:sym typeface="Poppins"/>
                          <a:hlinkClick action="ppaction://hlinksldjump" r:id="rId4"/>
                        </a:rPr>
                        <a:t>Used</a:t>
                      </a:r>
                      <a:r>
                        <a:rPr b="1" lang="en" sz="1100">
                          <a:solidFill>
                            <a:schemeClr val="dk1"/>
                          </a:solidFill>
                          <a:latin typeface="Poppins"/>
                          <a:ea typeface="Poppins"/>
                          <a:cs typeface="Poppins"/>
                          <a:sym typeface="Poppins"/>
                        </a:rPr>
                        <a:t> and </a:t>
                      </a:r>
                      <a:r>
                        <a:rPr b="1" lang="en" sz="1100" u="sng">
                          <a:solidFill>
                            <a:schemeClr val="hlink"/>
                          </a:solidFill>
                          <a:latin typeface="Poppins"/>
                          <a:ea typeface="Poppins"/>
                          <a:cs typeface="Poppins"/>
                          <a:sym typeface="Poppins"/>
                          <a:hlinkClick action="ppaction://hlinksldjump" r:id="rId5"/>
                        </a:rPr>
                        <a:t>alternative</a:t>
                      </a:r>
                      <a:r>
                        <a:rPr b="1" lang="en" sz="1100" u="sng">
                          <a:solidFill>
                            <a:schemeClr val="hlink"/>
                          </a:solidFill>
                          <a:latin typeface="Poppins"/>
                          <a:ea typeface="Poppins"/>
                          <a:cs typeface="Poppins"/>
                          <a:sym typeface="Poppins"/>
                          <a:hlinkClick action="ppaction://hlinksldjump" r:id="rId6"/>
                        </a:rPr>
                        <a:t> resources</a:t>
                      </a:r>
                      <a:endParaRPr b="1" sz="1100">
                        <a:solidFill>
                          <a:schemeClr val="dk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u="sng">
                          <a:solidFill>
                            <a:schemeClr val="hlink"/>
                          </a:solidFill>
                          <a:latin typeface="Poppins"/>
                          <a:ea typeface="Poppins"/>
                          <a:cs typeface="Poppins"/>
                          <a:sym typeface="Poppins"/>
                          <a:hlinkClick action="ppaction://hlinksldjump" r:id="rId7"/>
                        </a:rPr>
                        <a:t>Thanks slide</a:t>
                      </a:r>
                      <a:endParaRPr b="1" sz="1100" u="sng">
                        <a:solidFill>
                          <a:schemeClr val="dk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u="sng">
                          <a:solidFill>
                            <a:schemeClr val="hlink"/>
                          </a:solidFill>
                          <a:latin typeface="Poppins"/>
                          <a:ea typeface="Poppins"/>
                          <a:cs typeface="Poppins"/>
                          <a:sym typeface="Poppins"/>
                          <a:hlinkClick action="ppaction://hlinksldjump" r:id="rId8"/>
                        </a:rPr>
                        <a:t>Colors</a:t>
                      </a:r>
                      <a:endParaRPr b="1" sz="1100">
                        <a:solidFill>
                          <a:schemeClr val="dk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u="sng">
                          <a:solidFill>
                            <a:schemeClr val="hlink"/>
                          </a:solidFill>
                          <a:latin typeface="Poppins"/>
                          <a:ea typeface="Poppins"/>
                          <a:cs typeface="Poppins"/>
                          <a:sym typeface="Poppins"/>
                          <a:hlinkClick action="ppaction://hlinksldjump" r:id="rId9"/>
                        </a:rPr>
                        <a:t>Icons</a:t>
                      </a:r>
                      <a:r>
                        <a:rPr b="1" lang="en" sz="1100">
                          <a:solidFill>
                            <a:schemeClr val="dk1"/>
                          </a:solidFill>
                          <a:latin typeface="Poppins"/>
                          <a:ea typeface="Poppins"/>
                          <a:cs typeface="Poppins"/>
                          <a:sym typeface="Poppins"/>
                        </a:rPr>
                        <a:t> and </a:t>
                      </a:r>
                      <a:r>
                        <a:rPr b="1" lang="en" sz="1100" u="sng">
                          <a:solidFill>
                            <a:schemeClr val="hlink"/>
                          </a:solidFill>
                          <a:latin typeface="Poppins"/>
                          <a:ea typeface="Poppins"/>
                          <a:cs typeface="Poppins"/>
                          <a:sym typeface="Poppins"/>
                          <a:hlinkClick action="ppaction://hlinksldjump" r:id="rId10"/>
                        </a:rPr>
                        <a:t>infographic resources</a:t>
                      </a:r>
                      <a:endParaRPr b="1" sz="1100">
                        <a:solidFill>
                          <a:schemeClr val="dk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These can be used in the template, and their </a:t>
                      </a:r>
                      <a:r>
                        <a:rPr b="1" lang="en" sz="1000">
                          <a:solidFill>
                            <a:schemeClr val="dk1"/>
                          </a:solidFill>
                          <a:latin typeface="Lato"/>
                          <a:ea typeface="Lato"/>
                          <a:cs typeface="Lato"/>
                          <a:sym typeface="Lato"/>
                        </a:rPr>
                        <a:t>size and color</a:t>
                      </a:r>
                      <a:r>
                        <a:rPr lang="en" sz="1000">
                          <a:solidFill>
                            <a:schemeClr val="dk1"/>
                          </a:solidFill>
                          <a:latin typeface="Lato"/>
                          <a:ea typeface="Lato"/>
                          <a:cs typeface="Lato"/>
                          <a:sym typeface="Lato"/>
                        </a:rPr>
                        <a:t> can be edited</a:t>
                      </a:r>
                      <a:endParaRPr sz="1000">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dk1"/>
                          </a:solidFill>
                          <a:latin typeface="Poppins"/>
                          <a:ea typeface="Poppins"/>
                          <a:cs typeface="Poppins"/>
                          <a:sym typeface="Poppins"/>
                        </a:rPr>
                        <a:t>Editable presentation theme </a:t>
                      </a:r>
                      <a:endParaRPr b="1" sz="1100">
                        <a:solidFill>
                          <a:schemeClr val="dk1"/>
                        </a:solidFill>
                        <a:latin typeface="Poppins"/>
                        <a:ea typeface="Poppins"/>
                        <a:cs typeface="Poppins"/>
                        <a:sym typeface="Poppins"/>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b="1" lang="en" sz="1100" u="sng">
                          <a:solidFill>
                            <a:schemeClr val="dk1"/>
                          </a:solidFill>
                          <a:latin typeface="Lato"/>
                          <a:ea typeface="Lato"/>
                          <a:cs typeface="Lato"/>
                          <a:sym typeface="Lato"/>
                          <a:hlinkClick r:id="rId11">
                            <a:extLst>
                              <a:ext uri="{A12FA001-AC4F-418D-AE19-62706E023703}">
                                <ahyp:hlinkClr val="tx"/>
                              </a:ext>
                            </a:extLst>
                          </a:hlinkClick>
                        </a:rPr>
                        <a:t>here</a:t>
                      </a:r>
                      <a:endParaRPr sz="1000">
                        <a:solidFill>
                          <a:schemeClr val="dk1"/>
                        </a:solidFill>
                        <a:latin typeface="Lato"/>
                        <a:ea typeface="Lato"/>
                        <a:cs typeface="Lato"/>
                        <a:sym typeface="Lato"/>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bl>
          </a:graphicData>
        </a:graphic>
      </p:graphicFrame>
      <p:sp>
        <p:nvSpPr>
          <p:cNvPr id="664" name="Google Shape;664;p38"/>
          <p:cNvSpPr txBox="1"/>
          <p:nvPr/>
        </p:nvSpPr>
        <p:spPr>
          <a:xfrm>
            <a:off x="720000" y="1135163"/>
            <a:ext cx="7704000" cy="34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Lato"/>
                <a:ea typeface="Lato"/>
                <a:cs typeface="Lato"/>
                <a:sym typeface="Lato"/>
              </a:rPr>
              <a:t>You can delete this slide when you’re done editing the presentation</a:t>
            </a:r>
            <a:endParaRPr b="1" sz="1200">
              <a:solidFill>
                <a:schemeClr val="dk1"/>
              </a:solidFill>
              <a:latin typeface="Lato"/>
              <a:ea typeface="Lato"/>
              <a:cs typeface="Lato"/>
              <a:sym typeface="Lato"/>
            </a:endParaRPr>
          </a:p>
        </p:txBody>
      </p:sp>
      <p:sp>
        <p:nvSpPr>
          <p:cNvPr id="665" name="Google Shape;665;p38"/>
          <p:cNvSpPr txBox="1"/>
          <p:nvPr/>
        </p:nvSpPr>
        <p:spPr>
          <a:xfrm>
            <a:off x="879975" y="4147800"/>
            <a:ext cx="34149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800">
                <a:solidFill>
                  <a:schemeClr val="dk1"/>
                </a:solidFill>
                <a:latin typeface="Lato"/>
                <a:ea typeface="Lato"/>
                <a:cs typeface="Lato"/>
                <a:sym typeface="Lato"/>
              </a:rPr>
              <a:t>For more info:</a:t>
            </a:r>
            <a:br>
              <a:rPr b="1" lang="en" sz="800">
                <a:solidFill>
                  <a:schemeClr val="dk1"/>
                </a:solidFill>
                <a:latin typeface="Lato"/>
                <a:ea typeface="Lato"/>
                <a:cs typeface="Lato"/>
                <a:sym typeface="Lato"/>
              </a:rPr>
            </a:br>
            <a:r>
              <a:rPr b="1" lang="en" sz="1000" u="sng">
                <a:solidFill>
                  <a:schemeClr val="dk1"/>
                </a:solidFill>
                <a:latin typeface="Lato"/>
                <a:ea typeface="Lato"/>
                <a:cs typeface="Lato"/>
                <a:sym typeface="Lato"/>
                <a:hlinkClick r:id="rId12">
                  <a:extLst>
                    <a:ext uri="{A12FA001-AC4F-418D-AE19-62706E023703}">
                      <ahyp:hlinkClr val="tx"/>
                    </a:ext>
                  </a:extLst>
                </a:hlinkClick>
              </a:rPr>
              <a:t>SLIDESGO</a:t>
            </a:r>
            <a:r>
              <a:rPr b="1" lang="en" sz="1000">
                <a:solidFill>
                  <a:schemeClr val="dk1"/>
                </a:solidFill>
                <a:uFill>
                  <a:noFill/>
                </a:uFill>
                <a:latin typeface="Lato"/>
                <a:ea typeface="Lato"/>
                <a:cs typeface="Lato"/>
                <a:sym typeface="Lato"/>
                <a:hlinkClick r:id="rId13">
                  <a:extLst>
                    <a:ext uri="{A12FA001-AC4F-418D-AE19-62706E023703}">
                      <ahyp:hlinkClr val="tx"/>
                    </a:ext>
                  </a:extLst>
                </a:hlinkClick>
              </a:rPr>
              <a:t> </a:t>
            </a:r>
            <a:r>
              <a:rPr b="1" lang="en" sz="1000">
                <a:solidFill>
                  <a:schemeClr val="dk1"/>
                </a:solidFill>
                <a:latin typeface="Lato"/>
                <a:ea typeface="Lato"/>
                <a:cs typeface="Lato"/>
                <a:sym typeface="Lato"/>
              </a:rPr>
              <a:t>| </a:t>
            </a:r>
            <a:r>
              <a:rPr b="1" lang="en" sz="1000" u="sng">
                <a:solidFill>
                  <a:schemeClr val="dk1"/>
                </a:solidFill>
                <a:latin typeface="Lato"/>
                <a:ea typeface="Lato"/>
                <a:cs typeface="Lato"/>
                <a:sym typeface="Lato"/>
                <a:hlinkClick r:id="rId14">
                  <a:extLst>
                    <a:ext uri="{A12FA001-AC4F-418D-AE19-62706E023703}">
                      <ahyp:hlinkClr val="tx"/>
                    </a:ext>
                  </a:extLst>
                </a:hlinkClick>
              </a:rPr>
              <a:t>BLOG</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15">
                  <a:extLst>
                    <a:ext uri="{A12FA001-AC4F-418D-AE19-62706E023703}">
                      <ahyp:hlinkClr val="tx"/>
                    </a:ext>
                  </a:extLst>
                </a:hlinkClick>
              </a:rPr>
              <a:t>FAQ</a:t>
            </a:r>
            <a:r>
              <a:rPr b="1" lang="en" sz="1000" u="sng">
                <a:solidFill>
                  <a:schemeClr val="dk1"/>
                </a:solidFill>
                <a:latin typeface="Lato"/>
                <a:ea typeface="Lato"/>
                <a:cs typeface="Lato"/>
                <a:sym typeface="Lato"/>
              </a:rPr>
              <a:t>s</a:t>
            </a:r>
            <a:endParaRPr b="1" sz="1000" u="sng">
              <a:solidFill>
                <a:schemeClr val="dk1"/>
              </a:solidFill>
              <a:latin typeface="Lato"/>
              <a:ea typeface="Lato"/>
              <a:cs typeface="Lato"/>
              <a:sym typeface="Lato"/>
            </a:endParaRPr>
          </a:p>
        </p:txBody>
      </p:sp>
      <p:sp>
        <p:nvSpPr>
          <p:cNvPr id="666" name="Google Shape;666;p38"/>
          <p:cNvSpPr txBox="1"/>
          <p:nvPr/>
        </p:nvSpPr>
        <p:spPr>
          <a:xfrm>
            <a:off x="4849264" y="4147800"/>
            <a:ext cx="34149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You can visit our sister </a:t>
            </a:r>
            <a:r>
              <a:rPr b="1" lang="en" sz="800">
                <a:solidFill>
                  <a:schemeClr val="dk1"/>
                </a:solidFill>
                <a:latin typeface="Lato"/>
                <a:ea typeface="Lato"/>
                <a:cs typeface="Lato"/>
                <a:sym typeface="Lato"/>
              </a:rPr>
              <a:t>projects</a:t>
            </a:r>
            <a:r>
              <a:rPr b="1" lang="en" sz="800">
                <a:solidFill>
                  <a:schemeClr val="dk1"/>
                </a:solidFill>
                <a:latin typeface="Lato"/>
                <a:ea typeface="Lato"/>
                <a:cs typeface="Lato"/>
                <a:sym typeface="Lato"/>
              </a:rPr>
              <a:t>:</a:t>
            </a:r>
            <a:br>
              <a:rPr b="1" lang="en" sz="800">
                <a:solidFill>
                  <a:schemeClr val="dk1"/>
                </a:solidFill>
                <a:latin typeface="Lato"/>
                <a:ea typeface="Lato"/>
                <a:cs typeface="Lato"/>
                <a:sym typeface="Lato"/>
              </a:rPr>
            </a:br>
            <a:r>
              <a:rPr b="1" lang="en" sz="1000" u="sng">
                <a:solidFill>
                  <a:schemeClr val="dk1"/>
                </a:solidFill>
                <a:latin typeface="Lato"/>
                <a:ea typeface="Lato"/>
                <a:cs typeface="Lato"/>
                <a:sym typeface="Lato"/>
                <a:hlinkClick r:id="rId16">
                  <a:extLst>
                    <a:ext uri="{A12FA001-AC4F-418D-AE19-62706E023703}">
                      <ahyp:hlinkClr val="tx"/>
                    </a:ext>
                  </a:extLst>
                </a:hlinkClick>
              </a:rPr>
              <a:t>FREEPIK</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17">
                  <a:extLst>
                    <a:ext uri="{A12FA001-AC4F-418D-AE19-62706E023703}">
                      <ahyp:hlinkClr val="tx"/>
                    </a:ext>
                  </a:extLst>
                </a:hlinkClick>
              </a:rPr>
              <a:t>FLATICON</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18">
                  <a:extLst>
                    <a:ext uri="{A12FA001-AC4F-418D-AE19-62706E023703}">
                      <ahyp:hlinkClr val="tx"/>
                    </a:ext>
                  </a:extLst>
                </a:hlinkClick>
              </a:rPr>
              <a:t>STORYSET</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19">
                  <a:extLst>
                    <a:ext uri="{A12FA001-AC4F-418D-AE19-62706E023703}">
                      <ahyp:hlinkClr val="tx"/>
                    </a:ext>
                  </a:extLst>
                </a:hlinkClick>
              </a:rPr>
              <a:t>WEPIK</a:t>
            </a:r>
            <a:r>
              <a:rPr b="1" lang="en" sz="1000">
                <a:solidFill>
                  <a:schemeClr val="dk1"/>
                </a:solidFill>
                <a:uFill>
                  <a:noFill/>
                </a:uFill>
                <a:latin typeface="Lato"/>
                <a:ea typeface="Lato"/>
                <a:cs typeface="Lato"/>
                <a:sym typeface="Lato"/>
                <a:hlinkClick r:id="rId20">
                  <a:extLst>
                    <a:ext uri="{A12FA001-AC4F-418D-AE19-62706E023703}">
                      <ahyp:hlinkClr val="tx"/>
                    </a:ext>
                  </a:extLst>
                </a:hlinkClick>
              </a:rPr>
              <a:t> </a:t>
            </a:r>
            <a:r>
              <a:rPr b="1" lang="en" sz="1000">
                <a:solidFill>
                  <a:schemeClr val="dk1"/>
                </a:solidFill>
                <a:latin typeface="Lato"/>
                <a:ea typeface="Lato"/>
                <a:cs typeface="Lato"/>
                <a:sym typeface="Lato"/>
              </a:rPr>
              <a:t>| </a:t>
            </a:r>
            <a:r>
              <a:rPr b="1" lang="en" sz="1000" u="sng">
                <a:solidFill>
                  <a:schemeClr val="dk1"/>
                </a:solidFill>
                <a:latin typeface="Lato"/>
                <a:ea typeface="Lato"/>
                <a:cs typeface="Lato"/>
                <a:sym typeface="Lato"/>
                <a:hlinkClick r:id="rId21">
                  <a:extLst>
                    <a:ext uri="{A12FA001-AC4F-418D-AE19-62706E023703}">
                      <ahyp:hlinkClr val="tx"/>
                    </a:ext>
                  </a:extLst>
                </a:hlinkClick>
              </a:rPr>
              <a:t>VIDEVO</a:t>
            </a:r>
            <a:endParaRPr b="1" sz="600" u="sng">
              <a:solidFill>
                <a:schemeClr val="dk1"/>
              </a:solidFill>
              <a:latin typeface="Lato"/>
              <a:ea typeface="Lato"/>
              <a:cs typeface="Lato"/>
              <a:sym typeface="Lato"/>
            </a:endParaRPr>
          </a:p>
        </p:txBody>
      </p:sp>
      <p:grpSp>
        <p:nvGrpSpPr>
          <p:cNvPr id="667" name="Google Shape;667;p38"/>
          <p:cNvGrpSpPr/>
          <p:nvPr/>
        </p:nvGrpSpPr>
        <p:grpSpPr>
          <a:xfrm>
            <a:off x="7777347" y="258196"/>
            <a:ext cx="234196" cy="188409"/>
            <a:chOff x="3889166" y="1636096"/>
            <a:chExt cx="98179" cy="78984"/>
          </a:xfrm>
        </p:grpSpPr>
        <p:sp>
          <p:nvSpPr>
            <p:cNvPr id="668" name="Google Shape;668;p38"/>
            <p:cNvSpPr/>
            <p:nvPr/>
          </p:nvSpPr>
          <p:spPr>
            <a:xfrm>
              <a:off x="3889166" y="1636096"/>
              <a:ext cx="51237" cy="78984"/>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8"/>
            <p:cNvSpPr/>
            <p:nvPr/>
          </p:nvSpPr>
          <p:spPr>
            <a:xfrm>
              <a:off x="3935114" y="1636096"/>
              <a:ext cx="52230" cy="78984"/>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38"/>
          <p:cNvGrpSpPr/>
          <p:nvPr/>
        </p:nvGrpSpPr>
        <p:grpSpPr>
          <a:xfrm>
            <a:off x="720004" y="4016772"/>
            <a:ext cx="234788" cy="188409"/>
            <a:chOff x="4424582" y="1819850"/>
            <a:chExt cx="98427" cy="78984"/>
          </a:xfrm>
        </p:grpSpPr>
        <p:sp>
          <p:nvSpPr>
            <p:cNvPr id="671" name="Google Shape;671;p38"/>
            <p:cNvSpPr/>
            <p:nvPr/>
          </p:nvSpPr>
          <p:spPr>
            <a:xfrm>
              <a:off x="4470495" y="1819850"/>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8"/>
            <p:cNvSpPr/>
            <p:nvPr/>
          </p:nvSpPr>
          <p:spPr>
            <a:xfrm>
              <a:off x="4424582" y="1819850"/>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9" name="Shape 2169"/>
        <p:cNvGrpSpPr/>
        <p:nvPr/>
      </p:nvGrpSpPr>
      <p:grpSpPr>
        <a:xfrm>
          <a:off x="0" y="0"/>
          <a:ext cx="0" cy="0"/>
          <a:chOff x="0" y="0"/>
          <a:chExt cx="0" cy="0"/>
        </a:xfrm>
      </p:grpSpPr>
      <p:sp>
        <p:nvSpPr>
          <p:cNvPr id="2170" name="Google Shape;2170;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Consequences of its use</a:t>
            </a:r>
            <a:endParaRPr/>
          </a:p>
        </p:txBody>
      </p:sp>
      <p:sp>
        <p:nvSpPr>
          <p:cNvPr id="2171" name="Google Shape;2171;p56"/>
          <p:cNvSpPr txBox="1"/>
          <p:nvPr/>
        </p:nvSpPr>
        <p:spPr>
          <a:xfrm>
            <a:off x="6071329" y="2270479"/>
            <a:ext cx="2352900" cy="457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Type 3</a:t>
            </a:r>
            <a:endParaRPr b="1" sz="2400">
              <a:solidFill>
                <a:schemeClr val="dk1"/>
              </a:solidFill>
              <a:latin typeface="Poppins"/>
              <a:ea typeface="Poppins"/>
              <a:cs typeface="Poppins"/>
              <a:sym typeface="Poppins"/>
            </a:endParaRPr>
          </a:p>
        </p:txBody>
      </p:sp>
      <p:sp>
        <p:nvSpPr>
          <p:cNvPr id="2172" name="Google Shape;2172;p56"/>
          <p:cNvSpPr txBox="1"/>
          <p:nvPr/>
        </p:nvSpPr>
        <p:spPr>
          <a:xfrm>
            <a:off x="6071325" y="2724162"/>
            <a:ext cx="2352900" cy="794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Earth is the third planet from the Sun and the only one that harbors life</a:t>
            </a:r>
            <a:endParaRPr>
              <a:solidFill>
                <a:schemeClr val="dk1"/>
              </a:solidFill>
              <a:latin typeface="Lato"/>
              <a:ea typeface="Lato"/>
              <a:cs typeface="Lato"/>
              <a:sym typeface="Lato"/>
            </a:endParaRPr>
          </a:p>
        </p:txBody>
      </p:sp>
      <p:sp>
        <p:nvSpPr>
          <p:cNvPr id="2173" name="Google Shape;2173;p56"/>
          <p:cNvSpPr txBox="1"/>
          <p:nvPr/>
        </p:nvSpPr>
        <p:spPr>
          <a:xfrm>
            <a:off x="3072775" y="1323400"/>
            <a:ext cx="2998500" cy="457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Consequences</a:t>
            </a:r>
            <a:endParaRPr b="1" sz="2400">
              <a:solidFill>
                <a:schemeClr val="dk1"/>
              </a:solidFill>
              <a:latin typeface="Poppins"/>
              <a:ea typeface="Poppins"/>
              <a:cs typeface="Poppins"/>
              <a:sym typeface="Poppins"/>
            </a:endParaRPr>
          </a:p>
        </p:txBody>
      </p:sp>
      <p:sp>
        <p:nvSpPr>
          <p:cNvPr id="2174" name="Google Shape;2174;p56"/>
          <p:cNvSpPr txBox="1"/>
          <p:nvPr/>
        </p:nvSpPr>
        <p:spPr>
          <a:xfrm>
            <a:off x="3395726" y="2270479"/>
            <a:ext cx="2352900" cy="457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Type 2</a:t>
            </a:r>
            <a:endParaRPr b="1" sz="2400">
              <a:solidFill>
                <a:schemeClr val="dk1"/>
              </a:solidFill>
              <a:latin typeface="Poppins"/>
              <a:ea typeface="Poppins"/>
              <a:cs typeface="Poppins"/>
              <a:sym typeface="Poppins"/>
            </a:endParaRPr>
          </a:p>
        </p:txBody>
      </p:sp>
      <p:sp>
        <p:nvSpPr>
          <p:cNvPr id="2175" name="Google Shape;2175;p56"/>
          <p:cNvSpPr txBox="1"/>
          <p:nvPr/>
        </p:nvSpPr>
        <p:spPr>
          <a:xfrm>
            <a:off x="3395688" y="2724162"/>
            <a:ext cx="2352900" cy="794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 It’s full of iron oxide dust</a:t>
            </a:r>
            <a:endParaRPr>
              <a:solidFill>
                <a:schemeClr val="dk1"/>
              </a:solidFill>
              <a:latin typeface="Lato"/>
              <a:ea typeface="Lato"/>
              <a:cs typeface="Lato"/>
              <a:sym typeface="Lato"/>
            </a:endParaRPr>
          </a:p>
        </p:txBody>
      </p:sp>
      <p:sp>
        <p:nvSpPr>
          <p:cNvPr id="2176" name="Google Shape;2176;p56"/>
          <p:cNvSpPr txBox="1"/>
          <p:nvPr/>
        </p:nvSpPr>
        <p:spPr>
          <a:xfrm>
            <a:off x="720050" y="2270479"/>
            <a:ext cx="2352900" cy="457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Type 1</a:t>
            </a:r>
            <a:endParaRPr b="1" sz="2400">
              <a:solidFill>
                <a:schemeClr val="dk1"/>
              </a:solidFill>
              <a:latin typeface="Poppins"/>
              <a:ea typeface="Poppins"/>
              <a:cs typeface="Poppins"/>
              <a:sym typeface="Poppins"/>
            </a:endParaRPr>
          </a:p>
        </p:txBody>
      </p:sp>
      <p:sp>
        <p:nvSpPr>
          <p:cNvPr id="2177" name="Google Shape;2177;p56"/>
          <p:cNvSpPr txBox="1"/>
          <p:nvPr/>
        </p:nvSpPr>
        <p:spPr>
          <a:xfrm>
            <a:off x="720050" y="2724162"/>
            <a:ext cx="2352900" cy="794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Saturn is a gas giant and has several rings. It’s composed of hydrogen and helium</a:t>
            </a:r>
            <a:endParaRPr>
              <a:solidFill>
                <a:schemeClr val="dk1"/>
              </a:solidFill>
              <a:latin typeface="Lato"/>
              <a:ea typeface="Lato"/>
              <a:cs typeface="Lato"/>
              <a:sym typeface="Lato"/>
            </a:endParaRPr>
          </a:p>
        </p:txBody>
      </p:sp>
      <p:sp>
        <p:nvSpPr>
          <p:cNvPr id="2178" name="Google Shape;2178;p56"/>
          <p:cNvSpPr txBox="1"/>
          <p:nvPr/>
        </p:nvSpPr>
        <p:spPr>
          <a:xfrm>
            <a:off x="7333324" y="3884050"/>
            <a:ext cx="1014600" cy="321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Poppins"/>
                <a:ea typeface="Poppins"/>
                <a:cs typeface="Poppins"/>
                <a:sym typeface="Poppins"/>
              </a:rPr>
              <a:t>Mercury</a:t>
            </a:r>
            <a:endParaRPr b="1">
              <a:solidFill>
                <a:schemeClr val="dk1"/>
              </a:solidFill>
              <a:latin typeface="Poppins"/>
              <a:ea typeface="Poppins"/>
              <a:cs typeface="Poppins"/>
              <a:sym typeface="Poppins"/>
            </a:endParaRPr>
          </a:p>
        </p:txBody>
      </p:sp>
      <p:sp>
        <p:nvSpPr>
          <p:cNvPr id="2179" name="Google Shape;2179;p56"/>
          <p:cNvSpPr txBox="1"/>
          <p:nvPr/>
        </p:nvSpPr>
        <p:spPr>
          <a:xfrm>
            <a:off x="6147520" y="3884050"/>
            <a:ext cx="1014600" cy="321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Poppins"/>
                <a:ea typeface="Poppins"/>
                <a:cs typeface="Poppins"/>
                <a:sym typeface="Poppins"/>
              </a:rPr>
              <a:t>Pluto</a:t>
            </a:r>
            <a:endParaRPr b="1">
              <a:solidFill>
                <a:schemeClr val="dk1"/>
              </a:solidFill>
              <a:latin typeface="Poppins"/>
              <a:ea typeface="Poppins"/>
              <a:cs typeface="Poppins"/>
              <a:sym typeface="Poppins"/>
            </a:endParaRPr>
          </a:p>
        </p:txBody>
      </p:sp>
      <p:sp>
        <p:nvSpPr>
          <p:cNvPr id="2180" name="Google Shape;2180;p56"/>
          <p:cNvSpPr txBox="1"/>
          <p:nvPr/>
        </p:nvSpPr>
        <p:spPr>
          <a:xfrm>
            <a:off x="4657707" y="3884050"/>
            <a:ext cx="1014600" cy="321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Poppins"/>
                <a:ea typeface="Poppins"/>
                <a:cs typeface="Poppins"/>
                <a:sym typeface="Poppins"/>
              </a:rPr>
              <a:t>Neptune</a:t>
            </a:r>
            <a:endParaRPr b="1">
              <a:solidFill>
                <a:schemeClr val="dk1"/>
              </a:solidFill>
              <a:latin typeface="Poppins"/>
              <a:ea typeface="Poppins"/>
              <a:cs typeface="Poppins"/>
              <a:sym typeface="Poppins"/>
            </a:endParaRPr>
          </a:p>
        </p:txBody>
      </p:sp>
      <p:sp>
        <p:nvSpPr>
          <p:cNvPr id="2181" name="Google Shape;2181;p56"/>
          <p:cNvSpPr txBox="1"/>
          <p:nvPr/>
        </p:nvSpPr>
        <p:spPr>
          <a:xfrm>
            <a:off x="3471904" y="3884050"/>
            <a:ext cx="1014600" cy="321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Poppins"/>
                <a:ea typeface="Poppins"/>
                <a:cs typeface="Poppins"/>
                <a:sym typeface="Poppins"/>
              </a:rPr>
              <a:t>Ceres</a:t>
            </a:r>
            <a:endParaRPr b="1">
              <a:solidFill>
                <a:schemeClr val="dk1"/>
              </a:solidFill>
              <a:latin typeface="Poppins"/>
              <a:ea typeface="Poppins"/>
              <a:cs typeface="Poppins"/>
              <a:sym typeface="Poppins"/>
            </a:endParaRPr>
          </a:p>
        </p:txBody>
      </p:sp>
      <p:sp>
        <p:nvSpPr>
          <p:cNvPr id="2182" name="Google Shape;2182;p56"/>
          <p:cNvSpPr txBox="1"/>
          <p:nvPr/>
        </p:nvSpPr>
        <p:spPr>
          <a:xfrm>
            <a:off x="1982104" y="3884050"/>
            <a:ext cx="1014600" cy="321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Poppins"/>
                <a:ea typeface="Poppins"/>
                <a:cs typeface="Poppins"/>
                <a:sym typeface="Poppins"/>
              </a:rPr>
              <a:t>Jupiter</a:t>
            </a:r>
            <a:endParaRPr b="1">
              <a:solidFill>
                <a:schemeClr val="dk1"/>
              </a:solidFill>
              <a:latin typeface="Poppins"/>
              <a:ea typeface="Poppins"/>
              <a:cs typeface="Poppins"/>
              <a:sym typeface="Poppins"/>
            </a:endParaRPr>
          </a:p>
        </p:txBody>
      </p:sp>
      <p:sp>
        <p:nvSpPr>
          <p:cNvPr id="2183" name="Google Shape;2183;p56"/>
          <p:cNvSpPr txBox="1"/>
          <p:nvPr/>
        </p:nvSpPr>
        <p:spPr>
          <a:xfrm>
            <a:off x="796300" y="3884050"/>
            <a:ext cx="1014600" cy="321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Poppins"/>
                <a:ea typeface="Poppins"/>
                <a:cs typeface="Poppins"/>
                <a:sym typeface="Poppins"/>
              </a:rPr>
              <a:t>Venus</a:t>
            </a:r>
            <a:endParaRPr b="1">
              <a:solidFill>
                <a:schemeClr val="dk1"/>
              </a:solidFill>
              <a:latin typeface="Poppins"/>
              <a:ea typeface="Poppins"/>
              <a:cs typeface="Poppins"/>
              <a:sym typeface="Poppins"/>
            </a:endParaRPr>
          </a:p>
        </p:txBody>
      </p:sp>
      <p:cxnSp>
        <p:nvCxnSpPr>
          <p:cNvPr id="2184" name="Google Shape;2184;p56"/>
          <p:cNvCxnSpPr>
            <a:stCxn id="2173" idx="2"/>
            <a:endCxn id="2176" idx="0"/>
          </p:cNvCxnSpPr>
          <p:nvPr/>
        </p:nvCxnSpPr>
        <p:spPr>
          <a:xfrm rot="5400000">
            <a:off x="2989375" y="687850"/>
            <a:ext cx="489900" cy="2675400"/>
          </a:xfrm>
          <a:prstGeom prst="bentConnector3">
            <a:avLst>
              <a:gd fmla="val 49998" name="adj1"/>
            </a:avLst>
          </a:prstGeom>
          <a:noFill/>
          <a:ln cap="flat" cmpd="sng" w="9525">
            <a:solidFill>
              <a:schemeClr val="accent4"/>
            </a:solidFill>
            <a:prstDash val="solid"/>
            <a:round/>
            <a:headEnd len="med" w="med" type="none"/>
            <a:tailEnd len="med" w="med" type="none"/>
          </a:ln>
        </p:spPr>
      </p:cxnSp>
      <p:cxnSp>
        <p:nvCxnSpPr>
          <p:cNvPr id="2185" name="Google Shape;2185;p56"/>
          <p:cNvCxnSpPr>
            <a:stCxn id="2173" idx="2"/>
            <a:endCxn id="2171" idx="0"/>
          </p:cNvCxnSpPr>
          <p:nvPr/>
        </p:nvCxnSpPr>
        <p:spPr>
          <a:xfrm flipH="1" rot="-5400000">
            <a:off x="5664925" y="687700"/>
            <a:ext cx="489900" cy="2675700"/>
          </a:xfrm>
          <a:prstGeom prst="bentConnector3">
            <a:avLst>
              <a:gd fmla="val 49998" name="adj1"/>
            </a:avLst>
          </a:prstGeom>
          <a:noFill/>
          <a:ln cap="flat" cmpd="sng" w="9525">
            <a:solidFill>
              <a:schemeClr val="accent4"/>
            </a:solidFill>
            <a:prstDash val="solid"/>
            <a:round/>
            <a:headEnd len="med" w="med" type="none"/>
            <a:tailEnd len="med" w="med" type="none"/>
          </a:ln>
        </p:spPr>
      </p:cxnSp>
      <p:cxnSp>
        <p:nvCxnSpPr>
          <p:cNvPr id="2186" name="Google Shape;2186;p56"/>
          <p:cNvCxnSpPr>
            <a:stCxn id="2173" idx="2"/>
            <a:endCxn id="2174" idx="0"/>
          </p:cNvCxnSpPr>
          <p:nvPr/>
        </p:nvCxnSpPr>
        <p:spPr>
          <a:xfrm flipH="1" rot="-5400000">
            <a:off x="4327375" y="2025250"/>
            <a:ext cx="489900" cy="600"/>
          </a:xfrm>
          <a:prstGeom prst="bentConnector3">
            <a:avLst>
              <a:gd fmla="val 49998" name="adj1"/>
            </a:avLst>
          </a:prstGeom>
          <a:noFill/>
          <a:ln cap="flat" cmpd="sng" w="9525">
            <a:solidFill>
              <a:schemeClr val="accent4"/>
            </a:solidFill>
            <a:prstDash val="solid"/>
            <a:round/>
            <a:headEnd len="med" w="med" type="none"/>
            <a:tailEnd len="med" w="med" type="none"/>
          </a:ln>
        </p:spPr>
      </p:cxnSp>
      <p:cxnSp>
        <p:nvCxnSpPr>
          <p:cNvPr id="2187" name="Google Shape;2187;p56"/>
          <p:cNvCxnSpPr>
            <a:stCxn id="2177" idx="2"/>
            <a:endCxn id="2183" idx="0"/>
          </p:cNvCxnSpPr>
          <p:nvPr/>
        </p:nvCxnSpPr>
        <p:spPr>
          <a:xfrm rot="5400000">
            <a:off x="1417550" y="3405012"/>
            <a:ext cx="365100" cy="592800"/>
          </a:xfrm>
          <a:prstGeom prst="bentConnector3">
            <a:avLst>
              <a:gd fmla="val 50012" name="adj1"/>
            </a:avLst>
          </a:prstGeom>
          <a:noFill/>
          <a:ln cap="flat" cmpd="sng" w="9525">
            <a:solidFill>
              <a:schemeClr val="accent4"/>
            </a:solidFill>
            <a:prstDash val="solid"/>
            <a:round/>
            <a:headEnd len="med" w="med" type="none"/>
            <a:tailEnd len="med" w="med" type="none"/>
          </a:ln>
        </p:spPr>
      </p:cxnSp>
      <p:cxnSp>
        <p:nvCxnSpPr>
          <p:cNvPr id="2188" name="Google Shape;2188;p56"/>
          <p:cNvCxnSpPr>
            <a:stCxn id="2177" idx="2"/>
            <a:endCxn id="2182" idx="0"/>
          </p:cNvCxnSpPr>
          <p:nvPr/>
        </p:nvCxnSpPr>
        <p:spPr>
          <a:xfrm flipH="1" rot="-5400000">
            <a:off x="2010350" y="3405012"/>
            <a:ext cx="365100" cy="592800"/>
          </a:xfrm>
          <a:prstGeom prst="bentConnector3">
            <a:avLst>
              <a:gd fmla="val 50012" name="adj1"/>
            </a:avLst>
          </a:prstGeom>
          <a:noFill/>
          <a:ln cap="flat" cmpd="sng" w="9525">
            <a:solidFill>
              <a:schemeClr val="accent4"/>
            </a:solidFill>
            <a:prstDash val="solid"/>
            <a:round/>
            <a:headEnd len="med" w="med" type="none"/>
            <a:tailEnd len="med" w="med" type="none"/>
          </a:ln>
        </p:spPr>
      </p:cxnSp>
      <p:cxnSp>
        <p:nvCxnSpPr>
          <p:cNvPr id="2189" name="Google Shape;2189;p56"/>
          <p:cNvCxnSpPr>
            <a:stCxn id="2175" idx="2"/>
            <a:endCxn id="2181" idx="0"/>
          </p:cNvCxnSpPr>
          <p:nvPr/>
        </p:nvCxnSpPr>
        <p:spPr>
          <a:xfrm rot="5400000">
            <a:off x="4093188" y="3405012"/>
            <a:ext cx="365100" cy="592800"/>
          </a:xfrm>
          <a:prstGeom prst="bentConnector3">
            <a:avLst>
              <a:gd fmla="val 50012" name="adj1"/>
            </a:avLst>
          </a:prstGeom>
          <a:noFill/>
          <a:ln cap="flat" cmpd="sng" w="9525">
            <a:solidFill>
              <a:schemeClr val="accent4"/>
            </a:solidFill>
            <a:prstDash val="solid"/>
            <a:round/>
            <a:headEnd len="med" w="med" type="none"/>
            <a:tailEnd len="med" w="med" type="none"/>
          </a:ln>
        </p:spPr>
      </p:cxnSp>
      <p:cxnSp>
        <p:nvCxnSpPr>
          <p:cNvPr id="2190" name="Google Shape;2190;p56"/>
          <p:cNvCxnSpPr>
            <a:stCxn id="2175" idx="2"/>
            <a:endCxn id="2180" idx="0"/>
          </p:cNvCxnSpPr>
          <p:nvPr/>
        </p:nvCxnSpPr>
        <p:spPr>
          <a:xfrm flipH="1" rot="-5400000">
            <a:off x="4685988" y="3405012"/>
            <a:ext cx="365100" cy="592800"/>
          </a:xfrm>
          <a:prstGeom prst="bentConnector3">
            <a:avLst>
              <a:gd fmla="val 50012" name="adj1"/>
            </a:avLst>
          </a:prstGeom>
          <a:noFill/>
          <a:ln cap="flat" cmpd="sng" w="9525">
            <a:solidFill>
              <a:schemeClr val="accent4"/>
            </a:solidFill>
            <a:prstDash val="solid"/>
            <a:round/>
            <a:headEnd len="med" w="med" type="none"/>
            <a:tailEnd len="med" w="med" type="none"/>
          </a:ln>
        </p:spPr>
      </p:cxnSp>
      <p:cxnSp>
        <p:nvCxnSpPr>
          <p:cNvPr id="2191" name="Google Shape;2191;p56"/>
          <p:cNvCxnSpPr>
            <a:stCxn id="2172" idx="2"/>
            <a:endCxn id="2179" idx="0"/>
          </p:cNvCxnSpPr>
          <p:nvPr/>
        </p:nvCxnSpPr>
        <p:spPr>
          <a:xfrm rot="5400000">
            <a:off x="6768675" y="3404862"/>
            <a:ext cx="365100" cy="593100"/>
          </a:xfrm>
          <a:prstGeom prst="bentConnector3">
            <a:avLst>
              <a:gd fmla="val 50012" name="adj1"/>
            </a:avLst>
          </a:prstGeom>
          <a:noFill/>
          <a:ln cap="flat" cmpd="sng" w="9525">
            <a:solidFill>
              <a:schemeClr val="accent4"/>
            </a:solidFill>
            <a:prstDash val="solid"/>
            <a:round/>
            <a:headEnd len="med" w="med" type="none"/>
            <a:tailEnd len="med" w="med" type="none"/>
          </a:ln>
        </p:spPr>
      </p:cxnSp>
      <p:cxnSp>
        <p:nvCxnSpPr>
          <p:cNvPr id="2192" name="Google Shape;2192;p56"/>
          <p:cNvCxnSpPr>
            <a:stCxn id="2172" idx="2"/>
            <a:endCxn id="2178" idx="0"/>
          </p:cNvCxnSpPr>
          <p:nvPr/>
        </p:nvCxnSpPr>
        <p:spPr>
          <a:xfrm flipH="1" rot="-5400000">
            <a:off x="7361625" y="3405012"/>
            <a:ext cx="365100" cy="592800"/>
          </a:xfrm>
          <a:prstGeom prst="bentConnector3">
            <a:avLst>
              <a:gd fmla="val 50012" name="adj1"/>
            </a:avLst>
          </a:prstGeom>
          <a:noFill/>
          <a:ln cap="flat" cmpd="sng" w="9525">
            <a:solidFill>
              <a:schemeClr val="accent4"/>
            </a:solidFill>
            <a:prstDash val="solid"/>
            <a:round/>
            <a:headEnd len="med" w="med" type="none"/>
            <a:tailEnd len="med" w="med" type="none"/>
          </a:ln>
        </p:spPr>
      </p:cxnSp>
      <p:grpSp>
        <p:nvGrpSpPr>
          <p:cNvPr id="2193" name="Google Shape;2193;p56"/>
          <p:cNvGrpSpPr/>
          <p:nvPr/>
        </p:nvGrpSpPr>
        <p:grpSpPr>
          <a:xfrm>
            <a:off x="8014354" y="1234447"/>
            <a:ext cx="234788" cy="188409"/>
            <a:chOff x="6428979" y="917397"/>
            <a:chExt cx="234788" cy="188409"/>
          </a:xfrm>
        </p:grpSpPr>
        <p:sp>
          <p:nvSpPr>
            <p:cNvPr id="2194" name="Google Shape;2194;p56"/>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9" name="Shape 2199"/>
        <p:cNvGrpSpPr/>
        <p:nvPr/>
      </p:nvGrpSpPr>
      <p:grpSpPr>
        <a:xfrm>
          <a:off x="0" y="0"/>
          <a:ext cx="0" cy="0"/>
          <a:chOff x="0" y="0"/>
          <a:chExt cx="0" cy="0"/>
        </a:xfrm>
      </p:grpSpPr>
      <p:sp>
        <p:nvSpPr>
          <p:cNvPr id="2200" name="Google Shape;2200;p57"/>
          <p:cNvSpPr txBox="1"/>
          <p:nvPr>
            <p:ph idx="1" type="subTitle"/>
          </p:nvPr>
        </p:nvSpPr>
        <p:spPr>
          <a:xfrm>
            <a:off x="713225" y="1324884"/>
            <a:ext cx="3858600" cy="31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2201" name="Google Shape;2201;p57"/>
          <p:cNvSpPr txBox="1"/>
          <p:nvPr>
            <p:ph type="title"/>
          </p:nvPr>
        </p:nvSpPr>
        <p:spPr>
          <a:xfrm>
            <a:off x="713225" y="628300"/>
            <a:ext cx="38586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a:t>
            </a:r>
            <a:r>
              <a:rPr lang="en"/>
              <a:t>h 55m 23s</a:t>
            </a:r>
            <a:endParaRPr/>
          </a:p>
        </p:txBody>
      </p:sp>
      <p:sp>
        <p:nvSpPr>
          <p:cNvPr id="2202" name="Google Shape;2202;p57"/>
          <p:cNvSpPr txBox="1"/>
          <p:nvPr>
            <p:ph idx="2" type="title"/>
          </p:nvPr>
        </p:nvSpPr>
        <p:spPr>
          <a:xfrm>
            <a:off x="713225" y="2056763"/>
            <a:ext cx="38586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2203" name="Google Shape;2203;p57"/>
          <p:cNvSpPr txBox="1"/>
          <p:nvPr>
            <p:ph idx="3" type="subTitle"/>
          </p:nvPr>
        </p:nvSpPr>
        <p:spPr>
          <a:xfrm>
            <a:off x="713225" y="2753343"/>
            <a:ext cx="3858600" cy="31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2204" name="Google Shape;2204;p57"/>
          <p:cNvSpPr txBox="1"/>
          <p:nvPr>
            <p:ph idx="4" type="title"/>
          </p:nvPr>
        </p:nvSpPr>
        <p:spPr>
          <a:xfrm>
            <a:off x="713225" y="3485225"/>
            <a:ext cx="38586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2205" name="Google Shape;2205;p57"/>
          <p:cNvSpPr txBox="1"/>
          <p:nvPr>
            <p:ph idx="5" type="subTitle"/>
          </p:nvPr>
        </p:nvSpPr>
        <p:spPr>
          <a:xfrm>
            <a:off x="713225" y="4181816"/>
            <a:ext cx="3858600" cy="31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grpSp>
        <p:nvGrpSpPr>
          <p:cNvPr id="2206" name="Google Shape;2206;p57"/>
          <p:cNvGrpSpPr/>
          <p:nvPr/>
        </p:nvGrpSpPr>
        <p:grpSpPr>
          <a:xfrm>
            <a:off x="5056682" y="631271"/>
            <a:ext cx="3374103" cy="3974904"/>
            <a:chOff x="5056682" y="631271"/>
            <a:chExt cx="3374103" cy="3974904"/>
          </a:xfrm>
        </p:grpSpPr>
        <p:sp>
          <p:nvSpPr>
            <p:cNvPr id="2207" name="Google Shape;2207;p57"/>
            <p:cNvSpPr/>
            <p:nvPr/>
          </p:nvSpPr>
          <p:spPr>
            <a:xfrm>
              <a:off x="5658674" y="1289524"/>
              <a:ext cx="2571172" cy="2492023"/>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7"/>
            <p:cNvSpPr/>
            <p:nvPr/>
          </p:nvSpPr>
          <p:spPr>
            <a:xfrm>
              <a:off x="5965964" y="631271"/>
              <a:ext cx="815928" cy="1020576"/>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9" name="Google Shape;2209;p57"/>
            <p:cNvGrpSpPr/>
            <p:nvPr/>
          </p:nvGrpSpPr>
          <p:grpSpPr>
            <a:xfrm>
              <a:off x="5299623" y="889583"/>
              <a:ext cx="2350000" cy="1348751"/>
              <a:chOff x="6516473" y="1820321"/>
              <a:chExt cx="2350000" cy="1348751"/>
            </a:xfrm>
          </p:grpSpPr>
          <p:grpSp>
            <p:nvGrpSpPr>
              <p:cNvPr id="2210" name="Google Shape;2210;p57"/>
              <p:cNvGrpSpPr/>
              <p:nvPr/>
            </p:nvGrpSpPr>
            <p:grpSpPr>
              <a:xfrm>
                <a:off x="6516473" y="1820321"/>
                <a:ext cx="1504917" cy="1021126"/>
                <a:chOff x="5128378" y="1759883"/>
                <a:chExt cx="525423" cy="356526"/>
              </a:xfrm>
            </p:grpSpPr>
            <p:sp>
              <p:nvSpPr>
                <p:cNvPr id="2211" name="Google Shape;2211;p57"/>
                <p:cNvSpPr/>
                <p:nvPr/>
              </p:nvSpPr>
              <p:spPr>
                <a:xfrm>
                  <a:off x="5128378" y="1759883"/>
                  <a:ext cx="525423" cy="356526"/>
                </a:xfrm>
                <a:custGeom>
                  <a:rect b="b" l="l" r="r" t="t"/>
                  <a:pathLst>
                    <a:path extrusionOk="0" h="10259" w="15119">
                      <a:moveTo>
                        <a:pt x="114" y="1"/>
                      </a:moveTo>
                      <a:cubicBezTo>
                        <a:pt x="58" y="1"/>
                        <a:pt x="1" y="58"/>
                        <a:pt x="1" y="150"/>
                      </a:cubicBezTo>
                      <a:lnTo>
                        <a:pt x="1" y="10139"/>
                      </a:lnTo>
                      <a:cubicBezTo>
                        <a:pt x="1" y="10195"/>
                        <a:pt x="58" y="10259"/>
                        <a:pt x="114" y="10259"/>
                      </a:cubicBezTo>
                      <a:lnTo>
                        <a:pt x="15006" y="10259"/>
                      </a:lnTo>
                      <a:cubicBezTo>
                        <a:pt x="15062" y="10259"/>
                        <a:pt x="15119" y="10195"/>
                        <a:pt x="15119" y="10139"/>
                      </a:cubicBezTo>
                      <a:lnTo>
                        <a:pt x="15119" y="150"/>
                      </a:lnTo>
                      <a:cubicBezTo>
                        <a:pt x="15119" y="58"/>
                        <a:pt x="15062" y="1"/>
                        <a:pt x="150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7"/>
                <p:cNvSpPr/>
                <p:nvPr/>
              </p:nvSpPr>
              <p:spPr>
                <a:xfrm>
                  <a:off x="5472603" y="1829458"/>
                  <a:ext cx="117776" cy="6186"/>
                </a:xfrm>
                <a:custGeom>
                  <a:rect b="b" l="l" r="r" t="t"/>
                  <a:pathLst>
                    <a:path extrusionOk="0" h="178" w="3389">
                      <a:moveTo>
                        <a:pt x="0" y="1"/>
                      </a:moveTo>
                      <a:lnTo>
                        <a:pt x="0" y="178"/>
                      </a:lnTo>
                      <a:lnTo>
                        <a:pt x="3389" y="178"/>
                      </a:lnTo>
                      <a:lnTo>
                        <a:pt x="33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7"/>
                <p:cNvSpPr/>
                <p:nvPr/>
              </p:nvSpPr>
              <p:spPr>
                <a:xfrm>
                  <a:off x="5405948" y="1829458"/>
                  <a:ext cx="47263" cy="6186"/>
                </a:xfrm>
                <a:custGeom>
                  <a:rect b="b" l="l" r="r" t="t"/>
                  <a:pathLst>
                    <a:path extrusionOk="0" h="178" w="1360">
                      <a:moveTo>
                        <a:pt x="1" y="1"/>
                      </a:moveTo>
                      <a:lnTo>
                        <a:pt x="1" y="178"/>
                      </a:lnTo>
                      <a:lnTo>
                        <a:pt x="1359" y="178"/>
                      </a:lnTo>
                      <a:lnTo>
                        <a:pt x="1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7"/>
                <p:cNvSpPr/>
                <p:nvPr/>
              </p:nvSpPr>
              <p:spPr>
                <a:xfrm>
                  <a:off x="5362924" y="1829458"/>
                  <a:ext cx="30791" cy="6186"/>
                </a:xfrm>
                <a:custGeom>
                  <a:rect b="b" l="l" r="r" t="t"/>
                  <a:pathLst>
                    <a:path extrusionOk="0" h="178" w="886">
                      <a:moveTo>
                        <a:pt x="1" y="1"/>
                      </a:moveTo>
                      <a:lnTo>
                        <a:pt x="1" y="178"/>
                      </a:lnTo>
                      <a:lnTo>
                        <a:pt x="885" y="178"/>
                      </a:lnTo>
                      <a:lnTo>
                        <a:pt x="8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7"/>
                <p:cNvSpPr/>
                <p:nvPr/>
              </p:nvSpPr>
              <p:spPr>
                <a:xfrm>
                  <a:off x="5341308" y="1829458"/>
                  <a:ext cx="12337" cy="6186"/>
                </a:xfrm>
                <a:custGeom>
                  <a:rect b="b" l="l" r="r" t="t"/>
                  <a:pathLst>
                    <a:path extrusionOk="0" h="178" w="355">
                      <a:moveTo>
                        <a:pt x="0" y="1"/>
                      </a:moveTo>
                      <a:lnTo>
                        <a:pt x="0" y="178"/>
                      </a:lnTo>
                      <a:lnTo>
                        <a:pt x="354" y="178"/>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7"/>
                <p:cNvSpPr/>
                <p:nvPr/>
              </p:nvSpPr>
              <p:spPr>
                <a:xfrm>
                  <a:off x="5198960" y="1829458"/>
                  <a:ext cx="126152" cy="6186"/>
                </a:xfrm>
                <a:custGeom>
                  <a:rect b="b" l="l" r="r" t="t"/>
                  <a:pathLst>
                    <a:path extrusionOk="0" h="178" w="3630">
                      <a:moveTo>
                        <a:pt x="0" y="1"/>
                      </a:moveTo>
                      <a:lnTo>
                        <a:pt x="0" y="178"/>
                      </a:lnTo>
                      <a:lnTo>
                        <a:pt x="3629" y="178"/>
                      </a:lnTo>
                      <a:lnTo>
                        <a:pt x="36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7"/>
                <p:cNvSpPr/>
                <p:nvPr/>
              </p:nvSpPr>
              <p:spPr>
                <a:xfrm>
                  <a:off x="5513403" y="1858233"/>
                  <a:ext cx="102555" cy="7159"/>
                </a:xfrm>
                <a:custGeom>
                  <a:rect b="b" l="l" r="r" t="t"/>
                  <a:pathLst>
                    <a:path extrusionOk="0" h="206" w="2951">
                      <a:moveTo>
                        <a:pt x="0" y="1"/>
                      </a:moveTo>
                      <a:lnTo>
                        <a:pt x="0" y="206"/>
                      </a:lnTo>
                      <a:lnTo>
                        <a:pt x="2950" y="206"/>
                      </a:lnTo>
                      <a:lnTo>
                        <a:pt x="2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7"/>
                <p:cNvSpPr/>
                <p:nvPr/>
              </p:nvSpPr>
              <p:spPr>
                <a:xfrm>
                  <a:off x="5355799" y="1858233"/>
                  <a:ext cx="133033" cy="7159"/>
                </a:xfrm>
                <a:custGeom>
                  <a:rect b="b" l="l" r="r" t="t"/>
                  <a:pathLst>
                    <a:path extrusionOk="0" h="206" w="3828">
                      <a:moveTo>
                        <a:pt x="1" y="1"/>
                      </a:moveTo>
                      <a:lnTo>
                        <a:pt x="1" y="206"/>
                      </a:lnTo>
                      <a:lnTo>
                        <a:pt x="3828" y="206"/>
                      </a:lnTo>
                      <a:lnTo>
                        <a:pt x="38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7"/>
                <p:cNvSpPr/>
                <p:nvPr/>
              </p:nvSpPr>
              <p:spPr>
                <a:xfrm>
                  <a:off x="5318927" y="1858233"/>
                  <a:ext cx="14283" cy="7159"/>
                </a:xfrm>
                <a:custGeom>
                  <a:rect b="b" l="l" r="r" t="t"/>
                  <a:pathLst>
                    <a:path extrusionOk="0" h="206" w="411">
                      <a:moveTo>
                        <a:pt x="1" y="1"/>
                      </a:moveTo>
                      <a:lnTo>
                        <a:pt x="1" y="206"/>
                      </a:lnTo>
                      <a:lnTo>
                        <a:pt x="411" y="206"/>
                      </a:lnTo>
                      <a:lnTo>
                        <a:pt x="4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7"/>
                <p:cNvSpPr/>
                <p:nvPr/>
              </p:nvSpPr>
              <p:spPr>
                <a:xfrm>
                  <a:off x="5223531" y="1858233"/>
                  <a:ext cx="67663" cy="7159"/>
                </a:xfrm>
                <a:custGeom>
                  <a:rect b="b" l="l" r="r" t="t"/>
                  <a:pathLst>
                    <a:path extrusionOk="0" h="206" w="1947">
                      <a:moveTo>
                        <a:pt x="1" y="1"/>
                      </a:moveTo>
                      <a:lnTo>
                        <a:pt x="1" y="206"/>
                      </a:lnTo>
                      <a:lnTo>
                        <a:pt x="1946" y="206"/>
                      </a:lnTo>
                      <a:lnTo>
                        <a:pt x="19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7"/>
                <p:cNvSpPr/>
                <p:nvPr/>
              </p:nvSpPr>
              <p:spPr>
                <a:xfrm>
                  <a:off x="5163061" y="1858233"/>
                  <a:ext cx="40104" cy="7159"/>
                </a:xfrm>
                <a:custGeom>
                  <a:rect b="b" l="l" r="r" t="t"/>
                  <a:pathLst>
                    <a:path extrusionOk="0" h="206" w="1154">
                      <a:moveTo>
                        <a:pt x="0" y="1"/>
                      </a:moveTo>
                      <a:lnTo>
                        <a:pt x="0" y="206"/>
                      </a:lnTo>
                      <a:lnTo>
                        <a:pt x="1154" y="206"/>
                      </a:lnTo>
                      <a:lnTo>
                        <a:pt x="11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7"/>
                <p:cNvSpPr/>
                <p:nvPr/>
              </p:nvSpPr>
              <p:spPr>
                <a:xfrm>
                  <a:off x="5472603" y="1941083"/>
                  <a:ext cx="117776" cy="6186"/>
                </a:xfrm>
                <a:custGeom>
                  <a:rect b="b" l="l" r="r" t="t"/>
                  <a:pathLst>
                    <a:path extrusionOk="0" h="178" w="3389">
                      <a:moveTo>
                        <a:pt x="0" y="1"/>
                      </a:moveTo>
                      <a:lnTo>
                        <a:pt x="0" y="178"/>
                      </a:lnTo>
                      <a:lnTo>
                        <a:pt x="3389" y="178"/>
                      </a:lnTo>
                      <a:lnTo>
                        <a:pt x="33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7"/>
                <p:cNvSpPr/>
                <p:nvPr/>
              </p:nvSpPr>
              <p:spPr>
                <a:xfrm>
                  <a:off x="5405948" y="1941083"/>
                  <a:ext cx="47263" cy="6186"/>
                </a:xfrm>
                <a:custGeom>
                  <a:rect b="b" l="l" r="r" t="t"/>
                  <a:pathLst>
                    <a:path extrusionOk="0" h="178" w="1360">
                      <a:moveTo>
                        <a:pt x="1" y="1"/>
                      </a:moveTo>
                      <a:lnTo>
                        <a:pt x="1" y="178"/>
                      </a:lnTo>
                      <a:lnTo>
                        <a:pt x="1359" y="178"/>
                      </a:lnTo>
                      <a:lnTo>
                        <a:pt x="1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7"/>
                <p:cNvSpPr/>
                <p:nvPr/>
              </p:nvSpPr>
              <p:spPr>
                <a:xfrm>
                  <a:off x="5362924" y="1941083"/>
                  <a:ext cx="30791" cy="6186"/>
                </a:xfrm>
                <a:custGeom>
                  <a:rect b="b" l="l" r="r" t="t"/>
                  <a:pathLst>
                    <a:path extrusionOk="0" h="178" w="886">
                      <a:moveTo>
                        <a:pt x="1" y="1"/>
                      </a:moveTo>
                      <a:lnTo>
                        <a:pt x="1" y="178"/>
                      </a:lnTo>
                      <a:lnTo>
                        <a:pt x="885" y="178"/>
                      </a:lnTo>
                      <a:lnTo>
                        <a:pt x="8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7"/>
                <p:cNvSpPr/>
                <p:nvPr/>
              </p:nvSpPr>
              <p:spPr>
                <a:xfrm>
                  <a:off x="5341308" y="1941083"/>
                  <a:ext cx="12337" cy="6186"/>
                </a:xfrm>
                <a:custGeom>
                  <a:rect b="b" l="l" r="r" t="t"/>
                  <a:pathLst>
                    <a:path extrusionOk="0" h="178" w="355">
                      <a:moveTo>
                        <a:pt x="0" y="1"/>
                      </a:moveTo>
                      <a:lnTo>
                        <a:pt x="0" y="178"/>
                      </a:lnTo>
                      <a:lnTo>
                        <a:pt x="354" y="178"/>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7"/>
                <p:cNvSpPr/>
                <p:nvPr/>
              </p:nvSpPr>
              <p:spPr>
                <a:xfrm>
                  <a:off x="5198960" y="1941083"/>
                  <a:ext cx="126152" cy="6186"/>
                </a:xfrm>
                <a:custGeom>
                  <a:rect b="b" l="l" r="r" t="t"/>
                  <a:pathLst>
                    <a:path extrusionOk="0" h="178" w="3630">
                      <a:moveTo>
                        <a:pt x="0" y="1"/>
                      </a:moveTo>
                      <a:lnTo>
                        <a:pt x="0" y="178"/>
                      </a:lnTo>
                      <a:lnTo>
                        <a:pt x="3629" y="178"/>
                      </a:lnTo>
                      <a:lnTo>
                        <a:pt x="36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7"/>
                <p:cNvSpPr/>
                <p:nvPr/>
              </p:nvSpPr>
              <p:spPr>
                <a:xfrm>
                  <a:off x="5513403" y="1970832"/>
                  <a:ext cx="76977" cy="6186"/>
                </a:xfrm>
                <a:custGeom>
                  <a:rect b="b" l="l" r="r" t="t"/>
                  <a:pathLst>
                    <a:path extrusionOk="0" h="178" w="2215">
                      <a:moveTo>
                        <a:pt x="0" y="1"/>
                      </a:moveTo>
                      <a:lnTo>
                        <a:pt x="0" y="178"/>
                      </a:lnTo>
                      <a:lnTo>
                        <a:pt x="2215" y="178"/>
                      </a:lnTo>
                      <a:lnTo>
                        <a:pt x="2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7"/>
                <p:cNvSpPr/>
                <p:nvPr/>
              </p:nvSpPr>
              <p:spPr>
                <a:xfrm>
                  <a:off x="5379396" y="1970832"/>
                  <a:ext cx="109436" cy="6186"/>
                </a:xfrm>
                <a:custGeom>
                  <a:rect b="b" l="l" r="r" t="t"/>
                  <a:pathLst>
                    <a:path extrusionOk="0" h="178" w="3149">
                      <a:moveTo>
                        <a:pt x="1" y="1"/>
                      </a:moveTo>
                      <a:lnTo>
                        <a:pt x="1" y="178"/>
                      </a:lnTo>
                      <a:lnTo>
                        <a:pt x="3149" y="178"/>
                      </a:lnTo>
                      <a:lnTo>
                        <a:pt x="31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7"/>
                <p:cNvSpPr/>
                <p:nvPr/>
              </p:nvSpPr>
              <p:spPr>
                <a:xfrm>
                  <a:off x="5337380" y="1970832"/>
                  <a:ext cx="12302" cy="6186"/>
                </a:xfrm>
                <a:custGeom>
                  <a:rect b="b" l="l" r="r" t="t"/>
                  <a:pathLst>
                    <a:path extrusionOk="0" h="178" w="354">
                      <a:moveTo>
                        <a:pt x="0" y="1"/>
                      </a:moveTo>
                      <a:lnTo>
                        <a:pt x="0" y="178"/>
                      </a:lnTo>
                      <a:lnTo>
                        <a:pt x="354" y="178"/>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7"/>
                <p:cNvSpPr/>
                <p:nvPr/>
              </p:nvSpPr>
              <p:spPr>
                <a:xfrm>
                  <a:off x="5223531" y="1970832"/>
                  <a:ext cx="93206" cy="6186"/>
                </a:xfrm>
                <a:custGeom>
                  <a:rect b="b" l="l" r="r" t="t"/>
                  <a:pathLst>
                    <a:path extrusionOk="0" h="178" w="2682">
                      <a:moveTo>
                        <a:pt x="1" y="1"/>
                      </a:moveTo>
                      <a:lnTo>
                        <a:pt x="1" y="178"/>
                      </a:lnTo>
                      <a:lnTo>
                        <a:pt x="2682" y="178"/>
                      </a:lnTo>
                      <a:lnTo>
                        <a:pt x="2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7"/>
                <p:cNvSpPr/>
                <p:nvPr/>
              </p:nvSpPr>
              <p:spPr>
                <a:xfrm>
                  <a:off x="5183704" y="1970832"/>
                  <a:ext cx="26586" cy="6186"/>
                </a:xfrm>
                <a:custGeom>
                  <a:rect b="b" l="l" r="r" t="t"/>
                  <a:pathLst>
                    <a:path extrusionOk="0" h="178" w="765">
                      <a:moveTo>
                        <a:pt x="29" y="1"/>
                      </a:moveTo>
                      <a:lnTo>
                        <a:pt x="1" y="178"/>
                      </a:lnTo>
                      <a:lnTo>
                        <a:pt x="765" y="178"/>
                      </a:lnTo>
                      <a:lnTo>
                        <a:pt x="7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7"/>
                <p:cNvSpPr/>
                <p:nvPr/>
              </p:nvSpPr>
              <p:spPr>
                <a:xfrm>
                  <a:off x="5551492" y="2002561"/>
                  <a:ext cx="38888" cy="7159"/>
                </a:xfrm>
                <a:custGeom>
                  <a:rect b="b" l="l" r="r" t="t"/>
                  <a:pathLst>
                    <a:path extrusionOk="0" h="206" w="1119">
                      <a:moveTo>
                        <a:pt x="1" y="0"/>
                      </a:moveTo>
                      <a:lnTo>
                        <a:pt x="1" y="206"/>
                      </a:lnTo>
                      <a:lnTo>
                        <a:pt x="1119" y="206"/>
                      </a:lnTo>
                      <a:lnTo>
                        <a:pt x="11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7"/>
                <p:cNvSpPr/>
                <p:nvPr/>
              </p:nvSpPr>
              <p:spPr>
                <a:xfrm>
                  <a:off x="5405948" y="2002561"/>
                  <a:ext cx="125908" cy="7159"/>
                </a:xfrm>
                <a:custGeom>
                  <a:rect b="b" l="l" r="r" t="t"/>
                  <a:pathLst>
                    <a:path extrusionOk="0" h="206" w="3623">
                      <a:moveTo>
                        <a:pt x="1" y="0"/>
                      </a:moveTo>
                      <a:lnTo>
                        <a:pt x="1" y="206"/>
                      </a:lnTo>
                      <a:lnTo>
                        <a:pt x="3623" y="206"/>
                      </a:lnTo>
                      <a:lnTo>
                        <a:pt x="36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7"/>
                <p:cNvSpPr/>
                <p:nvPr/>
              </p:nvSpPr>
              <p:spPr>
                <a:xfrm>
                  <a:off x="5347459" y="2002561"/>
                  <a:ext cx="35934" cy="7159"/>
                </a:xfrm>
                <a:custGeom>
                  <a:rect b="b" l="l" r="r" t="t"/>
                  <a:pathLst>
                    <a:path extrusionOk="0" h="206" w="1034">
                      <a:moveTo>
                        <a:pt x="0" y="0"/>
                      </a:moveTo>
                      <a:lnTo>
                        <a:pt x="0" y="206"/>
                      </a:lnTo>
                      <a:lnTo>
                        <a:pt x="1033" y="206"/>
                      </a:lnTo>
                      <a:lnTo>
                        <a:pt x="10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7"/>
                <p:cNvSpPr/>
                <p:nvPr/>
              </p:nvSpPr>
              <p:spPr>
                <a:xfrm>
                  <a:off x="5198960" y="2002561"/>
                  <a:ext cx="129106" cy="7159"/>
                </a:xfrm>
                <a:custGeom>
                  <a:rect b="b" l="l" r="r" t="t"/>
                  <a:pathLst>
                    <a:path extrusionOk="0" h="206" w="3715">
                      <a:moveTo>
                        <a:pt x="0" y="0"/>
                      </a:moveTo>
                      <a:lnTo>
                        <a:pt x="0" y="206"/>
                      </a:lnTo>
                      <a:lnTo>
                        <a:pt x="3714" y="206"/>
                      </a:lnTo>
                      <a:lnTo>
                        <a:pt x="37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7"/>
                <p:cNvSpPr/>
                <p:nvPr/>
              </p:nvSpPr>
              <p:spPr>
                <a:xfrm>
                  <a:off x="5513403" y="2032309"/>
                  <a:ext cx="76977" cy="6186"/>
                </a:xfrm>
                <a:custGeom>
                  <a:rect b="b" l="l" r="r" t="t"/>
                  <a:pathLst>
                    <a:path extrusionOk="0" h="178" w="2215">
                      <a:moveTo>
                        <a:pt x="0" y="0"/>
                      </a:moveTo>
                      <a:lnTo>
                        <a:pt x="0" y="177"/>
                      </a:lnTo>
                      <a:lnTo>
                        <a:pt x="2215" y="177"/>
                      </a:lnTo>
                      <a:lnTo>
                        <a:pt x="22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7"/>
                <p:cNvSpPr/>
                <p:nvPr/>
              </p:nvSpPr>
              <p:spPr>
                <a:xfrm>
                  <a:off x="5379396" y="2032309"/>
                  <a:ext cx="109436" cy="6186"/>
                </a:xfrm>
                <a:custGeom>
                  <a:rect b="b" l="l" r="r" t="t"/>
                  <a:pathLst>
                    <a:path extrusionOk="0" h="178" w="3149">
                      <a:moveTo>
                        <a:pt x="1" y="0"/>
                      </a:moveTo>
                      <a:lnTo>
                        <a:pt x="1" y="177"/>
                      </a:lnTo>
                      <a:lnTo>
                        <a:pt x="3149" y="177"/>
                      </a:lnTo>
                      <a:lnTo>
                        <a:pt x="31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7"/>
                <p:cNvSpPr/>
                <p:nvPr/>
              </p:nvSpPr>
              <p:spPr>
                <a:xfrm>
                  <a:off x="5337380" y="2032309"/>
                  <a:ext cx="12302" cy="6186"/>
                </a:xfrm>
                <a:custGeom>
                  <a:rect b="b" l="l" r="r" t="t"/>
                  <a:pathLst>
                    <a:path extrusionOk="0" h="178" w="354">
                      <a:moveTo>
                        <a:pt x="0" y="0"/>
                      </a:moveTo>
                      <a:lnTo>
                        <a:pt x="0" y="177"/>
                      </a:lnTo>
                      <a:lnTo>
                        <a:pt x="354" y="177"/>
                      </a:lnTo>
                      <a:lnTo>
                        <a:pt x="3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7"/>
                <p:cNvSpPr/>
                <p:nvPr/>
              </p:nvSpPr>
              <p:spPr>
                <a:xfrm>
                  <a:off x="5223531" y="2031336"/>
                  <a:ext cx="93206" cy="7159"/>
                </a:xfrm>
                <a:custGeom>
                  <a:rect b="b" l="l" r="r" t="t"/>
                  <a:pathLst>
                    <a:path extrusionOk="0" h="206" w="2682">
                      <a:moveTo>
                        <a:pt x="1" y="0"/>
                      </a:moveTo>
                      <a:lnTo>
                        <a:pt x="1" y="205"/>
                      </a:lnTo>
                      <a:lnTo>
                        <a:pt x="2682" y="205"/>
                      </a:lnTo>
                      <a:lnTo>
                        <a:pt x="2682" y="28"/>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7"/>
                <p:cNvSpPr/>
                <p:nvPr/>
              </p:nvSpPr>
              <p:spPr>
                <a:xfrm>
                  <a:off x="5183704" y="2031336"/>
                  <a:ext cx="26586" cy="7159"/>
                </a:xfrm>
                <a:custGeom>
                  <a:rect b="b" l="l" r="r" t="t"/>
                  <a:pathLst>
                    <a:path extrusionOk="0" h="206" w="765">
                      <a:moveTo>
                        <a:pt x="29" y="0"/>
                      </a:moveTo>
                      <a:lnTo>
                        <a:pt x="1" y="205"/>
                      </a:lnTo>
                      <a:lnTo>
                        <a:pt x="765" y="205"/>
                      </a:lnTo>
                      <a:lnTo>
                        <a:pt x="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7"/>
                <p:cNvSpPr/>
                <p:nvPr/>
              </p:nvSpPr>
              <p:spPr>
                <a:xfrm>
                  <a:off x="5599451" y="1995437"/>
                  <a:ext cx="20678" cy="25578"/>
                </a:xfrm>
                <a:custGeom>
                  <a:rect b="b" l="l" r="r" t="t"/>
                  <a:pathLst>
                    <a:path extrusionOk="0" h="736" w="595">
                      <a:moveTo>
                        <a:pt x="121" y="0"/>
                      </a:moveTo>
                      <a:lnTo>
                        <a:pt x="36" y="177"/>
                      </a:lnTo>
                      <a:lnTo>
                        <a:pt x="298" y="354"/>
                      </a:lnTo>
                      <a:lnTo>
                        <a:pt x="0" y="587"/>
                      </a:lnTo>
                      <a:lnTo>
                        <a:pt x="92" y="736"/>
                      </a:lnTo>
                      <a:lnTo>
                        <a:pt x="595" y="354"/>
                      </a:lnTo>
                      <a:lnTo>
                        <a:pt x="1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7"/>
                <p:cNvSpPr/>
                <p:nvPr/>
              </p:nvSpPr>
              <p:spPr>
                <a:xfrm>
                  <a:off x="5595524" y="1822333"/>
                  <a:ext cx="21408" cy="25613"/>
                </a:xfrm>
                <a:custGeom>
                  <a:rect b="b" l="l" r="r" t="t"/>
                  <a:pathLst>
                    <a:path extrusionOk="0" h="737" w="616">
                      <a:moveTo>
                        <a:pt x="503" y="1"/>
                      </a:moveTo>
                      <a:lnTo>
                        <a:pt x="0" y="355"/>
                      </a:lnTo>
                      <a:lnTo>
                        <a:pt x="531" y="737"/>
                      </a:lnTo>
                      <a:lnTo>
                        <a:pt x="616" y="560"/>
                      </a:lnTo>
                      <a:lnTo>
                        <a:pt x="326" y="355"/>
                      </a:lnTo>
                      <a:lnTo>
                        <a:pt x="587" y="149"/>
                      </a:lnTo>
                      <a:lnTo>
                        <a:pt x="5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7"/>
                <p:cNvSpPr/>
                <p:nvPr/>
              </p:nvSpPr>
              <p:spPr>
                <a:xfrm>
                  <a:off x="5166258" y="1820387"/>
                  <a:ext cx="21408" cy="25578"/>
                </a:xfrm>
                <a:custGeom>
                  <a:rect b="b" l="l" r="r" t="t"/>
                  <a:pathLst>
                    <a:path extrusionOk="0" h="736" w="616">
                      <a:moveTo>
                        <a:pt x="121" y="0"/>
                      </a:moveTo>
                      <a:lnTo>
                        <a:pt x="29" y="142"/>
                      </a:lnTo>
                      <a:lnTo>
                        <a:pt x="298" y="354"/>
                      </a:lnTo>
                      <a:lnTo>
                        <a:pt x="0" y="559"/>
                      </a:lnTo>
                      <a:lnTo>
                        <a:pt x="85" y="736"/>
                      </a:lnTo>
                      <a:lnTo>
                        <a:pt x="616" y="354"/>
                      </a:lnTo>
                      <a:lnTo>
                        <a:pt x="1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7"/>
                <p:cNvSpPr/>
                <p:nvPr/>
              </p:nvSpPr>
              <p:spPr>
                <a:xfrm>
                  <a:off x="5138456" y="1786434"/>
                  <a:ext cx="2259" cy="59531"/>
                </a:xfrm>
                <a:custGeom>
                  <a:rect b="b" l="l" r="r" t="t"/>
                  <a:pathLst>
                    <a:path extrusionOk="0" h="1713" w="65">
                      <a:moveTo>
                        <a:pt x="36" y="1"/>
                      </a:moveTo>
                      <a:cubicBezTo>
                        <a:pt x="1" y="1"/>
                        <a:pt x="1" y="1"/>
                        <a:pt x="1" y="29"/>
                      </a:cubicBezTo>
                      <a:lnTo>
                        <a:pt x="1" y="1685"/>
                      </a:lnTo>
                      <a:cubicBezTo>
                        <a:pt x="1" y="1713"/>
                        <a:pt x="1" y="1713"/>
                        <a:pt x="36" y="1713"/>
                      </a:cubicBezTo>
                      <a:cubicBezTo>
                        <a:pt x="65" y="1713"/>
                        <a:pt x="65" y="1713"/>
                        <a:pt x="65" y="1685"/>
                      </a:cubicBezTo>
                      <a:lnTo>
                        <a:pt x="65" y="29"/>
                      </a:lnTo>
                      <a:cubicBezTo>
                        <a:pt x="65" y="1"/>
                        <a:pt x="6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7"/>
                <p:cNvSpPr/>
                <p:nvPr/>
              </p:nvSpPr>
              <p:spPr>
                <a:xfrm>
                  <a:off x="5138456" y="1858233"/>
                  <a:ext cx="2259" cy="19461"/>
                </a:xfrm>
                <a:custGeom>
                  <a:rect b="b" l="l" r="r" t="t"/>
                  <a:pathLst>
                    <a:path extrusionOk="0" h="560" w="65">
                      <a:moveTo>
                        <a:pt x="36" y="1"/>
                      </a:moveTo>
                      <a:cubicBezTo>
                        <a:pt x="1" y="1"/>
                        <a:pt x="1" y="29"/>
                        <a:pt x="1" y="29"/>
                      </a:cubicBezTo>
                      <a:lnTo>
                        <a:pt x="1" y="531"/>
                      </a:lnTo>
                      <a:cubicBezTo>
                        <a:pt x="1" y="560"/>
                        <a:pt x="1" y="560"/>
                        <a:pt x="36" y="560"/>
                      </a:cubicBezTo>
                      <a:cubicBezTo>
                        <a:pt x="65" y="560"/>
                        <a:pt x="65" y="560"/>
                        <a:pt x="65" y="531"/>
                      </a:cubicBezTo>
                      <a:lnTo>
                        <a:pt x="65" y="29"/>
                      </a:lnTo>
                      <a:cubicBezTo>
                        <a:pt x="65" y="29"/>
                        <a:pt x="65"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7"/>
                <p:cNvSpPr/>
                <p:nvPr/>
              </p:nvSpPr>
              <p:spPr>
                <a:xfrm>
                  <a:off x="5140680" y="1775139"/>
                  <a:ext cx="38888" cy="2259"/>
                </a:xfrm>
                <a:custGeom>
                  <a:rect b="b" l="l" r="r" t="t"/>
                  <a:pathLst>
                    <a:path extrusionOk="0" h="65" w="1119">
                      <a:moveTo>
                        <a:pt x="29" y="1"/>
                      </a:moveTo>
                      <a:cubicBezTo>
                        <a:pt x="1" y="1"/>
                        <a:pt x="1" y="1"/>
                        <a:pt x="1" y="29"/>
                      </a:cubicBezTo>
                      <a:cubicBezTo>
                        <a:pt x="1" y="29"/>
                        <a:pt x="1" y="64"/>
                        <a:pt x="29" y="64"/>
                      </a:cubicBezTo>
                      <a:lnTo>
                        <a:pt x="1090" y="64"/>
                      </a:lnTo>
                      <a:lnTo>
                        <a:pt x="1118" y="29"/>
                      </a:lnTo>
                      <a:cubicBezTo>
                        <a:pt x="1118" y="1"/>
                        <a:pt x="1090" y="1"/>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 name="Google Shape;2247;p57"/>
              <p:cNvGrpSpPr/>
              <p:nvPr/>
            </p:nvGrpSpPr>
            <p:grpSpPr>
              <a:xfrm>
                <a:off x="7367131" y="2189551"/>
                <a:ext cx="1499343" cy="979520"/>
                <a:chOff x="5425374" y="2441175"/>
                <a:chExt cx="523477" cy="341999"/>
              </a:xfrm>
            </p:grpSpPr>
            <p:sp>
              <p:nvSpPr>
                <p:cNvPr id="2248" name="Google Shape;2248;p57"/>
                <p:cNvSpPr/>
                <p:nvPr/>
              </p:nvSpPr>
              <p:spPr>
                <a:xfrm>
                  <a:off x="5425374" y="2441175"/>
                  <a:ext cx="523477" cy="341999"/>
                </a:xfrm>
                <a:custGeom>
                  <a:rect b="b" l="l" r="r" t="t"/>
                  <a:pathLst>
                    <a:path extrusionOk="0" h="9841" w="15063">
                      <a:moveTo>
                        <a:pt x="121" y="0"/>
                      </a:moveTo>
                      <a:cubicBezTo>
                        <a:pt x="57" y="0"/>
                        <a:pt x="1" y="57"/>
                        <a:pt x="1" y="113"/>
                      </a:cubicBezTo>
                      <a:lnTo>
                        <a:pt x="1" y="9727"/>
                      </a:lnTo>
                      <a:cubicBezTo>
                        <a:pt x="1" y="9784"/>
                        <a:pt x="57" y="9840"/>
                        <a:pt x="121" y="9840"/>
                      </a:cubicBezTo>
                      <a:lnTo>
                        <a:pt x="14949" y="9840"/>
                      </a:lnTo>
                      <a:cubicBezTo>
                        <a:pt x="15005" y="9840"/>
                        <a:pt x="15062" y="9784"/>
                        <a:pt x="15062" y="9727"/>
                      </a:cubicBezTo>
                      <a:lnTo>
                        <a:pt x="15062" y="113"/>
                      </a:lnTo>
                      <a:cubicBezTo>
                        <a:pt x="15062" y="57"/>
                        <a:pt x="15005" y="0"/>
                        <a:pt x="149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7"/>
                <p:cNvSpPr/>
                <p:nvPr/>
              </p:nvSpPr>
              <p:spPr>
                <a:xfrm>
                  <a:off x="5485879" y="2485172"/>
                  <a:ext cx="118749" cy="9140"/>
                </a:xfrm>
                <a:custGeom>
                  <a:rect b="b" l="l" r="r" t="t"/>
                  <a:pathLst>
                    <a:path extrusionOk="0" h="263" w="3417">
                      <a:moveTo>
                        <a:pt x="0" y="0"/>
                      </a:moveTo>
                      <a:lnTo>
                        <a:pt x="0" y="262"/>
                      </a:lnTo>
                      <a:lnTo>
                        <a:pt x="3417" y="262"/>
                      </a:lnTo>
                      <a:lnTo>
                        <a:pt x="34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7"/>
                <p:cNvSpPr/>
                <p:nvPr/>
              </p:nvSpPr>
              <p:spPr>
                <a:xfrm>
                  <a:off x="5625272" y="2485172"/>
                  <a:ext cx="46985" cy="9140"/>
                </a:xfrm>
                <a:custGeom>
                  <a:rect b="b" l="l" r="r" t="t"/>
                  <a:pathLst>
                    <a:path extrusionOk="0" h="263" w="1352">
                      <a:moveTo>
                        <a:pt x="0" y="0"/>
                      </a:moveTo>
                      <a:lnTo>
                        <a:pt x="0" y="262"/>
                      </a:lnTo>
                      <a:lnTo>
                        <a:pt x="1351" y="262"/>
                      </a:lnTo>
                      <a:lnTo>
                        <a:pt x="13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7"/>
                <p:cNvSpPr/>
                <p:nvPr/>
              </p:nvSpPr>
              <p:spPr>
                <a:xfrm>
                  <a:off x="5685498" y="2485172"/>
                  <a:ext cx="30756" cy="9140"/>
                </a:xfrm>
                <a:custGeom>
                  <a:rect b="b" l="l" r="r" t="t"/>
                  <a:pathLst>
                    <a:path extrusionOk="0" h="263" w="885">
                      <a:moveTo>
                        <a:pt x="0" y="0"/>
                      </a:moveTo>
                      <a:lnTo>
                        <a:pt x="0" y="262"/>
                      </a:lnTo>
                      <a:lnTo>
                        <a:pt x="885" y="262"/>
                      </a:lnTo>
                      <a:lnTo>
                        <a:pt x="8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7"/>
                <p:cNvSpPr/>
                <p:nvPr/>
              </p:nvSpPr>
              <p:spPr>
                <a:xfrm>
                  <a:off x="5725568" y="2485172"/>
                  <a:ext cx="12337" cy="9140"/>
                </a:xfrm>
                <a:custGeom>
                  <a:rect b="b" l="l" r="r" t="t"/>
                  <a:pathLst>
                    <a:path extrusionOk="0" h="263" w="355">
                      <a:moveTo>
                        <a:pt x="1" y="0"/>
                      </a:moveTo>
                      <a:lnTo>
                        <a:pt x="1" y="262"/>
                      </a:lnTo>
                      <a:lnTo>
                        <a:pt x="354" y="262"/>
                      </a:lnTo>
                      <a:lnTo>
                        <a:pt x="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7"/>
                <p:cNvSpPr/>
                <p:nvPr/>
              </p:nvSpPr>
              <p:spPr>
                <a:xfrm>
                  <a:off x="5754343" y="2485172"/>
                  <a:ext cx="127854" cy="9140"/>
                </a:xfrm>
                <a:custGeom>
                  <a:rect b="b" l="l" r="r" t="t"/>
                  <a:pathLst>
                    <a:path extrusionOk="0" h="263" w="3679">
                      <a:moveTo>
                        <a:pt x="0" y="0"/>
                      </a:moveTo>
                      <a:lnTo>
                        <a:pt x="0" y="262"/>
                      </a:lnTo>
                      <a:lnTo>
                        <a:pt x="3679" y="262"/>
                      </a:lnTo>
                      <a:lnTo>
                        <a:pt x="36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7"/>
                <p:cNvSpPr/>
                <p:nvPr/>
              </p:nvSpPr>
              <p:spPr>
                <a:xfrm>
                  <a:off x="5460301" y="2511723"/>
                  <a:ext cx="103528" cy="9383"/>
                </a:xfrm>
                <a:custGeom>
                  <a:rect b="b" l="l" r="r" t="t"/>
                  <a:pathLst>
                    <a:path extrusionOk="0" h="270" w="2979">
                      <a:moveTo>
                        <a:pt x="0" y="0"/>
                      </a:moveTo>
                      <a:lnTo>
                        <a:pt x="0" y="269"/>
                      </a:lnTo>
                      <a:lnTo>
                        <a:pt x="2979" y="269"/>
                      </a:lnTo>
                      <a:lnTo>
                        <a:pt x="29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7"/>
                <p:cNvSpPr/>
                <p:nvPr/>
              </p:nvSpPr>
              <p:spPr>
                <a:xfrm>
                  <a:off x="5588399" y="2511723"/>
                  <a:ext cx="135222" cy="9383"/>
                </a:xfrm>
                <a:custGeom>
                  <a:rect b="b" l="l" r="r" t="t"/>
                  <a:pathLst>
                    <a:path extrusionOk="0" h="270" w="3891">
                      <a:moveTo>
                        <a:pt x="0" y="0"/>
                      </a:moveTo>
                      <a:lnTo>
                        <a:pt x="0" y="269"/>
                      </a:lnTo>
                      <a:lnTo>
                        <a:pt x="3891" y="269"/>
                      </a:lnTo>
                      <a:lnTo>
                        <a:pt x="38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7"/>
                <p:cNvSpPr/>
                <p:nvPr/>
              </p:nvSpPr>
              <p:spPr>
                <a:xfrm>
                  <a:off x="5745968" y="2511723"/>
                  <a:ext cx="15534" cy="9383"/>
                </a:xfrm>
                <a:custGeom>
                  <a:rect b="b" l="l" r="r" t="t"/>
                  <a:pathLst>
                    <a:path extrusionOk="0" h="270" w="447">
                      <a:moveTo>
                        <a:pt x="1" y="0"/>
                      </a:moveTo>
                      <a:lnTo>
                        <a:pt x="1" y="269"/>
                      </a:lnTo>
                      <a:lnTo>
                        <a:pt x="446" y="269"/>
                      </a:lnTo>
                      <a:lnTo>
                        <a:pt x="4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7"/>
                <p:cNvSpPr/>
                <p:nvPr/>
              </p:nvSpPr>
              <p:spPr>
                <a:xfrm>
                  <a:off x="5788992" y="2511723"/>
                  <a:ext cx="68636" cy="9383"/>
                </a:xfrm>
                <a:custGeom>
                  <a:rect b="b" l="l" r="r" t="t"/>
                  <a:pathLst>
                    <a:path extrusionOk="0" h="270" w="1975">
                      <a:moveTo>
                        <a:pt x="1" y="0"/>
                      </a:moveTo>
                      <a:lnTo>
                        <a:pt x="1" y="269"/>
                      </a:lnTo>
                      <a:lnTo>
                        <a:pt x="1974" y="269"/>
                      </a:lnTo>
                      <a:lnTo>
                        <a:pt x="1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7"/>
                <p:cNvSpPr/>
                <p:nvPr/>
              </p:nvSpPr>
              <p:spPr>
                <a:xfrm>
                  <a:off x="5878237" y="2511723"/>
                  <a:ext cx="39861" cy="9383"/>
                </a:xfrm>
                <a:custGeom>
                  <a:rect b="b" l="l" r="r" t="t"/>
                  <a:pathLst>
                    <a:path extrusionOk="0" h="270" w="1147">
                      <a:moveTo>
                        <a:pt x="1" y="0"/>
                      </a:moveTo>
                      <a:lnTo>
                        <a:pt x="1" y="269"/>
                      </a:lnTo>
                      <a:lnTo>
                        <a:pt x="1147" y="269"/>
                      </a:lnTo>
                      <a:lnTo>
                        <a:pt x="11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7"/>
                <p:cNvSpPr/>
                <p:nvPr/>
              </p:nvSpPr>
              <p:spPr>
                <a:xfrm>
                  <a:off x="5485879" y="2542444"/>
                  <a:ext cx="118749" cy="9383"/>
                </a:xfrm>
                <a:custGeom>
                  <a:rect b="b" l="l" r="r" t="t"/>
                  <a:pathLst>
                    <a:path extrusionOk="0" h="270" w="3417">
                      <a:moveTo>
                        <a:pt x="0" y="1"/>
                      </a:moveTo>
                      <a:lnTo>
                        <a:pt x="0" y="269"/>
                      </a:lnTo>
                      <a:lnTo>
                        <a:pt x="3417" y="269"/>
                      </a:lnTo>
                      <a:lnTo>
                        <a:pt x="34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7"/>
                <p:cNvSpPr/>
                <p:nvPr/>
              </p:nvSpPr>
              <p:spPr>
                <a:xfrm>
                  <a:off x="5625272" y="2542444"/>
                  <a:ext cx="46985" cy="9383"/>
                </a:xfrm>
                <a:custGeom>
                  <a:rect b="b" l="l" r="r" t="t"/>
                  <a:pathLst>
                    <a:path extrusionOk="0" h="270" w="1352">
                      <a:moveTo>
                        <a:pt x="0" y="1"/>
                      </a:moveTo>
                      <a:lnTo>
                        <a:pt x="0" y="269"/>
                      </a:lnTo>
                      <a:lnTo>
                        <a:pt x="1351" y="269"/>
                      </a:lnTo>
                      <a:lnTo>
                        <a:pt x="13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7"/>
                <p:cNvSpPr/>
                <p:nvPr/>
              </p:nvSpPr>
              <p:spPr>
                <a:xfrm>
                  <a:off x="5685498" y="2542444"/>
                  <a:ext cx="30756" cy="9383"/>
                </a:xfrm>
                <a:custGeom>
                  <a:rect b="b" l="l" r="r" t="t"/>
                  <a:pathLst>
                    <a:path extrusionOk="0" h="270" w="885">
                      <a:moveTo>
                        <a:pt x="0" y="1"/>
                      </a:moveTo>
                      <a:lnTo>
                        <a:pt x="0" y="269"/>
                      </a:lnTo>
                      <a:lnTo>
                        <a:pt x="885" y="269"/>
                      </a:lnTo>
                      <a:lnTo>
                        <a:pt x="8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7"/>
                <p:cNvSpPr/>
                <p:nvPr/>
              </p:nvSpPr>
              <p:spPr>
                <a:xfrm>
                  <a:off x="5725568" y="2542444"/>
                  <a:ext cx="12337" cy="9383"/>
                </a:xfrm>
                <a:custGeom>
                  <a:rect b="b" l="l" r="r" t="t"/>
                  <a:pathLst>
                    <a:path extrusionOk="0" h="270" w="355">
                      <a:moveTo>
                        <a:pt x="1" y="1"/>
                      </a:moveTo>
                      <a:lnTo>
                        <a:pt x="1" y="269"/>
                      </a:lnTo>
                      <a:lnTo>
                        <a:pt x="354" y="269"/>
                      </a:lnTo>
                      <a:lnTo>
                        <a:pt x="35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7"/>
                <p:cNvSpPr/>
                <p:nvPr/>
              </p:nvSpPr>
              <p:spPr>
                <a:xfrm>
                  <a:off x="5754343" y="2542444"/>
                  <a:ext cx="127854" cy="9383"/>
                </a:xfrm>
                <a:custGeom>
                  <a:rect b="b" l="l" r="r" t="t"/>
                  <a:pathLst>
                    <a:path extrusionOk="0" h="270" w="3679">
                      <a:moveTo>
                        <a:pt x="0" y="1"/>
                      </a:moveTo>
                      <a:lnTo>
                        <a:pt x="0" y="269"/>
                      </a:lnTo>
                      <a:lnTo>
                        <a:pt x="3679" y="269"/>
                      </a:lnTo>
                      <a:lnTo>
                        <a:pt x="36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7"/>
                <p:cNvSpPr/>
                <p:nvPr/>
              </p:nvSpPr>
              <p:spPr>
                <a:xfrm>
                  <a:off x="5485879" y="2568995"/>
                  <a:ext cx="77950" cy="9383"/>
                </a:xfrm>
                <a:custGeom>
                  <a:rect b="b" l="l" r="r" t="t"/>
                  <a:pathLst>
                    <a:path extrusionOk="0" h="270" w="2243">
                      <a:moveTo>
                        <a:pt x="0" y="1"/>
                      </a:moveTo>
                      <a:lnTo>
                        <a:pt x="0" y="270"/>
                      </a:lnTo>
                      <a:lnTo>
                        <a:pt x="2243" y="270"/>
                      </a:lnTo>
                      <a:lnTo>
                        <a:pt x="22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7"/>
                <p:cNvSpPr/>
                <p:nvPr/>
              </p:nvSpPr>
              <p:spPr>
                <a:xfrm>
                  <a:off x="5588399" y="2568995"/>
                  <a:ext cx="111625" cy="9383"/>
                </a:xfrm>
                <a:custGeom>
                  <a:rect b="b" l="l" r="r" t="t"/>
                  <a:pathLst>
                    <a:path extrusionOk="0" h="270" w="3212">
                      <a:moveTo>
                        <a:pt x="0" y="1"/>
                      </a:moveTo>
                      <a:lnTo>
                        <a:pt x="0" y="270"/>
                      </a:lnTo>
                      <a:lnTo>
                        <a:pt x="3212" y="270"/>
                      </a:lnTo>
                      <a:lnTo>
                        <a:pt x="32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7"/>
                <p:cNvSpPr/>
                <p:nvPr/>
              </p:nvSpPr>
              <p:spPr>
                <a:xfrm>
                  <a:off x="5729738" y="2568995"/>
                  <a:ext cx="13310" cy="9383"/>
                </a:xfrm>
                <a:custGeom>
                  <a:rect b="b" l="l" r="r" t="t"/>
                  <a:pathLst>
                    <a:path extrusionOk="0" h="270" w="383">
                      <a:moveTo>
                        <a:pt x="1" y="1"/>
                      </a:moveTo>
                      <a:lnTo>
                        <a:pt x="1" y="270"/>
                      </a:lnTo>
                      <a:lnTo>
                        <a:pt x="383" y="270"/>
                      </a:lnTo>
                      <a:lnTo>
                        <a:pt x="3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7"/>
                <p:cNvSpPr/>
                <p:nvPr/>
              </p:nvSpPr>
              <p:spPr>
                <a:xfrm>
                  <a:off x="5762441" y="2568995"/>
                  <a:ext cx="95187" cy="9383"/>
                </a:xfrm>
                <a:custGeom>
                  <a:rect b="b" l="l" r="r" t="t"/>
                  <a:pathLst>
                    <a:path extrusionOk="0" h="270" w="2739">
                      <a:moveTo>
                        <a:pt x="1" y="1"/>
                      </a:moveTo>
                      <a:lnTo>
                        <a:pt x="1" y="270"/>
                      </a:lnTo>
                      <a:lnTo>
                        <a:pt x="2738" y="270"/>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7"/>
                <p:cNvSpPr/>
                <p:nvPr/>
              </p:nvSpPr>
              <p:spPr>
                <a:xfrm>
                  <a:off x="5869896" y="2568022"/>
                  <a:ext cx="27802" cy="10356"/>
                </a:xfrm>
                <a:custGeom>
                  <a:rect b="b" l="l" r="r" t="t"/>
                  <a:pathLst>
                    <a:path extrusionOk="0" h="298" w="800">
                      <a:moveTo>
                        <a:pt x="800" y="0"/>
                      </a:moveTo>
                      <a:lnTo>
                        <a:pt x="0" y="29"/>
                      </a:lnTo>
                      <a:lnTo>
                        <a:pt x="36" y="298"/>
                      </a:lnTo>
                      <a:lnTo>
                        <a:pt x="800" y="269"/>
                      </a:lnTo>
                      <a:lnTo>
                        <a:pt x="8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7"/>
                <p:cNvSpPr/>
                <p:nvPr/>
              </p:nvSpPr>
              <p:spPr>
                <a:xfrm>
                  <a:off x="5485879" y="2644965"/>
                  <a:ext cx="39861" cy="8167"/>
                </a:xfrm>
                <a:custGeom>
                  <a:rect b="b" l="l" r="r" t="t"/>
                  <a:pathLst>
                    <a:path extrusionOk="0" h="235" w="1147">
                      <a:moveTo>
                        <a:pt x="0" y="1"/>
                      </a:moveTo>
                      <a:lnTo>
                        <a:pt x="0" y="234"/>
                      </a:lnTo>
                      <a:lnTo>
                        <a:pt x="1146" y="234"/>
                      </a:lnTo>
                      <a:lnTo>
                        <a:pt x="11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7"/>
                <p:cNvSpPr/>
                <p:nvPr/>
              </p:nvSpPr>
              <p:spPr>
                <a:xfrm>
                  <a:off x="5545375" y="2644965"/>
                  <a:ext cx="126881" cy="8167"/>
                </a:xfrm>
                <a:custGeom>
                  <a:rect b="b" l="l" r="r" t="t"/>
                  <a:pathLst>
                    <a:path extrusionOk="0" h="235" w="3651">
                      <a:moveTo>
                        <a:pt x="0" y="1"/>
                      </a:moveTo>
                      <a:lnTo>
                        <a:pt x="0" y="234"/>
                      </a:lnTo>
                      <a:lnTo>
                        <a:pt x="3650" y="234"/>
                      </a:lnTo>
                      <a:lnTo>
                        <a:pt x="36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7"/>
                <p:cNvSpPr/>
                <p:nvPr/>
              </p:nvSpPr>
              <p:spPr>
                <a:xfrm>
                  <a:off x="5695820" y="2644965"/>
                  <a:ext cx="35934" cy="8167"/>
                </a:xfrm>
                <a:custGeom>
                  <a:rect b="b" l="l" r="r" t="t"/>
                  <a:pathLst>
                    <a:path extrusionOk="0" h="235" w="1034">
                      <a:moveTo>
                        <a:pt x="1" y="1"/>
                      </a:moveTo>
                      <a:lnTo>
                        <a:pt x="1" y="234"/>
                      </a:lnTo>
                      <a:lnTo>
                        <a:pt x="1033" y="234"/>
                      </a:lnTo>
                      <a:lnTo>
                        <a:pt x="10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7"/>
                <p:cNvSpPr/>
                <p:nvPr/>
              </p:nvSpPr>
              <p:spPr>
                <a:xfrm>
                  <a:off x="5752119" y="2644965"/>
                  <a:ext cx="130079" cy="8167"/>
                </a:xfrm>
                <a:custGeom>
                  <a:rect b="b" l="l" r="r" t="t"/>
                  <a:pathLst>
                    <a:path extrusionOk="0" h="235" w="3743">
                      <a:moveTo>
                        <a:pt x="1" y="1"/>
                      </a:moveTo>
                      <a:lnTo>
                        <a:pt x="1" y="234"/>
                      </a:lnTo>
                      <a:lnTo>
                        <a:pt x="3743" y="234"/>
                      </a:lnTo>
                      <a:lnTo>
                        <a:pt x="37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7"/>
                <p:cNvSpPr/>
                <p:nvPr/>
              </p:nvSpPr>
              <p:spPr>
                <a:xfrm>
                  <a:off x="5485879" y="2671516"/>
                  <a:ext cx="77950" cy="9383"/>
                </a:xfrm>
                <a:custGeom>
                  <a:rect b="b" l="l" r="r" t="t"/>
                  <a:pathLst>
                    <a:path extrusionOk="0" h="270" w="2243">
                      <a:moveTo>
                        <a:pt x="0" y="1"/>
                      </a:moveTo>
                      <a:lnTo>
                        <a:pt x="0" y="270"/>
                      </a:lnTo>
                      <a:lnTo>
                        <a:pt x="2243" y="270"/>
                      </a:lnTo>
                      <a:lnTo>
                        <a:pt x="22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7"/>
                <p:cNvSpPr/>
                <p:nvPr/>
              </p:nvSpPr>
              <p:spPr>
                <a:xfrm>
                  <a:off x="5588399" y="2671516"/>
                  <a:ext cx="111625" cy="9383"/>
                </a:xfrm>
                <a:custGeom>
                  <a:rect b="b" l="l" r="r" t="t"/>
                  <a:pathLst>
                    <a:path extrusionOk="0" h="270" w="3212">
                      <a:moveTo>
                        <a:pt x="0" y="1"/>
                      </a:moveTo>
                      <a:lnTo>
                        <a:pt x="0" y="270"/>
                      </a:lnTo>
                      <a:lnTo>
                        <a:pt x="3212" y="270"/>
                      </a:lnTo>
                      <a:lnTo>
                        <a:pt x="32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7"/>
                <p:cNvSpPr/>
                <p:nvPr/>
              </p:nvSpPr>
              <p:spPr>
                <a:xfrm>
                  <a:off x="5729738" y="2671516"/>
                  <a:ext cx="13310" cy="9383"/>
                </a:xfrm>
                <a:custGeom>
                  <a:rect b="b" l="l" r="r" t="t"/>
                  <a:pathLst>
                    <a:path extrusionOk="0" h="270" w="383">
                      <a:moveTo>
                        <a:pt x="1" y="1"/>
                      </a:moveTo>
                      <a:lnTo>
                        <a:pt x="1" y="270"/>
                      </a:lnTo>
                      <a:lnTo>
                        <a:pt x="383" y="270"/>
                      </a:lnTo>
                      <a:lnTo>
                        <a:pt x="3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7"/>
                <p:cNvSpPr/>
                <p:nvPr/>
              </p:nvSpPr>
              <p:spPr>
                <a:xfrm>
                  <a:off x="5762441" y="2671516"/>
                  <a:ext cx="95187" cy="9383"/>
                </a:xfrm>
                <a:custGeom>
                  <a:rect b="b" l="l" r="r" t="t"/>
                  <a:pathLst>
                    <a:path extrusionOk="0" h="270" w="2739">
                      <a:moveTo>
                        <a:pt x="1" y="1"/>
                      </a:moveTo>
                      <a:lnTo>
                        <a:pt x="1" y="270"/>
                      </a:lnTo>
                      <a:lnTo>
                        <a:pt x="2738" y="270"/>
                      </a:lnTo>
                      <a:lnTo>
                        <a:pt x="2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7"/>
                <p:cNvSpPr/>
                <p:nvPr/>
              </p:nvSpPr>
              <p:spPr>
                <a:xfrm>
                  <a:off x="5869896" y="2670543"/>
                  <a:ext cx="27802" cy="10356"/>
                </a:xfrm>
                <a:custGeom>
                  <a:rect b="b" l="l" r="r" t="t"/>
                  <a:pathLst>
                    <a:path extrusionOk="0" h="298" w="800">
                      <a:moveTo>
                        <a:pt x="800" y="0"/>
                      </a:moveTo>
                      <a:lnTo>
                        <a:pt x="0" y="29"/>
                      </a:lnTo>
                      <a:lnTo>
                        <a:pt x="36" y="298"/>
                      </a:lnTo>
                      <a:lnTo>
                        <a:pt x="800" y="262"/>
                      </a:lnTo>
                      <a:lnTo>
                        <a:pt x="8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7"/>
                <p:cNvSpPr/>
                <p:nvPr/>
              </p:nvSpPr>
              <p:spPr>
                <a:xfrm>
                  <a:off x="5453176" y="2637840"/>
                  <a:ext cx="20434" cy="25613"/>
                </a:xfrm>
                <a:custGeom>
                  <a:rect b="b" l="l" r="r" t="t"/>
                  <a:pathLst>
                    <a:path extrusionOk="0" h="737" w="588">
                      <a:moveTo>
                        <a:pt x="531" y="1"/>
                      </a:moveTo>
                      <a:lnTo>
                        <a:pt x="0" y="383"/>
                      </a:lnTo>
                      <a:lnTo>
                        <a:pt x="559" y="736"/>
                      </a:lnTo>
                      <a:lnTo>
                        <a:pt x="587" y="673"/>
                      </a:lnTo>
                      <a:lnTo>
                        <a:pt x="587" y="467"/>
                      </a:lnTo>
                      <a:lnTo>
                        <a:pt x="467" y="383"/>
                      </a:lnTo>
                      <a:lnTo>
                        <a:pt x="587" y="291"/>
                      </a:lnTo>
                      <a:lnTo>
                        <a:pt x="587" y="85"/>
                      </a:lnTo>
                      <a:lnTo>
                        <a:pt x="5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7"/>
                <p:cNvSpPr/>
                <p:nvPr/>
              </p:nvSpPr>
              <p:spPr>
                <a:xfrm>
                  <a:off x="5937490" y="2718710"/>
                  <a:ext cx="1251" cy="44066"/>
                </a:xfrm>
                <a:custGeom>
                  <a:rect b="b" l="l" r="r" t="t"/>
                  <a:pathLst>
                    <a:path extrusionOk="0" h="1268" w="36">
                      <a:moveTo>
                        <a:pt x="1" y="1"/>
                      </a:moveTo>
                      <a:lnTo>
                        <a:pt x="1" y="1267"/>
                      </a:lnTo>
                      <a:lnTo>
                        <a:pt x="36" y="1267"/>
                      </a:lnTo>
                      <a:lnTo>
                        <a:pt x="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7"/>
                <p:cNvSpPr/>
                <p:nvPr/>
              </p:nvSpPr>
              <p:spPr>
                <a:xfrm>
                  <a:off x="5937490" y="2681837"/>
                  <a:ext cx="1251" cy="16264"/>
                </a:xfrm>
                <a:custGeom>
                  <a:rect b="b" l="l" r="r" t="t"/>
                  <a:pathLst>
                    <a:path extrusionOk="0" h="468" w="36">
                      <a:moveTo>
                        <a:pt x="1" y="1"/>
                      </a:moveTo>
                      <a:lnTo>
                        <a:pt x="1" y="468"/>
                      </a:lnTo>
                      <a:lnTo>
                        <a:pt x="36" y="468"/>
                      </a:lnTo>
                      <a:lnTo>
                        <a:pt x="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81" name="Google Shape;2281;p57"/>
            <p:cNvGrpSpPr/>
            <p:nvPr/>
          </p:nvGrpSpPr>
          <p:grpSpPr>
            <a:xfrm>
              <a:off x="5056682" y="1397201"/>
              <a:ext cx="3374103" cy="3208974"/>
              <a:chOff x="-547276" y="2364562"/>
              <a:chExt cx="2266629" cy="2155699"/>
            </a:xfrm>
          </p:grpSpPr>
          <p:sp>
            <p:nvSpPr>
              <p:cNvPr id="2282" name="Google Shape;2282;p57"/>
              <p:cNvSpPr/>
              <p:nvPr/>
            </p:nvSpPr>
            <p:spPr>
              <a:xfrm>
                <a:off x="1208761" y="3688232"/>
                <a:ext cx="44014" cy="795949"/>
              </a:xfrm>
              <a:custGeom>
                <a:rect b="b" l="l" r="r" t="t"/>
                <a:pathLst>
                  <a:path extrusionOk="0" h="11194" w="619">
                    <a:moveTo>
                      <a:pt x="0" y="1"/>
                    </a:moveTo>
                    <a:lnTo>
                      <a:pt x="90" y="11193"/>
                    </a:lnTo>
                    <a:lnTo>
                      <a:pt x="529" y="11193"/>
                    </a:lnTo>
                    <a:lnTo>
                      <a:pt x="61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7"/>
              <p:cNvSpPr/>
              <p:nvPr/>
            </p:nvSpPr>
            <p:spPr>
              <a:xfrm>
                <a:off x="1163250" y="4158174"/>
                <a:ext cx="136526" cy="64375"/>
              </a:xfrm>
              <a:custGeom>
                <a:rect b="b" l="l" r="r" t="t"/>
                <a:pathLst>
                  <a:path extrusionOk="0" h="842" w="1920">
                    <a:moveTo>
                      <a:pt x="334" y="0"/>
                    </a:moveTo>
                    <a:lnTo>
                      <a:pt x="1" y="841"/>
                    </a:lnTo>
                    <a:lnTo>
                      <a:pt x="1920" y="841"/>
                    </a:lnTo>
                    <a:lnTo>
                      <a:pt x="15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7"/>
              <p:cNvSpPr/>
              <p:nvPr/>
            </p:nvSpPr>
            <p:spPr>
              <a:xfrm>
                <a:off x="1163252" y="4217985"/>
                <a:ext cx="136522" cy="57951"/>
              </a:xfrm>
              <a:custGeom>
                <a:rect b="b" l="l" r="r" t="t"/>
                <a:pathLst>
                  <a:path extrusionOk="0" h="815" w="1920">
                    <a:moveTo>
                      <a:pt x="1" y="0"/>
                    </a:moveTo>
                    <a:lnTo>
                      <a:pt x="355" y="682"/>
                    </a:lnTo>
                    <a:cubicBezTo>
                      <a:pt x="418" y="767"/>
                      <a:pt x="508" y="814"/>
                      <a:pt x="598" y="814"/>
                    </a:cubicBezTo>
                    <a:lnTo>
                      <a:pt x="1301" y="814"/>
                    </a:lnTo>
                    <a:cubicBezTo>
                      <a:pt x="1412" y="814"/>
                      <a:pt x="1497" y="767"/>
                      <a:pt x="1544" y="682"/>
                    </a:cubicBezTo>
                    <a:lnTo>
                      <a:pt x="19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7"/>
              <p:cNvSpPr/>
              <p:nvPr/>
            </p:nvSpPr>
            <p:spPr>
              <a:xfrm>
                <a:off x="1258749" y="4158184"/>
                <a:ext cx="197459" cy="326016"/>
              </a:xfrm>
              <a:custGeom>
                <a:rect b="b" l="l" r="r" t="t"/>
                <a:pathLst>
                  <a:path extrusionOk="0" h="4585" w="2777">
                    <a:moveTo>
                      <a:pt x="0" y="0"/>
                    </a:moveTo>
                    <a:lnTo>
                      <a:pt x="2316" y="4584"/>
                    </a:lnTo>
                    <a:lnTo>
                      <a:pt x="2776" y="4584"/>
                    </a:lnTo>
                    <a:lnTo>
                      <a:pt x="862" y="334"/>
                    </a:lnTo>
                    <a:cubicBezTo>
                      <a:pt x="772" y="133"/>
                      <a:pt x="550" y="0"/>
                      <a:pt x="3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7"/>
              <p:cNvSpPr/>
              <p:nvPr/>
            </p:nvSpPr>
            <p:spPr>
              <a:xfrm>
                <a:off x="1004968" y="4158184"/>
                <a:ext cx="197459" cy="326016"/>
              </a:xfrm>
              <a:custGeom>
                <a:rect b="b" l="l" r="r" t="t"/>
                <a:pathLst>
                  <a:path extrusionOk="0" h="4585" w="2777">
                    <a:moveTo>
                      <a:pt x="2449" y="0"/>
                    </a:moveTo>
                    <a:cubicBezTo>
                      <a:pt x="2227" y="0"/>
                      <a:pt x="2031" y="133"/>
                      <a:pt x="1920" y="334"/>
                    </a:cubicBezTo>
                    <a:lnTo>
                      <a:pt x="1" y="4584"/>
                    </a:lnTo>
                    <a:lnTo>
                      <a:pt x="466" y="4584"/>
                    </a:lnTo>
                    <a:lnTo>
                      <a:pt x="277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7"/>
              <p:cNvSpPr/>
              <p:nvPr/>
            </p:nvSpPr>
            <p:spPr>
              <a:xfrm>
                <a:off x="702764" y="2853001"/>
                <a:ext cx="1016588" cy="855606"/>
              </a:xfrm>
              <a:custGeom>
                <a:rect b="b" l="l" r="r" t="t"/>
                <a:pathLst>
                  <a:path extrusionOk="0" h="12033" w="14297">
                    <a:moveTo>
                      <a:pt x="7960" y="0"/>
                    </a:moveTo>
                    <a:cubicBezTo>
                      <a:pt x="7242" y="0"/>
                      <a:pt x="6757" y="208"/>
                      <a:pt x="6344" y="1702"/>
                    </a:cubicBezTo>
                    <a:cubicBezTo>
                      <a:pt x="5752" y="3774"/>
                      <a:pt x="5224" y="6481"/>
                      <a:pt x="4869" y="7871"/>
                    </a:cubicBezTo>
                    <a:cubicBezTo>
                      <a:pt x="4494" y="9235"/>
                      <a:pt x="1761" y="9040"/>
                      <a:pt x="793" y="9918"/>
                    </a:cubicBezTo>
                    <a:cubicBezTo>
                      <a:pt x="21" y="10626"/>
                      <a:pt x="0" y="12032"/>
                      <a:pt x="2712" y="12032"/>
                    </a:cubicBezTo>
                    <a:lnTo>
                      <a:pt x="8549" y="12032"/>
                    </a:lnTo>
                    <a:cubicBezTo>
                      <a:pt x="11082" y="12032"/>
                      <a:pt x="12424" y="10340"/>
                      <a:pt x="12953" y="8136"/>
                    </a:cubicBezTo>
                    <a:cubicBezTo>
                      <a:pt x="13482" y="5952"/>
                      <a:pt x="13725" y="4657"/>
                      <a:pt x="14011" y="3309"/>
                    </a:cubicBezTo>
                    <a:cubicBezTo>
                      <a:pt x="14296" y="1966"/>
                      <a:pt x="13788" y="31"/>
                      <a:pt x="12097" y="31"/>
                    </a:cubicBezTo>
                    <a:lnTo>
                      <a:pt x="8898" y="31"/>
                    </a:lnTo>
                    <a:cubicBezTo>
                      <a:pt x="8545" y="31"/>
                      <a:pt x="8235" y="0"/>
                      <a:pt x="7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7"/>
              <p:cNvSpPr/>
              <p:nvPr/>
            </p:nvSpPr>
            <p:spPr>
              <a:xfrm>
                <a:off x="304993" y="4186413"/>
                <a:ext cx="295939" cy="333838"/>
              </a:xfrm>
              <a:custGeom>
                <a:rect b="b" l="l" r="r" t="t"/>
                <a:pathLst>
                  <a:path extrusionOk="0" h="4695" w="4162">
                    <a:moveTo>
                      <a:pt x="2575" y="0"/>
                    </a:moveTo>
                    <a:cubicBezTo>
                      <a:pt x="2575" y="0"/>
                      <a:pt x="2115" y="2755"/>
                      <a:pt x="1962" y="3326"/>
                    </a:cubicBezTo>
                    <a:cubicBezTo>
                      <a:pt x="1872" y="3590"/>
                      <a:pt x="1037" y="4097"/>
                      <a:pt x="772" y="4208"/>
                    </a:cubicBezTo>
                    <a:cubicBezTo>
                      <a:pt x="508" y="4319"/>
                      <a:pt x="0" y="4319"/>
                      <a:pt x="0" y="4515"/>
                    </a:cubicBezTo>
                    <a:cubicBezTo>
                      <a:pt x="0" y="4645"/>
                      <a:pt x="668" y="4692"/>
                      <a:pt x="1271" y="4692"/>
                    </a:cubicBezTo>
                    <a:cubicBezTo>
                      <a:pt x="1502" y="4692"/>
                      <a:pt x="1722" y="4685"/>
                      <a:pt x="1893" y="4674"/>
                    </a:cubicBezTo>
                    <a:cubicBezTo>
                      <a:pt x="2512" y="4626"/>
                      <a:pt x="3125" y="4695"/>
                      <a:pt x="3125" y="4494"/>
                    </a:cubicBezTo>
                    <a:cubicBezTo>
                      <a:pt x="3151" y="4277"/>
                      <a:pt x="2908" y="4145"/>
                      <a:pt x="2972" y="3701"/>
                    </a:cubicBezTo>
                    <a:cubicBezTo>
                      <a:pt x="3040" y="3241"/>
                      <a:pt x="4161" y="0"/>
                      <a:pt x="4161" y="0"/>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7"/>
              <p:cNvSpPr/>
              <p:nvPr/>
            </p:nvSpPr>
            <p:spPr>
              <a:xfrm>
                <a:off x="832819" y="4186413"/>
                <a:ext cx="224123" cy="333838"/>
              </a:xfrm>
              <a:custGeom>
                <a:rect b="b" l="l" r="r" t="t"/>
                <a:pathLst>
                  <a:path extrusionOk="0" h="4695" w="3152">
                    <a:moveTo>
                      <a:pt x="1475" y="0"/>
                    </a:moveTo>
                    <a:cubicBezTo>
                      <a:pt x="1475" y="0"/>
                      <a:pt x="1983" y="2665"/>
                      <a:pt x="1941" y="3326"/>
                    </a:cubicBezTo>
                    <a:cubicBezTo>
                      <a:pt x="1914" y="3590"/>
                      <a:pt x="1037" y="4097"/>
                      <a:pt x="751" y="4208"/>
                    </a:cubicBezTo>
                    <a:cubicBezTo>
                      <a:pt x="487" y="4319"/>
                      <a:pt x="0" y="4319"/>
                      <a:pt x="0" y="4515"/>
                    </a:cubicBezTo>
                    <a:cubicBezTo>
                      <a:pt x="0" y="4645"/>
                      <a:pt x="657" y="4692"/>
                      <a:pt x="1262" y="4692"/>
                    </a:cubicBezTo>
                    <a:cubicBezTo>
                      <a:pt x="1493" y="4692"/>
                      <a:pt x="1716" y="4685"/>
                      <a:pt x="1893" y="4674"/>
                    </a:cubicBezTo>
                    <a:cubicBezTo>
                      <a:pt x="2512" y="4626"/>
                      <a:pt x="3104" y="4695"/>
                      <a:pt x="3130" y="4494"/>
                    </a:cubicBezTo>
                    <a:cubicBezTo>
                      <a:pt x="3151" y="4277"/>
                      <a:pt x="2998" y="4145"/>
                      <a:pt x="2972" y="3701"/>
                    </a:cubicBezTo>
                    <a:cubicBezTo>
                      <a:pt x="2929" y="3193"/>
                      <a:pt x="3062" y="0"/>
                      <a:pt x="3062" y="0"/>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7"/>
              <p:cNvSpPr/>
              <p:nvPr/>
            </p:nvSpPr>
            <p:spPr>
              <a:xfrm>
                <a:off x="459863" y="3353599"/>
                <a:ext cx="731670" cy="859517"/>
              </a:xfrm>
              <a:custGeom>
                <a:rect b="b" l="l" r="r" t="t"/>
                <a:pathLst>
                  <a:path extrusionOk="0" h="12088" w="10290">
                    <a:moveTo>
                      <a:pt x="9311" y="1"/>
                    </a:moveTo>
                    <a:cubicBezTo>
                      <a:pt x="4587" y="1"/>
                      <a:pt x="2221" y="1222"/>
                      <a:pt x="1830" y="2481"/>
                    </a:cubicBezTo>
                    <a:cubicBezTo>
                      <a:pt x="1433" y="3829"/>
                      <a:pt x="1" y="12087"/>
                      <a:pt x="1" y="12087"/>
                    </a:cubicBezTo>
                    <a:lnTo>
                      <a:pt x="3680" y="12087"/>
                    </a:lnTo>
                    <a:cubicBezTo>
                      <a:pt x="3680" y="12087"/>
                      <a:pt x="3770" y="10544"/>
                      <a:pt x="3855" y="9798"/>
                    </a:cubicBezTo>
                    <a:cubicBezTo>
                      <a:pt x="3966" y="9047"/>
                      <a:pt x="3680" y="8672"/>
                      <a:pt x="4013" y="8143"/>
                    </a:cubicBezTo>
                    <a:cubicBezTo>
                      <a:pt x="4362" y="7615"/>
                      <a:pt x="4341" y="7155"/>
                      <a:pt x="4473" y="6097"/>
                    </a:cubicBezTo>
                    <a:cubicBezTo>
                      <a:pt x="4606" y="5040"/>
                      <a:pt x="5134" y="4136"/>
                      <a:pt x="5134" y="4136"/>
                    </a:cubicBezTo>
                    <a:lnTo>
                      <a:pt x="8967" y="2661"/>
                    </a:lnTo>
                    <a:lnTo>
                      <a:pt x="10289" y="17"/>
                    </a:lnTo>
                    <a:cubicBezTo>
                      <a:pt x="9952" y="6"/>
                      <a:pt x="9626" y="1"/>
                      <a:pt x="9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7"/>
              <p:cNvSpPr/>
              <p:nvPr/>
            </p:nvSpPr>
            <p:spPr>
              <a:xfrm>
                <a:off x="488093" y="4152139"/>
                <a:ext cx="205280" cy="7608"/>
              </a:xfrm>
              <a:custGeom>
                <a:rect b="b" l="l" r="r" t="t"/>
                <a:pathLst>
                  <a:path extrusionOk="0" h="107" w="2887">
                    <a:moveTo>
                      <a:pt x="48" y="1"/>
                    </a:moveTo>
                    <a:cubicBezTo>
                      <a:pt x="0" y="1"/>
                      <a:pt x="0" y="22"/>
                      <a:pt x="0" y="43"/>
                    </a:cubicBezTo>
                    <a:cubicBezTo>
                      <a:pt x="0" y="85"/>
                      <a:pt x="0" y="107"/>
                      <a:pt x="48" y="107"/>
                    </a:cubicBezTo>
                    <a:lnTo>
                      <a:pt x="2845" y="107"/>
                    </a:lnTo>
                    <a:cubicBezTo>
                      <a:pt x="2866" y="107"/>
                      <a:pt x="2887" y="85"/>
                      <a:pt x="2887" y="43"/>
                    </a:cubicBezTo>
                    <a:cubicBezTo>
                      <a:pt x="2887" y="22"/>
                      <a:pt x="2866" y="1"/>
                      <a:pt x="2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7"/>
              <p:cNvSpPr/>
              <p:nvPr/>
            </p:nvSpPr>
            <p:spPr>
              <a:xfrm>
                <a:off x="657256" y="3555688"/>
                <a:ext cx="161337" cy="604037"/>
              </a:xfrm>
              <a:custGeom>
                <a:rect b="b" l="l" r="r" t="t"/>
                <a:pathLst>
                  <a:path extrusionOk="0" h="8495" w="2269">
                    <a:moveTo>
                      <a:pt x="2231" y="0"/>
                    </a:moveTo>
                    <a:cubicBezTo>
                      <a:pt x="2223" y="0"/>
                      <a:pt x="2214" y="6"/>
                      <a:pt x="2205" y="14"/>
                    </a:cubicBezTo>
                    <a:cubicBezTo>
                      <a:pt x="2205" y="14"/>
                      <a:pt x="1962" y="125"/>
                      <a:pt x="1676" y="347"/>
                    </a:cubicBezTo>
                    <a:cubicBezTo>
                      <a:pt x="1412" y="543"/>
                      <a:pt x="1105" y="855"/>
                      <a:pt x="973" y="1252"/>
                    </a:cubicBezTo>
                    <a:cubicBezTo>
                      <a:pt x="862" y="1622"/>
                      <a:pt x="793" y="2309"/>
                      <a:pt x="709" y="2991"/>
                    </a:cubicBezTo>
                    <a:cubicBezTo>
                      <a:pt x="661" y="3319"/>
                      <a:pt x="619" y="3652"/>
                      <a:pt x="577" y="3937"/>
                    </a:cubicBezTo>
                    <a:cubicBezTo>
                      <a:pt x="529" y="4223"/>
                      <a:pt x="487" y="4487"/>
                      <a:pt x="418" y="4640"/>
                    </a:cubicBezTo>
                    <a:cubicBezTo>
                      <a:pt x="312" y="4905"/>
                      <a:pt x="286" y="5127"/>
                      <a:pt x="286" y="5349"/>
                    </a:cubicBezTo>
                    <a:cubicBezTo>
                      <a:pt x="286" y="5587"/>
                      <a:pt x="333" y="5809"/>
                      <a:pt x="333" y="6073"/>
                    </a:cubicBezTo>
                    <a:cubicBezTo>
                      <a:pt x="333" y="6116"/>
                      <a:pt x="312" y="6184"/>
                      <a:pt x="312" y="6248"/>
                    </a:cubicBezTo>
                    <a:cubicBezTo>
                      <a:pt x="286" y="6538"/>
                      <a:pt x="222" y="7088"/>
                      <a:pt x="133" y="7569"/>
                    </a:cubicBezTo>
                    <a:cubicBezTo>
                      <a:pt x="111" y="7791"/>
                      <a:pt x="69" y="8014"/>
                      <a:pt x="48" y="8167"/>
                    </a:cubicBezTo>
                    <a:cubicBezTo>
                      <a:pt x="21" y="8341"/>
                      <a:pt x="0" y="8431"/>
                      <a:pt x="0" y="8431"/>
                    </a:cubicBezTo>
                    <a:cubicBezTo>
                      <a:pt x="0" y="8452"/>
                      <a:pt x="0" y="8473"/>
                      <a:pt x="48" y="8495"/>
                    </a:cubicBezTo>
                    <a:cubicBezTo>
                      <a:pt x="69" y="8495"/>
                      <a:pt x="90" y="8473"/>
                      <a:pt x="90" y="8452"/>
                    </a:cubicBezTo>
                    <a:cubicBezTo>
                      <a:pt x="90" y="8452"/>
                      <a:pt x="154" y="8056"/>
                      <a:pt x="244" y="7569"/>
                    </a:cubicBezTo>
                    <a:cubicBezTo>
                      <a:pt x="312" y="7109"/>
                      <a:pt x="397" y="6560"/>
                      <a:pt x="418" y="6248"/>
                    </a:cubicBezTo>
                    <a:lnTo>
                      <a:pt x="418" y="6073"/>
                    </a:lnTo>
                    <a:cubicBezTo>
                      <a:pt x="418" y="5788"/>
                      <a:pt x="376" y="5566"/>
                      <a:pt x="376" y="5349"/>
                    </a:cubicBezTo>
                    <a:cubicBezTo>
                      <a:pt x="376" y="5148"/>
                      <a:pt x="397" y="4926"/>
                      <a:pt x="508" y="4662"/>
                    </a:cubicBezTo>
                    <a:cubicBezTo>
                      <a:pt x="577" y="4508"/>
                      <a:pt x="619" y="4244"/>
                      <a:pt x="682" y="3958"/>
                    </a:cubicBezTo>
                    <a:cubicBezTo>
                      <a:pt x="751" y="3520"/>
                      <a:pt x="793" y="2991"/>
                      <a:pt x="862" y="2505"/>
                    </a:cubicBezTo>
                    <a:cubicBezTo>
                      <a:pt x="926" y="1997"/>
                      <a:pt x="994" y="1558"/>
                      <a:pt x="1079" y="1273"/>
                    </a:cubicBezTo>
                    <a:cubicBezTo>
                      <a:pt x="1190" y="918"/>
                      <a:pt x="1475" y="612"/>
                      <a:pt x="1740" y="411"/>
                    </a:cubicBezTo>
                    <a:cubicBezTo>
                      <a:pt x="1872" y="300"/>
                      <a:pt x="2004" y="236"/>
                      <a:pt x="2094" y="168"/>
                    </a:cubicBezTo>
                    <a:cubicBezTo>
                      <a:pt x="2136" y="147"/>
                      <a:pt x="2184" y="125"/>
                      <a:pt x="2205" y="104"/>
                    </a:cubicBezTo>
                    <a:lnTo>
                      <a:pt x="2226" y="104"/>
                    </a:lnTo>
                    <a:lnTo>
                      <a:pt x="2247" y="83"/>
                    </a:lnTo>
                    <a:cubicBezTo>
                      <a:pt x="2268" y="83"/>
                      <a:pt x="2268" y="62"/>
                      <a:pt x="2268" y="36"/>
                    </a:cubicBezTo>
                    <a:cubicBezTo>
                      <a:pt x="2256" y="11"/>
                      <a:pt x="2244" y="0"/>
                      <a:pt x="2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7"/>
              <p:cNvSpPr/>
              <p:nvPr/>
            </p:nvSpPr>
            <p:spPr>
              <a:xfrm>
                <a:off x="386197" y="2903132"/>
                <a:ext cx="594011" cy="418595"/>
              </a:xfrm>
              <a:custGeom>
                <a:rect b="b" l="l" r="r" t="t"/>
                <a:pathLst>
                  <a:path extrusionOk="0" h="5887" w="8354">
                    <a:moveTo>
                      <a:pt x="6573" y="1"/>
                    </a:moveTo>
                    <a:cubicBezTo>
                      <a:pt x="6496" y="1"/>
                      <a:pt x="6420" y="10"/>
                      <a:pt x="6345" y="29"/>
                    </a:cubicBezTo>
                    <a:lnTo>
                      <a:pt x="5113" y="4655"/>
                    </a:lnTo>
                    <a:lnTo>
                      <a:pt x="0" y="5887"/>
                    </a:lnTo>
                    <a:lnTo>
                      <a:pt x="5795" y="5887"/>
                    </a:lnTo>
                    <a:cubicBezTo>
                      <a:pt x="6345" y="5887"/>
                      <a:pt x="6831" y="5538"/>
                      <a:pt x="7006" y="5009"/>
                    </a:cubicBezTo>
                    <a:lnTo>
                      <a:pt x="8354" y="1197"/>
                    </a:lnTo>
                    <a:cubicBezTo>
                      <a:pt x="8354" y="1197"/>
                      <a:pt x="7458" y="1"/>
                      <a:pt x="6573" y="1"/>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7"/>
              <p:cNvSpPr/>
              <p:nvPr/>
            </p:nvSpPr>
            <p:spPr>
              <a:xfrm>
                <a:off x="815540" y="2684120"/>
                <a:ext cx="618827" cy="678768"/>
              </a:xfrm>
              <a:custGeom>
                <a:rect b="b" l="l" r="r" t="t"/>
                <a:pathLst>
                  <a:path extrusionOk="0" h="9546" w="8703">
                    <a:moveTo>
                      <a:pt x="4320" y="0"/>
                    </a:moveTo>
                    <a:cubicBezTo>
                      <a:pt x="3326" y="69"/>
                      <a:pt x="2601" y="244"/>
                      <a:pt x="1565" y="973"/>
                    </a:cubicBezTo>
                    <a:cubicBezTo>
                      <a:pt x="550" y="1719"/>
                      <a:pt x="0" y="3305"/>
                      <a:pt x="0" y="3305"/>
                    </a:cubicBezTo>
                    <a:lnTo>
                      <a:pt x="1565" y="3944"/>
                    </a:lnTo>
                    <a:cubicBezTo>
                      <a:pt x="1475" y="5356"/>
                      <a:pt x="1940" y="5203"/>
                      <a:pt x="2316" y="5642"/>
                    </a:cubicBezTo>
                    <a:cubicBezTo>
                      <a:pt x="2665" y="6107"/>
                      <a:pt x="2797" y="7185"/>
                      <a:pt x="2712" y="7799"/>
                    </a:cubicBezTo>
                    <a:cubicBezTo>
                      <a:pt x="2622" y="8438"/>
                      <a:pt x="1676" y="9496"/>
                      <a:pt x="2422" y="9496"/>
                    </a:cubicBezTo>
                    <a:cubicBezTo>
                      <a:pt x="2908" y="9496"/>
                      <a:pt x="5058" y="9545"/>
                      <a:pt x="6600" y="9545"/>
                    </a:cubicBezTo>
                    <a:cubicBezTo>
                      <a:pt x="7371" y="9545"/>
                      <a:pt x="7991" y="9533"/>
                      <a:pt x="8174" y="9496"/>
                    </a:cubicBezTo>
                    <a:cubicBezTo>
                      <a:pt x="8703" y="9385"/>
                      <a:pt x="7909" y="8835"/>
                      <a:pt x="7534" y="7756"/>
                    </a:cubicBezTo>
                    <a:cubicBezTo>
                      <a:pt x="7159" y="6678"/>
                      <a:pt x="6413" y="3680"/>
                      <a:pt x="6413" y="3680"/>
                    </a:cubicBezTo>
                    <a:lnTo>
                      <a:pt x="8042" y="3595"/>
                    </a:lnTo>
                    <a:cubicBezTo>
                      <a:pt x="7820" y="2094"/>
                      <a:pt x="7555" y="1126"/>
                      <a:pt x="6720" y="730"/>
                    </a:cubicBezTo>
                    <a:cubicBezTo>
                      <a:pt x="5885" y="333"/>
                      <a:pt x="4320" y="0"/>
                      <a:pt x="43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7"/>
              <p:cNvSpPr/>
              <p:nvPr/>
            </p:nvSpPr>
            <p:spPr>
              <a:xfrm>
                <a:off x="690321" y="2941246"/>
                <a:ext cx="671871" cy="380483"/>
              </a:xfrm>
              <a:custGeom>
                <a:rect b="b" l="l" r="r" t="t"/>
                <a:pathLst>
                  <a:path extrusionOk="0" h="5351" w="9449">
                    <a:moveTo>
                      <a:pt x="9448" y="1"/>
                    </a:moveTo>
                    <a:lnTo>
                      <a:pt x="7069" y="133"/>
                    </a:lnTo>
                    <a:lnTo>
                      <a:pt x="5948" y="3855"/>
                    </a:lnTo>
                    <a:cubicBezTo>
                      <a:pt x="5948" y="3855"/>
                      <a:pt x="1960" y="4802"/>
                      <a:pt x="1551" y="4802"/>
                    </a:cubicBezTo>
                    <a:cubicBezTo>
                      <a:pt x="1547" y="4802"/>
                      <a:pt x="1543" y="4801"/>
                      <a:pt x="1539" y="4801"/>
                    </a:cubicBezTo>
                    <a:cubicBezTo>
                      <a:pt x="1278" y="4784"/>
                      <a:pt x="1155" y="4724"/>
                      <a:pt x="883" y="4724"/>
                    </a:cubicBezTo>
                    <a:cubicBezTo>
                      <a:pt x="814" y="4724"/>
                      <a:pt x="734" y="4728"/>
                      <a:pt x="640" y="4738"/>
                    </a:cubicBezTo>
                    <a:cubicBezTo>
                      <a:pt x="175" y="4780"/>
                      <a:pt x="1" y="5351"/>
                      <a:pt x="1" y="5351"/>
                    </a:cubicBezTo>
                    <a:lnTo>
                      <a:pt x="6541" y="5351"/>
                    </a:lnTo>
                    <a:cubicBezTo>
                      <a:pt x="7291" y="5351"/>
                      <a:pt x="7952" y="4870"/>
                      <a:pt x="8148" y="4161"/>
                    </a:cubicBezTo>
                    <a:lnTo>
                      <a:pt x="9448" y="1"/>
                    </a:ln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7"/>
              <p:cNvSpPr/>
              <p:nvPr/>
            </p:nvSpPr>
            <p:spPr>
              <a:xfrm>
                <a:off x="1164745" y="2851152"/>
                <a:ext cx="31642" cy="102605"/>
              </a:xfrm>
              <a:custGeom>
                <a:rect b="b" l="l" r="r" t="t"/>
                <a:pathLst>
                  <a:path extrusionOk="0" h="1443" w="445">
                    <a:moveTo>
                      <a:pt x="396" y="1"/>
                    </a:moveTo>
                    <a:cubicBezTo>
                      <a:pt x="376" y="1"/>
                      <a:pt x="355" y="16"/>
                      <a:pt x="355" y="30"/>
                    </a:cubicBezTo>
                    <a:cubicBezTo>
                      <a:pt x="202" y="295"/>
                      <a:pt x="133" y="628"/>
                      <a:pt x="69" y="913"/>
                    </a:cubicBezTo>
                    <a:cubicBezTo>
                      <a:pt x="22" y="1178"/>
                      <a:pt x="22" y="1400"/>
                      <a:pt x="22" y="1400"/>
                    </a:cubicBezTo>
                    <a:cubicBezTo>
                      <a:pt x="1" y="1421"/>
                      <a:pt x="22" y="1421"/>
                      <a:pt x="22" y="1442"/>
                    </a:cubicBezTo>
                    <a:lnTo>
                      <a:pt x="397" y="1442"/>
                    </a:lnTo>
                    <a:cubicBezTo>
                      <a:pt x="418" y="1442"/>
                      <a:pt x="445" y="1442"/>
                      <a:pt x="445" y="1400"/>
                    </a:cubicBezTo>
                    <a:cubicBezTo>
                      <a:pt x="445" y="1379"/>
                      <a:pt x="418" y="1352"/>
                      <a:pt x="397" y="1352"/>
                    </a:cubicBezTo>
                    <a:lnTo>
                      <a:pt x="112" y="1352"/>
                    </a:lnTo>
                    <a:cubicBezTo>
                      <a:pt x="116" y="1250"/>
                      <a:pt x="137" y="1046"/>
                      <a:pt x="181" y="824"/>
                    </a:cubicBezTo>
                    <a:cubicBezTo>
                      <a:pt x="244" y="559"/>
                      <a:pt x="313" y="274"/>
                      <a:pt x="445" y="78"/>
                    </a:cubicBezTo>
                    <a:cubicBezTo>
                      <a:pt x="445" y="57"/>
                      <a:pt x="445" y="9"/>
                      <a:pt x="418" y="9"/>
                    </a:cubicBezTo>
                    <a:cubicBezTo>
                      <a:pt x="412" y="3"/>
                      <a:pt x="404"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7"/>
              <p:cNvSpPr/>
              <p:nvPr/>
            </p:nvSpPr>
            <p:spPr>
              <a:xfrm>
                <a:off x="762139" y="3345422"/>
                <a:ext cx="740985" cy="867694"/>
              </a:xfrm>
              <a:custGeom>
                <a:rect b="b" l="l" r="r" t="t"/>
                <a:pathLst>
                  <a:path extrusionOk="0" h="12203" w="10421">
                    <a:moveTo>
                      <a:pt x="8771" y="0"/>
                    </a:moveTo>
                    <a:lnTo>
                      <a:pt x="6080" y="153"/>
                    </a:lnTo>
                    <a:cubicBezTo>
                      <a:pt x="5731" y="307"/>
                      <a:pt x="3241" y="460"/>
                      <a:pt x="3241" y="460"/>
                    </a:cubicBezTo>
                    <a:cubicBezTo>
                      <a:pt x="1058" y="460"/>
                      <a:pt x="0" y="2115"/>
                      <a:pt x="244" y="4404"/>
                    </a:cubicBezTo>
                    <a:cubicBezTo>
                      <a:pt x="508" y="6693"/>
                      <a:pt x="1349" y="12202"/>
                      <a:pt x="1349" y="12202"/>
                    </a:cubicBezTo>
                    <a:lnTo>
                      <a:pt x="5398" y="12202"/>
                    </a:lnTo>
                    <a:cubicBezTo>
                      <a:pt x="5552" y="11367"/>
                      <a:pt x="5049" y="10791"/>
                      <a:pt x="4938" y="9998"/>
                    </a:cubicBezTo>
                    <a:cubicBezTo>
                      <a:pt x="4806" y="9205"/>
                      <a:pt x="4653" y="9009"/>
                      <a:pt x="4473" y="8126"/>
                    </a:cubicBezTo>
                    <a:cubicBezTo>
                      <a:pt x="4362" y="7486"/>
                      <a:pt x="4013" y="6276"/>
                      <a:pt x="3833" y="5662"/>
                    </a:cubicBezTo>
                    <a:cubicBezTo>
                      <a:pt x="3770" y="5419"/>
                      <a:pt x="3770" y="5176"/>
                      <a:pt x="3833" y="4954"/>
                    </a:cubicBezTo>
                    <a:cubicBezTo>
                      <a:pt x="3992" y="4425"/>
                      <a:pt x="3860" y="3812"/>
                      <a:pt x="3860" y="3812"/>
                    </a:cubicBezTo>
                    <a:lnTo>
                      <a:pt x="7735" y="3812"/>
                    </a:lnTo>
                    <a:cubicBezTo>
                      <a:pt x="10421" y="3812"/>
                      <a:pt x="8772" y="0"/>
                      <a:pt x="87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7"/>
              <p:cNvSpPr/>
              <p:nvPr/>
            </p:nvSpPr>
            <p:spPr>
              <a:xfrm>
                <a:off x="871927" y="4152139"/>
                <a:ext cx="250787" cy="7608"/>
              </a:xfrm>
              <a:custGeom>
                <a:rect b="b" l="l" r="r" t="t"/>
                <a:pathLst>
                  <a:path extrusionOk="0" h="107" w="3527">
                    <a:moveTo>
                      <a:pt x="42" y="1"/>
                    </a:moveTo>
                    <a:cubicBezTo>
                      <a:pt x="21" y="1"/>
                      <a:pt x="0" y="22"/>
                      <a:pt x="0" y="43"/>
                    </a:cubicBezTo>
                    <a:cubicBezTo>
                      <a:pt x="0" y="85"/>
                      <a:pt x="21" y="107"/>
                      <a:pt x="42" y="107"/>
                    </a:cubicBezTo>
                    <a:lnTo>
                      <a:pt x="3479" y="107"/>
                    </a:lnTo>
                    <a:cubicBezTo>
                      <a:pt x="3505" y="107"/>
                      <a:pt x="3527" y="85"/>
                      <a:pt x="3527" y="43"/>
                    </a:cubicBezTo>
                    <a:cubicBezTo>
                      <a:pt x="3527" y="22"/>
                      <a:pt x="3505" y="1"/>
                      <a:pt x="3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7"/>
              <p:cNvSpPr/>
              <p:nvPr/>
            </p:nvSpPr>
            <p:spPr>
              <a:xfrm>
                <a:off x="984703" y="3459692"/>
                <a:ext cx="437296" cy="700029"/>
              </a:xfrm>
              <a:custGeom>
                <a:rect b="b" l="l" r="r" t="t"/>
                <a:pathLst>
                  <a:path extrusionOk="0" h="9845" w="6150">
                    <a:moveTo>
                      <a:pt x="6101" y="0"/>
                    </a:moveTo>
                    <a:cubicBezTo>
                      <a:pt x="6080" y="0"/>
                      <a:pt x="6059" y="0"/>
                      <a:pt x="6059" y="21"/>
                    </a:cubicBezTo>
                    <a:cubicBezTo>
                      <a:pt x="5969" y="376"/>
                      <a:pt x="5774" y="592"/>
                      <a:pt x="5488" y="772"/>
                    </a:cubicBezTo>
                    <a:cubicBezTo>
                      <a:pt x="5224" y="947"/>
                      <a:pt x="4848" y="1079"/>
                      <a:pt x="4452" y="1232"/>
                    </a:cubicBezTo>
                    <a:cubicBezTo>
                      <a:pt x="4251" y="1322"/>
                      <a:pt x="3944" y="1364"/>
                      <a:pt x="3569" y="1386"/>
                    </a:cubicBezTo>
                    <a:cubicBezTo>
                      <a:pt x="3019" y="1433"/>
                      <a:pt x="2358" y="1433"/>
                      <a:pt x="1719" y="1433"/>
                    </a:cubicBezTo>
                    <a:cubicBezTo>
                      <a:pt x="1100" y="1433"/>
                      <a:pt x="529" y="1454"/>
                      <a:pt x="175" y="1518"/>
                    </a:cubicBezTo>
                    <a:cubicBezTo>
                      <a:pt x="154" y="1518"/>
                      <a:pt x="132" y="1544"/>
                      <a:pt x="132" y="1565"/>
                    </a:cubicBezTo>
                    <a:cubicBezTo>
                      <a:pt x="90" y="2179"/>
                      <a:pt x="0" y="2623"/>
                      <a:pt x="0" y="3104"/>
                    </a:cubicBezTo>
                    <a:cubicBezTo>
                      <a:pt x="0" y="3236"/>
                      <a:pt x="0" y="3368"/>
                      <a:pt x="21" y="3500"/>
                    </a:cubicBezTo>
                    <a:cubicBezTo>
                      <a:pt x="90" y="4188"/>
                      <a:pt x="154" y="5113"/>
                      <a:pt x="265" y="5684"/>
                    </a:cubicBezTo>
                    <a:cubicBezTo>
                      <a:pt x="355" y="6234"/>
                      <a:pt x="487" y="7117"/>
                      <a:pt x="640" y="7888"/>
                    </a:cubicBezTo>
                    <a:cubicBezTo>
                      <a:pt x="703" y="8259"/>
                      <a:pt x="730" y="8745"/>
                      <a:pt x="751" y="9120"/>
                    </a:cubicBezTo>
                    <a:cubicBezTo>
                      <a:pt x="751" y="9316"/>
                      <a:pt x="772" y="9475"/>
                      <a:pt x="772" y="9607"/>
                    </a:cubicBezTo>
                    <a:lnTo>
                      <a:pt x="772" y="9781"/>
                    </a:lnTo>
                    <a:cubicBezTo>
                      <a:pt x="772" y="9823"/>
                      <a:pt x="793" y="9845"/>
                      <a:pt x="814" y="9845"/>
                    </a:cubicBezTo>
                    <a:cubicBezTo>
                      <a:pt x="836" y="9845"/>
                      <a:pt x="862" y="9823"/>
                      <a:pt x="862" y="9781"/>
                    </a:cubicBezTo>
                    <a:cubicBezTo>
                      <a:pt x="862" y="9781"/>
                      <a:pt x="862" y="8634"/>
                      <a:pt x="730" y="7862"/>
                    </a:cubicBezTo>
                    <a:cubicBezTo>
                      <a:pt x="571" y="7095"/>
                      <a:pt x="439" y="6212"/>
                      <a:pt x="355" y="5663"/>
                    </a:cubicBezTo>
                    <a:cubicBezTo>
                      <a:pt x="265" y="5113"/>
                      <a:pt x="175" y="4188"/>
                      <a:pt x="111" y="3500"/>
                    </a:cubicBezTo>
                    <a:cubicBezTo>
                      <a:pt x="90" y="3368"/>
                      <a:pt x="90" y="3236"/>
                      <a:pt x="90" y="3104"/>
                    </a:cubicBezTo>
                    <a:cubicBezTo>
                      <a:pt x="90" y="2632"/>
                      <a:pt x="171" y="2222"/>
                      <a:pt x="219" y="1604"/>
                    </a:cubicBezTo>
                    <a:lnTo>
                      <a:pt x="219" y="1604"/>
                    </a:lnTo>
                    <a:cubicBezTo>
                      <a:pt x="436" y="1564"/>
                      <a:pt x="761" y="1544"/>
                      <a:pt x="1126" y="1544"/>
                    </a:cubicBezTo>
                    <a:cubicBezTo>
                      <a:pt x="1697" y="1518"/>
                      <a:pt x="2379" y="1518"/>
                      <a:pt x="2998" y="1518"/>
                    </a:cubicBezTo>
                    <a:cubicBezTo>
                      <a:pt x="3305" y="1497"/>
                      <a:pt x="3590" y="1497"/>
                      <a:pt x="3854" y="1454"/>
                    </a:cubicBezTo>
                    <a:cubicBezTo>
                      <a:pt x="4098" y="1433"/>
                      <a:pt x="4320" y="1386"/>
                      <a:pt x="4473" y="1322"/>
                    </a:cubicBezTo>
                    <a:cubicBezTo>
                      <a:pt x="4891" y="1169"/>
                      <a:pt x="5245" y="1037"/>
                      <a:pt x="5552" y="836"/>
                    </a:cubicBezTo>
                    <a:cubicBezTo>
                      <a:pt x="5837" y="661"/>
                      <a:pt x="6059" y="418"/>
                      <a:pt x="6149" y="43"/>
                    </a:cubicBezTo>
                    <a:cubicBezTo>
                      <a:pt x="6149" y="21"/>
                      <a:pt x="6149" y="0"/>
                      <a:pt x="6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7"/>
              <p:cNvSpPr/>
              <p:nvPr/>
            </p:nvSpPr>
            <p:spPr>
              <a:xfrm>
                <a:off x="304993" y="4448019"/>
                <a:ext cx="224123" cy="72243"/>
              </a:xfrm>
              <a:custGeom>
                <a:rect b="b" l="l" r="r" t="t"/>
                <a:pathLst>
                  <a:path extrusionOk="0" h="1016" w="3152">
                    <a:moveTo>
                      <a:pt x="1629" y="1"/>
                    </a:moveTo>
                    <a:cubicBezTo>
                      <a:pt x="1343" y="244"/>
                      <a:pt x="926" y="466"/>
                      <a:pt x="772" y="529"/>
                    </a:cubicBezTo>
                    <a:cubicBezTo>
                      <a:pt x="508" y="640"/>
                      <a:pt x="0" y="640"/>
                      <a:pt x="0" y="836"/>
                    </a:cubicBezTo>
                    <a:cubicBezTo>
                      <a:pt x="0" y="966"/>
                      <a:pt x="668" y="1013"/>
                      <a:pt x="1271" y="1013"/>
                    </a:cubicBezTo>
                    <a:cubicBezTo>
                      <a:pt x="1502" y="1013"/>
                      <a:pt x="1722" y="1006"/>
                      <a:pt x="1893" y="995"/>
                    </a:cubicBezTo>
                    <a:cubicBezTo>
                      <a:pt x="2512" y="947"/>
                      <a:pt x="3125" y="1016"/>
                      <a:pt x="3125" y="815"/>
                    </a:cubicBezTo>
                    <a:cubicBezTo>
                      <a:pt x="3151" y="640"/>
                      <a:pt x="2993" y="508"/>
                      <a:pt x="2972" y="223"/>
                    </a:cubicBezTo>
                    <a:cubicBezTo>
                      <a:pt x="2797" y="244"/>
                      <a:pt x="2596" y="244"/>
                      <a:pt x="2380" y="244"/>
                    </a:cubicBezTo>
                    <a:cubicBezTo>
                      <a:pt x="1935" y="244"/>
                      <a:pt x="1719" y="133"/>
                      <a:pt x="1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7"/>
              <p:cNvSpPr/>
              <p:nvPr/>
            </p:nvSpPr>
            <p:spPr>
              <a:xfrm>
                <a:off x="832825" y="4448025"/>
                <a:ext cx="227102" cy="72225"/>
              </a:xfrm>
              <a:custGeom>
                <a:rect b="b" l="l" r="r" t="t"/>
                <a:pathLst>
                  <a:path extrusionOk="0" h="1016" w="3152">
                    <a:moveTo>
                      <a:pt x="1608" y="1"/>
                    </a:moveTo>
                    <a:cubicBezTo>
                      <a:pt x="1322" y="244"/>
                      <a:pt x="926" y="466"/>
                      <a:pt x="751" y="529"/>
                    </a:cubicBezTo>
                    <a:cubicBezTo>
                      <a:pt x="487" y="640"/>
                      <a:pt x="0" y="640"/>
                      <a:pt x="0" y="836"/>
                    </a:cubicBezTo>
                    <a:cubicBezTo>
                      <a:pt x="0" y="966"/>
                      <a:pt x="657" y="1013"/>
                      <a:pt x="1262" y="1013"/>
                    </a:cubicBezTo>
                    <a:cubicBezTo>
                      <a:pt x="1493" y="1013"/>
                      <a:pt x="1716" y="1006"/>
                      <a:pt x="1893" y="995"/>
                    </a:cubicBezTo>
                    <a:cubicBezTo>
                      <a:pt x="2512" y="947"/>
                      <a:pt x="3104" y="1016"/>
                      <a:pt x="3130" y="815"/>
                    </a:cubicBezTo>
                    <a:cubicBezTo>
                      <a:pt x="3151" y="640"/>
                      <a:pt x="2972" y="508"/>
                      <a:pt x="2950" y="223"/>
                    </a:cubicBezTo>
                    <a:cubicBezTo>
                      <a:pt x="2797" y="244"/>
                      <a:pt x="2602" y="244"/>
                      <a:pt x="2358" y="244"/>
                    </a:cubicBezTo>
                    <a:cubicBezTo>
                      <a:pt x="1914" y="244"/>
                      <a:pt x="1719" y="133"/>
                      <a:pt x="1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7"/>
              <p:cNvSpPr/>
              <p:nvPr/>
            </p:nvSpPr>
            <p:spPr>
              <a:xfrm>
                <a:off x="929808" y="2470797"/>
                <a:ext cx="276030" cy="401317"/>
              </a:xfrm>
              <a:custGeom>
                <a:rect b="b" l="l" r="r" t="t"/>
                <a:pathLst>
                  <a:path extrusionOk="0" h="5644" w="3882">
                    <a:moveTo>
                      <a:pt x="1551" y="1"/>
                    </a:moveTo>
                    <a:cubicBezTo>
                      <a:pt x="1479" y="1"/>
                      <a:pt x="1403" y="10"/>
                      <a:pt x="1322" y="29"/>
                    </a:cubicBezTo>
                    <a:cubicBezTo>
                      <a:pt x="577" y="225"/>
                      <a:pt x="0" y="780"/>
                      <a:pt x="111" y="1504"/>
                    </a:cubicBezTo>
                    <a:cubicBezTo>
                      <a:pt x="133" y="1615"/>
                      <a:pt x="466" y="2075"/>
                      <a:pt x="466" y="2075"/>
                    </a:cubicBezTo>
                    <a:cubicBezTo>
                      <a:pt x="577" y="2297"/>
                      <a:pt x="598" y="2472"/>
                      <a:pt x="751" y="2630"/>
                    </a:cubicBezTo>
                    <a:cubicBezTo>
                      <a:pt x="841" y="2736"/>
                      <a:pt x="1015" y="2805"/>
                      <a:pt x="1127" y="2847"/>
                    </a:cubicBezTo>
                    <a:cubicBezTo>
                      <a:pt x="1153" y="2856"/>
                      <a:pt x="1184" y="2861"/>
                      <a:pt x="1215" y="2861"/>
                    </a:cubicBezTo>
                    <a:cubicBezTo>
                      <a:pt x="1260" y="2861"/>
                      <a:pt x="1306" y="2851"/>
                      <a:pt x="1343" y="2826"/>
                    </a:cubicBezTo>
                    <a:lnTo>
                      <a:pt x="1475" y="2762"/>
                    </a:lnTo>
                    <a:lnTo>
                      <a:pt x="1676" y="3291"/>
                    </a:lnTo>
                    <a:lnTo>
                      <a:pt x="1370" y="3423"/>
                    </a:lnTo>
                    <a:cubicBezTo>
                      <a:pt x="1105" y="3529"/>
                      <a:pt x="904" y="3751"/>
                      <a:pt x="793" y="4015"/>
                    </a:cubicBezTo>
                    <a:cubicBezTo>
                      <a:pt x="598" y="4634"/>
                      <a:pt x="550" y="5644"/>
                      <a:pt x="1565" y="5644"/>
                    </a:cubicBezTo>
                    <a:cubicBezTo>
                      <a:pt x="2755" y="5644"/>
                      <a:pt x="3458" y="4433"/>
                      <a:pt x="3812" y="3730"/>
                    </a:cubicBezTo>
                    <a:cubicBezTo>
                      <a:pt x="3881" y="3577"/>
                      <a:pt x="3791" y="3397"/>
                      <a:pt x="3638" y="3376"/>
                    </a:cubicBezTo>
                    <a:cubicBezTo>
                      <a:pt x="3352" y="3312"/>
                      <a:pt x="2956" y="3201"/>
                      <a:pt x="2845" y="2937"/>
                    </a:cubicBezTo>
                    <a:cubicBezTo>
                      <a:pt x="2623" y="2498"/>
                      <a:pt x="2469" y="2033"/>
                      <a:pt x="2469" y="2033"/>
                    </a:cubicBezTo>
                    <a:cubicBezTo>
                      <a:pt x="2469" y="2033"/>
                      <a:pt x="2533" y="1108"/>
                      <a:pt x="2469" y="822"/>
                    </a:cubicBezTo>
                    <a:cubicBezTo>
                      <a:pt x="2408" y="568"/>
                      <a:pt x="2126" y="1"/>
                      <a:pt x="1551" y="1"/>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7"/>
              <p:cNvSpPr/>
              <p:nvPr/>
            </p:nvSpPr>
            <p:spPr>
              <a:xfrm>
                <a:off x="1045997" y="2702253"/>
                <a:ext cx="13937" cy="30788"/>
              </a:xfrm>
              <a:custGeom>
                <a:rect b="b" l="l" r="r" t="t"/>
                <a:pathLst>
                  <a:path extrusionOk="0" h="433" w="196">
                    <a:moveTo>
                      <a:pt x="42" y="0"/>
                    </a:moveTo>
                    <a:cubicBezTo>
                      <a:pt x="35" y="0"/>
                      <a:pt x="28" y="3"/>
                      <a:pt x="21" y="10"/>
                    </a:cubicBezTo>
                    <a:cubicBezTo>
                      <a:pt x="0" y="10"/>
                      <a:pt x="0" y="36"/>
                      <a:pt x="0" y="57"/>
                    </a:cubicBezTo>
                    <a:lnTo>
                      <a:pt x="132" y="406"/>
                    </a:lnTo>
                    <a:cubicBezTo>
                      <a:pt x="132" y="433"/>
                      <a:pt x="153" y="433"/>
                      <a:pt x="175" y="433"/>
                    </a:cubicBezTo>
                    <a:cubicBezTo>
                      <a:pt x="196" y="433"/>
                      <a:pt x="196" y="406"/>
                      <a:pt x="196" y="385"/>
                    </a:cubicBezTo>
                    <a:lnTo>
                      <a:pt x="64" y="10"/>
                    </a:lnTo>
                    <a:cubicBezTo>
                      <a:pt x="64" y="10"/>
                      <a:pt x="54"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7"/>
              <p:cNvSpPr/>
              <p:nvPr/>
            </p:nvSpPr>
            <p:spPr>
              <a:xfrm>
                <a:off x="1034691" y="2623536"/>
                <a:ext cx="43730" cy="60653"/>
              </a:xfrm>
              <a:custGeom>
                <a:rect b="b" l="l" r="r" t="t"/>
                <a:pathLst>
                  <a:path extrusionOk="0" h="853" w="615">
                    <a:moveTo>
                      <a:pt x="549" y="0"/>
                    </a:moveTo>
                    <a:cubicBezTo>
                      <a:pt x="530" y="0"/>
                      <a:pt x="508" y="12"/>
                      <a:pt x="487" y="38"/>
                    </a:cubicBezTo>
                    <a:cubicBezTo>
                      <a:pt x="423" y="149"/>
                      <a:pt x="244" y="482"/>
                      <a:pt x="0" y="614"/>
                    </a:cubicBezTo>
                    <a:lnTo>
                      <a:pt x="90" y="852"/>
                    </a:lnTo>
                    <a:cubicBezTo>
                      <a:pt x="355" y="852"/>
                      <a:pt x="466" y="302"/>
                      <a:pt x="556" y="170"/>
                    </a:cubicBezTo>
                    <a:cubicBezTo>
                      <a:pt x="614" y="64"/>
                      <a:pt x="591" y="0"/>
                      <a:pt x="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7"/>
              <p:cNvSpPr/>
              <p:nvPr/>
            </p:nvSpPr>
            <p:spPr>
              <a:xfrm>
                <a:off x="862541" y="2446762"/>
                <a:ext cx="267355" cy="173496"/>
              </a:xfrm>
              <a:custGeom>
                <a:rect b="b" l="l" r="r" t="t"/>
                <a:pathLst>
                  <a:path extrusionOk="0" h="2440" w="3760">
                    <a:moveTo>
                      <a:pt x="1580" y="0"/>
                    </a:moveTo>
                    <a:cubicBezTo>
                      <a:pt x="1206" y="0"/>
                      <a:pt x="764" y="152"/>
                      <a:pt x="508" y="764"/>
                    </a:cubicBezTo>
                    <a:cubicBezTo>
                      <a:pt x="0" y="1974"/>
                      <a:pt x="946" y="2106"/>
                      <a:pt x="946" y="2106"/>
                    </a:cubicBezTo>
                    <a:lnTo>
                      <a:pt x="1433" y="2440"/>
                    </a:lnTo>
                    <a:lnTo>
                      <a:pt x="1433" y="2440"/>
                    </a:lnTo>
                    <a:lnTo>
                      <a:pt x="1279" y="2064"/>
                    </a:lnTo>
                    <a:cubicBezTo>
                      <a:pt x="1211" y="1911"/>
                      <a:pt x="1279" y="1731"/>
                      <a:pt x="1412" y="1646"/>
                    </a:cubicBezTo>
                    <a:cubicBezTo>
                      <a:pt x="1697" y="1467"/>
                      <a:pt x="2205" y="1091"/>
                      <a:pt x="2379" y="631"/>
                    </a:cubicBezTo>
                    <a:cubicBezTo>
                      <a:pt x="2379" y="631"/>
                      <a:pt x="2421" y="1028"/>
                      <a:pt x="2733" y="1424"/>
                    </a:cubicBezTo>
                    <a:cubicBezTo>
                      <a:pt x="2818" y="1557"/>
                      <a:pt x="2818" y="2043"/>
                      <a:pt x="2977" y="2085"/>
                    </a:cubicBezTo>
                    <a:cubicBezTo>
                      <a:pt x="2991" y="2091"/>
                      <a:pt x="3002" y="2094"/>
                      <a:pt x="3011" y="2094"/>
                    </a:cubicBezTo>
                    <a:cubicBezTo>
                      <a:pt x="3099" y="2094"/>
                      <a:pt x="2958" y="1824"/>
                      <a:pt x="3040" y="1646"/>
                    </a:cubicBezTo>
                    <a:cubicBezTo>
                      <a:pt x="3076" y="1558"/>
                      <a:pt x="3132" y="1519"/>
                      <a:pt x="3186" y="1519"/>
                    </a:cubicBezTo>
                    <a:cubicBezTo>
                      <a:pt x="3268" y="1519"/>
                      <a:pt x="3347" y="1609"/>
                      <a:pt x="3347" y="1752"/>
                    </a:cubicBezTo>
                    <a:cubicBezTo>
                      <a:pt x="3347" y="1995"/>
                      <a:pt x="3215" y="2239"/>
                      <a:pt x="3215" y="2239"/>
                    </a:cubicBezTo>
                    <a:lnTo>
                      <a:pt x="3415" y="2371"/>
                    </a:lnTo>
                    <a:cubicBezTo>
                      <a:pt x="3415" y="2371"/>
                      <a:pt x="3526" y="1842"/>
                      <a:pt x="3637" y="1250"/>
                    </a:cubicBezTo>
                    <a:cubicBezTo>
                      <a:pt x="3759" y="700"/>
                      <a:pt x="3298" y="132"/>
                      <a:pt x="2469" y="132"/>
                    </a:cubicBezTo>
                    <a:cubicBezTo>
                      <a:pt x="2398" y="132"/>
                      <a:pt x="2324" y="136"/>
                      <a:pt x="2247" y="145"/>
                    </a:cubicBezTo>
                    <a:cubicBezTo>
                      <a:pt x="2247" y="145"/>
                      <a:pt x="1946" y="0"/>
                      <a:pt x="1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7"/>
              <p:cNvSpPr/>
              <p:nvPr/>
            </p:nvSpPr>
            <p:spPr>
              <a:xfrm>
                <a:off x="1031705" y="2364562"/>
                <a:ext cx="112844" cy="112844"/>
              </a:xfrm>
              <a:custGeom>
                <a:rect b="b" l="l" r="r" t="t"/>
                <a:pathLst>
                  <a:path extrusionOk="0" h="1587" w="1587">
                    <a:moveTo>
                      <a:pt x="793" y="0"/>
                    </a:moveTo>
                    <a:cubicBezTo>
                      <a:pt x="354" y="0"/>
                      <a:pt x="0" y="355"/>
                      <a:pt x="0" y="793"/>
                    </a:cubicBezTo>
                    <a:cubicBezTo>
                      <a:pt x="0" y="1238"/>
                      <a:pt x="354" y="1586"/>
                      <a:pt x="793" y="1586"/>
                    </a:cubicBezTo>
                    <a:cubicBezTo>
                      <a:pt x="1232" y="1586"/>
                      <a:pt x="1586" y="1238"/>
                      <a:pt x="1586" y="793"/>
                    </a:cubicBezTo>
                    <a:cubicBezTo>
                      <a:pt x="1586" y="355"/>
                      <a:pt x="1232" y="0"/>
                      <a:pt x="7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7"/>
              <p:cNvSpPr/>
              <p:nvPr/>
            </p:nvSpPr>
            <p:spPr>
              <a:xfrm>
                <a:off x="132790" y="3301406"/>
                <a:ext cx="960202" cy="20336"/>
              </a:xfrm>
              <a:custGeom>
                <a:rect b="b" l="l" r="r" t="t"/>
                <a:pathLst>
                  <a:path extrusionOk="0" h="286" w="13504">
                    <a:moveTo>
                      <a:pt x="0" y="1"/>
                    </a:moveTo>
                    <a:lnTo>
                      <a:pt x="0" y="286"/>
                    </a:lnTo>
                    <a:lnTo>
                      <a:pt x="13503" y="286"/>
                    </a:lnTo>
                    <a:lnTo>
                      <a:pt x="135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7"/>
              <p:cNvSpPr/>
              <p:nvPr/>
            </p:nvSpPr>
            <p:spPr>
              <a:xfrm>
                <a:off x="15108" y="2881444"/>
                <a:ext cx="711334" cy="440282"/>
              </a:xfrm>
              <a:custGeom>
                <a:rect b="b" l="l" r="r" t="t"/>
                <a:pathLst>
                  <a:path extrusionOk="0" h="6192" w="10004">
                    <a:moveTo>
                      <a:pt x="1" y="1"/>
                    </a:moveTo>
                    <a:lnTo>
                      <a:pt x="1343" y="6192"/>
                    </a:lnTo>
                    <a:lnTo>
                      <a:pt x="10004" y="6192"/>
                    </a:lnTo>
                    <a:lnTo>
                      <a:pt x="86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7"/>
              <p:cNvSpPr/>
              <p:nvPr/>
            </p:nvSpPr>
            <p:spPr>
              <a:xfrm>
                <a:off x="607214" y="2881444"/>
                <a:ext cx="119243" cy="440282"/>
              </a:xfrm>
              <a:custGeom>
                <a:rect b="b" l="l" r="r" t="t"/>
                <a:pathLst>
                  <a:path extrusionOk="0" h="6192" w="1677">
                    <a:moveTo>
                      <a:pt x="1" y="1"/>
                    </a:moveTo>
                    <a:lnTo>
                      <a:pt x="1370" y="6192"/>
                    </a:lnTo>
                    <a:lnTo>
                      <a:pt x="1677" y="6192"/>
                    </a:lnTo>
                    <a:lnTo>
                      <a:pt x="3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7"/>
              <p:cNvSpPr/>
              <p:nvPr/>
            </p:nvSpPr>
            <p:spPr>
              <a:xfrm>
                <a:off x="289153" y="3043143"/>
                <a:ext cx="130193" cy="115830"/>
              </a:xfrm>
              <a:custGeom>
                <a:rect b="b" l="l" r="r" t="t"/>
                <a:pathLst>
                  <a:path extrusionOk="0" h="1629" w="1831">
                    <a:moveTo>
                      <a:pt x="730" y="0"/>
                    </a:moveTo>
                    <a:cubicBezTo>
                      <a:pt x="292" y="0"/>
                      <a:pt x="1" y="370"/>
                      <a:pt x="112" y="815"/>
                    </a:cubicBezTo>
                    <a:cubicBezTo>
                      <a:pt x="202" y="1275"/>
                      <a:pt x="641" y="1629"/>
                      <a:pt x="1106" y="1629"/>
                    </a:cubicBezTo>
                    <a:cubicBezTo>
                      <a:pt x="1545" y="1629"/>
                      <a:pt x="1830" y="1275"/>
                      <a:pt x="1719" y="815"/>
                    </a:cubicBezTo>
                    <a:cubicBezTo>
                      <a:pt x="1634" y="370"/>
                      <a:pt x="1190" y="0"/>
                      <a:pt x="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7"/>
              <p:cNvSpPr/>
              <p:nvPr/>
            </p:nvSpPr>
            <p:spPr>
              <a:xfrm>
                <a:off x="-547276" y="2879169"/>
                <a:ext cx="466947" cy="251641"/>
              </a:xfrm>
              <a:custGeom>
                <a:rect b="b" l="l" r="r" t="t"/>
                <a:pathLst>
                  <a:path extrusionOk="0" h="3539" w="6567">
                    <a:moveTo>
                      <a:pt x="2222" y="0"/>
                    </a:moveTo>
                    <a:cubicBezTo>
                      <a:pt x="1945" y="0"/>
                      <a:pt x="1663" y="19"/>
                      <a:pt x="1433" y="33"/>
                    </a:cubicBezTo>
                    <a:cubicBezTo>
                      <a:pt x="508" y="102"/>
                      <a:pt x="0" y="276"/>
                      <a:pt x="0" y="276"/>
                    </a:cubicBezTo>
                    <a:cubicBezTo>
                      <a:pt x="0" y="276"/>
                      <a:pt x="640" y="213"/>
                      <a:pt x="1265" y="213"/>
                    </a:cubicBezTo>
                    <a:cubicBezTo>
                      <a:pt x="1863" y="213"/>
                      <a:pt x="2448" y="271"/>
                      <a:pt x="2448" y="498"/>
                    </a:cubicBezTo>
                    <a:cubicBezTo>
                      <a:pt x="2469" y="895"/>
                      <a:pt x="2073" y="874"/>
                      <a:pt x="2073" y="1180"/>
                    </a:cubicBezTo>
                    <a:cubicBezTo>
                      <a:pt x="2073" y="1424"/>
                      <a:pt x="2427" y="1537"/>
                      <a:pt x="3308" y="1537"/>
                    </a:cubicBezTo>
                    <a:cubicBezTo>
                      <a:pt x="3384" y="1537"/>
                      <a:pt x="3464" y="1536"/>
                      <a:pt x="3548" y="1534"/>
                    </a:cubicBezTo>
                    <a:cubicBezTo>
                      <a:pt x="3796" y="1530"/>
                      <a:pt x="4065" y="1524"/>
                      <a:pt x="4331" y="1524"/>
                    </a:cubicBezTo>
                    <a:cubicBezTo>
                      <a:pt x="5196" y="1524"/>
                      <a:pt x="6023" y="1580"/>
                      <a:pt x="5975" y="1883"/>
                    </a:cubicBezTo>
                    <a:cubicBezTo>
                      <a:pt x="5906" y="2306"/>
                      <a:pt x="4626" y="2127"/>
                      <a:pt x="4320" y="2634"/>
                    </a:cubicBezTo>
                    <a:cubicBezTo>
                      <a:pt x="4013" y="3163"/>
                      <a:pt x="4563" y="3538"/>
                      <a:pt x="4563" y="3538"/>
                    </a:cubicBezTo>
                    <a:lnTo>
                      <a:pt x="4959" y="3538"/>
                    </a:lnTo>
                    <a:cubicBezTo>
                      <a:pt x="4959" y="3538"/>
                      <a:pt x="4362" y="3316"/>
                      <a:pt x="4563" y="2899"/>
                    </a:cubicBezTo>
                    <a:cubicBezTo>
                      <a:pt x="4759" y="2481"/>
                      <a:pt x="6435" y="3052"/>
                      <a:pt x="6503" y="2195"/>
                    </a:cubicBezTo>
                    <a:cubicBezTo>
                      <a:pt x="6567" y="1334"/>
                      <a:pt x="5731" y="1069"/>
                      <a:pt x="4827" y="1006"/>
                    </a:cubicBezTo>
                    <a:cubicBezTo>
                      <a:pt x="3902" y="937"/>
                      <a:pt x="3463" y="1006"/>
                      <a:pt x="3395" y="456"/>
                    </a:cubicBezTo>
                    <a:cubicBezTo>
                      <a:pt x="3352" y="81"/>
                      <a:pt x="2796" y="0"/>
                      <a:pt x="22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7"/>
              <p:cNvSpPr/>
              <p:nvPr/>
            </p:nvSpPr>
            <p:spPr>
              <a:xfrm>
                <a:off x="-316819" y="3118304"/>
                <a:ext cx="156787" cy="203431"/>
              </a:xfrm>
              <a:custGeom>
                <a:rect b="b" l="l" r="r" t="t"/>
                <a:pathLst>
                  <a:path extrusionOk="0" h="2861" w="2205">
                    <a:moveTo>
                      <a:pt x="0" y="1"/>
                    </a:moveTo>
                    <a:lnTo>
                      <a:pt x="222" y="2554"/>
                    </a:lnTo>
                    <a:cubicBezTo>
                      <a:pt x="222" y="2729"/>
                      <a:pt x="376" y="2861"/>
                      <a:pt x="550" y="2861"/>
                    </a:cubicBezTo>
                    <a:lnTo>
                      <a:pt x="1650" y="2861"/>
                    </a:lnTo>
                    <a:cubicBezTo>
                      <a:pt x="1829" y="2861"/>
                      <a:pt x="1983" y="2729"/>
                      <a:pt x="1983" y="2554"/>
                    </a:cubicBezTo>
                    <a:lnTo>
                      <a:pt x="2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7"/>
              <p:cNvSpPr/>
              <p:nvPr/>
            </p:nvSpPr>
            <p:spPr>
              <a:xfrm>
                <a:off x="1080199" y="2560393"/>
                <a:ext cx="12799" cy="11021"/>
              </a:xfrm>
              <a:custGeom>
                <a:rect b="b" l="l" r="r" t="t"/>
                <a:pathLst>
                  <a:path extrusionOk="0" h="155" w="180">
                    <a:moveTo>
                      <a:pt x="180" y="1"/>
                    </a:moveTo>
                    <a:cubicBezTo>
                      <a:pt x="132" y="1"/>
                      <a:pt x="90" y="22"/>
                      <a:pt x="69" y="48"/>
                    </a:cubicBezTo>
                    <a:cubicBezTo>
                      <a:pt x="21" y="70"/>
                      <a:pt x="0" y="112"/>
                      <a:pt x="0" y="154"/>
                    </a:cubicBezTo>
                    <a:lnTo>
                      <a:pt x="21" y="154"/>
                    </a:lnTo>
                    <a:cubicBezTo>
                      <a:pt x="21" y="112"/>
                      <a:pt x="48" y="91"/>
                      <a:pt x="69" y="70"/>
                    </a:cubicBezTo>
                    <a:cubicBezTo>
                      <a:pt x="99" y="55"/>
                      <a:pt x="118" y="37"/>
                      <a:pt x="143" y="37"/>
                    </a:cubicBezTo>
                    <a:cubicBezTo>
                      <a:pt x="154" y="37"/>
                      <a:pt x="166" y="41"/>
                      <a:pt x="180" y="48"/>
                    </a:cubicBezTo>
                    <a:lnTo>
                      <a:pt x="1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7"/>
              <p:cNvSpPr/>
              <p:nvPr/>
            </p:nvSpPr>
            <p:spPr>
              <a:xfrm>
                <a:off x="998995" y="2629580"/>
                <a:ext cx="42165" cy="27091"/>
              </a:xfrm>
              <a:custGeom>
                <a:rect b="b" l="l" r="r" t="t"/>
                <a:pathLst>
                  <a:path extrusionOk="0" h="381" w="593">
                    <a:moveTo>
                      <a:pt x="592" y="1"/>
                    </a:moveTo>
                    <a:lnTo>
                      <a:pt x="0" y="329"/>
                    </a:lnTo>
                    <a:cubicBezTo>
                      <a:pt x="53" y="363"/>
                      <a:pt x="124" y="380"/>
                      <a:pt x="196" y="380"/>
                    </a:cubicBezTo>
                    <a:cubicBezTo>
                      <a:pt x="269" y="380"/>
                      <a:pt x="341" y="363"/>
                      <a:pt x="397" y="329"/>
                    </a:cubicBezTo>
                    <a:cubicBezTo>
                      <a:pt x="529" y="265"/>
                      <a:pt x="592" y="133"/>
                      <a:pt x="5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7"/>
              <p:cNvSpPr/>
              <p:nvPr/>
            </p:nvSpPr>
            <p:spPr>
              <a:xfrm>
                <a:off x="-527300" y="3321750"/>
                <a:ext cx="1751400" cy="46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 name="Google Shape;2316;p57"/>
            <p:cNvGrpSpPr/>
            <p:nvPr/>
          </p:nvGrpSpPr>
          <p:grpSpPr>
            <a:xfrm>
              <a:off x="8088429" y="3627572"/>
              <a:ext cx="234788" cy="188409"/>
              <a:chOff x="6428979" y="917397"/>
              <a:chExt cx="234788" cy="188409"/>
            </a:xfrm>
          </p:grpSpPr>
          <p:sp>
            <p:nvSpPr>
              <p:cNvPr id="2317" name="Google Shape;2317;p57"/>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7"/>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57"/>
            <p:cNvGrpSpPr/>
            <p:nvPr/>
          </p:nvGrpSpPr>
          <p:grpSpPr>
            <a:xfrm>
              <a:off x="5659586" y="3699975"/>
              <a:ext cx="545750" cy="632756"/>
              <a:chOff x="3479225" y="2442689"/>
              <a:chExt cx="179293" cy="207877"/>
            </a:xfrm>
          </p:grpSpPr>
          <p:sp>
            <p:nvSpPr>
              <p:cNvPr id="2320" name="Google Shape;2320;p57"/>
              <p:cNvSpPr/>
              <p:nvPr/>
            </p:nvSpPr>
            <p:spPr>
              <a:xfrm>
                <a:off x="3479225" y="2485481"/>
                <a:ext cx="21327" cy="165082"/>
              </a:xfrm>
              <a:custGeom>
                <a:rect b="b" l="l" r="r" t="t"/>
                <a:pathLst>
                  <a:path extrusionOk="0" h="4776" w="617">
                    <a:moveTo>
                      <a:pt x="1" y="0"/>
                    </a:moveTo>
                    <a:lnTo>
                      <a:pt x="1" y="4775"/>
                    </a:lnTo>
                    <a:lnTo>
                      <a:pt x="616" y="4775"/>
                    </a:lnTo>
                    <a:lnTo>
                      <a:pt x="6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7"/>
              <p:cNvSpPr/>
              <p:nvPr/>
            </p:nvSpPr>
            <p:spPr>
              <a:xfrm>
                <a:off x="3518838" y="2552712"/>
                <a:ext cx="21569" cy="97854"/>
              </a:xfrm>
              <a:custGeom>
                <a:rect b="b" l="l" r="r" t="t"/>
                <a:pathLst>
                  <a:path extrusionOk="0" h="2831" w="624">
                    <a:moveTo>
                      <a:pt x="1" y="1"/>
                    </a:moveTo>
                    <a:lnTo>
                      <a:pt x="1" y="2830"/>
                    </a:lnTo>
                    <a:lnTo>
                      <a:pt x="623" y="2830"/>
                    </a:lnTo>
                    <a:lnTo>
                      <a:pt x="6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7"/>
              <p:cNvSpPr/>
              <p:nvPr/>
            </p:nvSpPr>
            <p:spPr>
              <a:xfrm>
                <a:off x="3558727" y="2499895"/>
                <a:ext cx="20324" cy="150669"/>
              </a:xfrm>
              <a:custGeom>
                <a:rect b="b" l="l" r="r" t="t"/>
                <a:pathLst>
                  <a:path extrusionOk="0" h="4359" w="588">
                    <a:moveTo>
                      <a:pt x="0" y="1"/>
                    </a:moveTo>
                    <a:lnTo>
                      <a:pt x="0" y="4358"/>
                    </a:lnTo>
                    <a:lnTo>
                      <a:pt x="587" y="4358"/>
                    </a:lnTo>
                    <a:lnTo>
                      <a:pt x="5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7"/>
              <p:cNvSpPr/>
              <p:nvPr/>
            </p:nvSpPr>
            <p:spPr>
              <a:xfrm>
                <a:off x="3598339" y="2442689"/>
                <a:ext cx="20324" cy="207874"/>
              </a:xfrm>
              <a:custGeom>
                <a:rect b="b" l="l" r="r" t="t"/>
                <a:pathLst>
                  <a:path extrusionOk="0" h="6014" w="588">
                    <a:moveTo>
                      <a:pt x="0" y="0"/>
                    </a:moveTo>
                    <a:lnTo>
                      <a:pt x="0" y="6013"/>
                    </a:lnTo>
                    <a:lnTo>
                      <a:pt x="587" y="6013"/>
                    </a:lnTo>
                    <a:lnTo>
                      <a:pt x="5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7"/>
              <p:cNvSpPr/>
              <p:nvPr/>
            </p:nvSpPr>
            <p:spPr>
              <a:xfrm>
                <a:off x="3638194" y="2537538"/>
                <a:ext cx="20324" cy="113028"/>
              </a:xfrm>
              <a:custGeom>
                <a:rect b="b" l="l" r="r" t="t"/>
                <a:pathLst>
                  <a:path extrusionOk="0" h="3270" w="588">
                    <a:moveTo>
                      <a:pt x="0" y="1"/>
                    </a:moveTo>
                    <a:lnTo>
                      <a:pt x="0" y="3269"/>
                    </a:lnTo>
                    <a:lnTo>
                      <a:pt x="587" y="3269"/>
                    </a:lnTo>
                    <a:lnTo>
                      <a:pt x="5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 name="Google Shape;2325;p57"/>
            <p:cNvGrpSpPr/>
            <p:nvPr/>
          </p:nvGrpSpPr>
          <p:grpSpPr>
            <a:xfrm>
              <a:off x="5453805" y="3264435"/>
              <a:ext cx="957285" cy="300300"/>
              <a:chOff x="3583454" y="2026924"/>
              <a:chExt cx="430899" cy="135173"/>
            </a:xfrm>
          </p:grpSpPr>
          <p:sp>
            <p:nvSpPr>
              <p:cNvPr id="2326" name="Google Shape;2326;p57"/>
              <p:cNvSpPr/>
              <p:nvPr/>
            </p:nvSpPr>
            <p:spPr>
              <a:xfrm>
                <a:off x="3754867" y="2128093"/>
                <a:ext cx="32109" cy="30891"/>
              </a:xfrm>
              <a:custGeom>
                <a:rect b="b" l="l" r="r" t="t"/>
                <a:pathLst>
                  <a:path extrusionOk="0" h="913" w="949">
                    <a:moveTo>
                      <a:pt x="0" y="0"/>
                    </a:moveTo>
                    <a:lnTo>
                      <a:pt x="0" y="913"/>
                    </a:lnTo>
                    <a:lnTo>
                      <a:pt x="948" y="913"/>
                    </a:lnTo>
                    <a:lnTo>
                      <a:pt x="9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7"/>
              <p:cNvSpPr/>
              <p:nvPr/>
            </p:nvSpPr>
            <p:spPr>
              <a:xfrm>
                <a:off x="3801763" y="2125217"/>
                <a:ext cx="58941" cy="33767"/>
              </a:xfrm>
              <a:custGeom>
                <a:rect b="b" l="l" r="r" t="t"/>
                <a:pathLst>
                  <a:path extrusionOk="0" h="998" w="1742">
                    <a:moveTo>
                      <a:pt x="913" y="205"/>
                    </a:moveTo>
                    <a:lnTo>
                      <a:pt x="1444" y="885"/>
                    </a:lnTo>
                    <a:lnTo>
                      <a:pt x="326" y="885"/>
                    </a:lnTo>
                    <a:lnTo>
                      <a:pt x="913" y="205"/>
                    </a:lnTo>
                    <a:close/>
                    <a:moveTo>
                      <a:pt x="913" y="0"/>
                    </a:moveTo>
                    <a:lnTo>
                      <a:pt x="1" y="998"/>
                    </a:lnTo>
                    <a:lnTo>
                      <a:pt x="1741" y="998"/>
                    </a:lnTo>
                    <a:lnTo>
                      <a:pt x="9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7"/>
              <p:cNvSpPr/>
              <p:nvPr/>
            </p:nvSpPr>
            <p:spPr>
              <a:xfrm>
                <a:off x="3871668" y="2125217"/>
                <a:ext cx="34985" cy="35933"/>
              </a:xfrm>
              <a:custGeom>
                <a:rect b="b" l="l" r="r" t="t"/>
                <a:pathLst>
                  <a:path extrusionOk="0" h="1062" w="1034">
                    <a:moveTo>
                      <a:pt x="941" y="0"/>
                    </a:moveTo>
                    <a:lnTo>
                      <a:pt x="0" y="969"/>
                    </a:lnTo>
                    <a:lnTo>
                      <a:pt x="85" y="1061"/>
                    </a:lnTo>
                    <a:lnTo>
                      <a:pt x="1033"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7"/>
              <p:cNvSpPr/>
              <p:nvPr/>
            </p:nvSpPr>
            <p:spPr>
              <a:xfrm>
                <a:off x="3889635" y="2125217"/>
                <a:ext cx="35933" cy="35933"/>
              </a:xfrm>
              <a:custGeom>
                <a:rect b="b" l="l" r="r" t="t"/>
                <a:pathLst>
                  <a:path extrusionOk="0" h="1062" w="1062">
                    <a:moveTo>
                      <a:pt x="941" y="0"/>
                    </a:moveTo>
                    <a:lnTo>
                      <a:pt x="0" y="969"/>
                    </a:lnTo>
                    <a:lnTo>
                      <a:pt x="120" y="1061"/>
                    </a:lnTo>
                    <a:lnTo>
                      <a:pt x="1061"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7"/>
              <p:cNvSpPr/>
              <p:nvPr/>
            </p:nvSpPr>
            <p:spPr>
              <a:xfrm>
                <a:off x="3937479" y="2123052"/>
                <a:ext cx="10117" cy="34985"/>
              </a:xfrm>
              <a:custGeom>
                <a:rect b="b" l="l" r="r" t="t"/>
                <a:pathLst>
                  <a:path extrusionOk="0" h="1034" w="299">
                    <a:moveTo>
                      <a:pt x="1" y="1"/>
                    </a:moveTo>
                    <a:lnTo>
                      <a:pt x="1" y="93"/>
                    </a:lnTo>
                    <a:lnTo>
                      <a:pt x="29" y="93"/>
                    </a:lnTo>
                    <a:cubicBezTo>
                      <a:pt x="86" y="93"/>
                      <a:pt x="121" y="121"/>
                      <a:pt x="121" y="177"/>
                    </a:cubicBezTo>
                    <a:lnTo>
                      <a:pt x="121" y="418"/>
                    </a:lnTo>
                    <a:cubicBezTo>
                      <a:pt x="121" y="503"/>
                      <a:pt x="149" y="503"/>
                      <a:pt x="178" y="531"/>
                    </a:cubicBezTo>
                    <a:cubicBezTo>
                      <a:pt x="149" y="531"/>
                      <a:pt x="121" y="559"/>
                      <a:pt x="121" y="623"/>
                    </a:cubicBezTo>
                    <a:lnTo>
                      <a:pt x="121" y="857"/>
                    </a:lnTo>
                    <a:cubicBezTo>
                      <a:pt x="121" y="913"/>
                      <a:pt x="86" y="949"/>
                      <a:pt x="29" y="949"/>
                    </a:cubicBezTo>
                    <a:lnTo>
                      <a:pt x="1" y="949"/>
                    </a:lnTo>
                    <a:lnTo>
                      <a:pt x="1" y="1033"/>
                    </a:lnTo>
                    <a:lnTo>
                      <a:pt x="58" y="1033"/>
                    </a:lnTo>
                    <a:cubicBezTo>
                      <a:pt x="178" y="1033"/>
                      <a:pt x="234" y="977"/>
                      <a:pt x="234" y="885"/>
                    </a:cubicBezTo>
                    <a:lnTo>
                      <a:pt x="234" y="623"/>
                    </a:lnTo>
                    <a:cubicBezTo>
                      <a:pt x="234" y="595"/>
                      <a:pt x="234" y="559"/>
                      <a:pt x="263" y="559"/>
                    </a:cubicBezTo>
                    <a:lnTo>
                      <a:pt x="298" y="559"/>
                    </a:lnTo>
                    <a:lnTo>
                      <a:pt x="298" y="475"/>
                    </a:lnTo>
                    <a:lnTo>
                      <a:pt x="263" y="475"/>
                    </a:lnTo>
                    <a:cubicBezTo>
                      <a:pt x="234" y="475"/>
                      <a:pt x="234" y="475"/>
                      <a:pt x="234" y="418"/>
                    </a:cubicBezTo>
                    <a:lnTo>
                      <a:pt x="234" y="177"/>
                    </a:lnTo>
                    <a:cubicBezTo>
                      <a:pt x="234" y="64"/>
                      <a:pt x="178"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7"/>
              <p:cNvSpPr/>
              <p:nvPr/>
            </p:nvSpPr>
            <p:spPr>
              <a:xfrm>
                <a:off x="3959506" y="2123052"/>
                <a:ext cx="24936" cy="39046"/>
              </a:xfrm>
              <a:custGeom>
                <a:rect b="b" l="l" r="r" t="t"/>
                <a:pathLst>
                  <a:path extrusionOk="0" h="1154" w="737">
                    <a:moveTo>
                      <a:pt x="354" y="149"/>
                    </a:moveTo>
                    <a:cubicBezTo>
                      <a:pt x="468" y="149"/>
                      <a:pt x="588" y="326"/>
                      <a:pt x="588" y="559"/>
                    </a:cubicBezTo>
                    <a:cubicBezTo>
                      <a:pt x="588" y="828"/>
                      <a:pt x="468" y="1005"/>
                      <a:pt x="354" y="1005"/>
                    </a:cubicBezTo>
                    <a:cubicBezTo>
                      <a:pt x="263" y="1005"/>
                      <a:pt x="142" y="828"/>
                      <a:pt x="142" y="559"/>
                    </a:cubicBezTo>
                    <a:cubicBezTo>
                      <a:pt x="142" y="326"/>
                      <a:pt x="263" y="149"/>
                      <a:pt x="354" y="149"/>
                    </a:cubicBezTo>
                    <a:close/>
                    <a:moveTo>
                      <a:pt x="354" y="1"/>
                    </a:moveTo>
                    <a:cubicBezTo>
                      <a:pt x="142" y="1"/>
                      <a:pt x="1" y="269"/>
                      <a:pt x="1" y="559"/>
                    </a:cubicBezTo>
                    <a:cubicBezTo>
                      <a:pt x="1" y="885"/>
                      <a:pt x="142" y="1154"/>
                      <a:pt x="354" y="1154"/>
                    </a:cubicBezTo>
                    <a:cubicBezTo>
                      <a:pt x="560" y="1154"/>
                      <a:pt x="737" y="885"/>
                      <a:pt x="737" y="559"/>
                    </a:cubicBezTo>
                    <a:cubicBezTo>
                      <a:pt x="737" y="269"/>
                      <a:pt x="560" y="1"/>
                      <a:pt x="3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3989451" y="2123052"/>
                <a:ext cx="24903" cy="39046"/>
              </a:xfrm>
              <a:custGeom>
                <a:rect b="b" l="l" r="r" t="t"/>
                <a:pathLst>
                  <a:path extrusionOk="0" h="1154" w="736">
                    <a:moveTo>
                      <a:pt x="354" y="149"/>
                    </a:moveTo>
                    <a:cubicBezTo>
                      <a:pt x="467" y="149"/>
                      <a:pt x="587" y="326"/>
                      <a:pt x="587" y="559"/>
                    </a:cubicBezTo>
                    <a:cubicBezTo>
                      <a:pt x="587" y="828"/>
                      <a:pt x="467" y="1005"/>
                      <a:pt x="354" y="1005"/>
                    </a:cubicBezTo>
                    <a:cubicBezTo>
                      <a:pt x="262" y="1005"/>
                      <a:pt x="142" y="828"/>
                      <a:pt x="142" y="559"/>
                    </a:cubicBezTo>
                    <a:cubicBezTo>
                      <a:pt x="142" y="326"/>
                      <a:pt x="262" y="149"/>
                      <a:pt x="354" y="149"/>
                    </a:cubicBezTo>
                    <a:close/>
                    <a:moveTo>
                      <a:pt x="354" y="1"/>
                    </a:moveTo>
                    <a:cubicBezTo>
                      <a:pt x="142" y="1"/>
                      <a:pt x="0" y="269"/>
                      <a:pt x="0" y="559"/>
                    </a:cubicBezTo>
                    <a:cubicBezTo>
                      <a:pt x="0" y="885"/>
                      <a:pt x="142" y="1154"/>
                      <a:pt x="354" y="1154"/>
                    </a:cubicBezTo>
                    <a:cubicBezTo>
                      <a:pt x="559" y="1154"/>
                      <a:pt x="736" y="885"/>
                      <a:pt x="736" y="559"/>
                    </a:cubicBezTo>
                    <a:cubicBezTo>
                      <a:pt x="736" y="269"/>
                      <a:pt x="559" y="1"/>
                      <a:pt x="3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7"/>
              <p:cNvSpPr/>
              <p:nvPr/>
            </p:nvSpPr>
            <p:spPr>
              <a:xfrm>
                <a:off x="3656235"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5" y="1202"/>
                      <a:pt x="85" y="1202"/>
                      <a:pt x="85" y="1173"/>
                    </a:cubicBezTo>
                    <a:lnTo>
                      <a:pt x="708" y="763"/>
                    </a:lnTo>
                    <a:cubicBezTo>
                      <a:pt x="708" y="735"/>
                      <a:pt x="736" y="735"/>
                      <a:pt x="736" y="699"/>
                    </a:cubicBezTo>
                    <a:cubicBezTo>
                      <a:pt x="736" y="699"/>
                      <a:pt x="736" y="671"/>
                      <a:pt x="708" y="671"/>
                    </a:cubicBezTo>
                    <a:lnTo>
                      <a:pt x="121" y="27"/>
                    </a:lnTo>
                    <a:cubicBezTo>
                      <a:pt x="103" y="10"/>
                      <a:pt x="87"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7"/>
              <p:cNvSpPr/>
              <p:nvPr/>
            </p:nvSpPr>
            <p:spPr>
              <a:xfrm>
                <a:off x="3673221"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6" y="1202"/>
                      <a:pt x="86" y="1202"/>
                      <a:pt x="86" y="1173"/>
                    </a:cubicBezTo>
                    <a:lnTo>
                      <a:pt x="708" y="763"/>
                    </a:lnTo>
                    <a:cubicBezTo>
                      <a:pt x="708" y="735"/>
                      <a:pt x="737" y="735"/>
                      <a:pt x="737" y="699"/>
                    </a:cubicBezTo>
                    <a:cubicBezTo>
                      <a:pt x="737" y="699"/>
                      <a:pt x="737" y="671"/>
                      <a:pt x="708" y="671"/>
                    </a:cubicBezTo>
                    <a:lnTo>
                      <a:pt x="114" y="27"/>
                    </a:lnTo>
                    <a:cubicBezTo>
                      <a:pt x="100" y="10"/>
                      <a:pt x="86"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7"/>
              <p:cNvSpPr/>
              <p:nvPr/>
            </p:nvSpPr>
            <p:spPr>
              <a:xfrm>
                <a:off x="3706989" y="2034233"/>
                <a:ext cx="26121" cy="38098"/>
              </a:xfrm>
              <a:custGeom>
                <a:rect b="b" l="l" r="r" t="t"/>
                <a:pathLst>
                  <a:path extrusionOk="0" h="1126" w="772">
                    <a:moveTo>
                      <a:pt x="389" y="121"/>
                    </a:moveTo>
                    <a:cubicBezTo>
                      <a:pt x="531" y="121"/>
                      <a:pt x="651" y="326"/>
                      <a:pt x="651" y="567"/>
                    </a:cubicBezTo>
                    <a:cubicBezTo>
                      <a:pt x="651" y="800"/>
                      <a:pt x="531" y="1006"/>
                      <a:pt x="389" y="1006"/>
                    </a:cubicBezTo>
                    <a:cubicBezTo>
                      <a:pt x="241" y="1006"/>
                      <a:pt x="121" y="800"/>
                      <a:pt x="121" y="567"/>
                    </a:cubicBezTo>
                    <a:cubicBezTo>
                      <a:pt x="121" y="326"/>
                      <a:pt x="241" y="121"/>
                      <a:pt x="389" y="121"/>
                    </a:cubicBezTo>
                    <a:close/>
                    <a:moveTo>
                      <a:pt x="389" y="1"/>
                    </a:moveTo>
                    <a:cubicBezTo>
                      <a:pt x="177" y="1"/>
                      <a:pt x="0" y="270"/>
                      <a:pt x="0" y="567"/>
                    </a:cubicBezTo>
                    <a:cubicBezTo>
                      <a:pt x="0" y="885"/>
                      <a:pt x="177" y="1126"/>
                      <a:pt x="389" y="1126"/>
                    </a:cubicBezTo>
                    <a:cubicBezTo>
                      <a:pt x="595" y="1126"/>
                      <a:pt x="771" y="885"/>
                      <a:pt x="771" y="567"/>
                    </a:cubicBezTo>
                    <a:cubicBezTo>
                      <a:pt x="771" y="270"/>
                      <a:pt x="595" y="1"/>
                      <a:pt x="3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7"/>
              <p:cNvSpPr/>
              <p:nvPr/>
            </p:nvSpPr>
            <p:spPr>
              <a:xfrm>
                <a:off x="3753885" y="2037346"/>
                <a:ext cx="4128" cy="37861"/>
              </a:xfrm>
              <a:custGeom>
                <a:rect b="b" l="l" r="r" t="t"/>
                <a:pathLst>
                  <a:path extrusionOk="0" h="1119" w="122">
                    <a:moveTo>
                      <a:pt x="65" y="1"/>
                    </a:moveTo>
                    <a:cubicBezTo>
                      <a:pt x="29" y="1"/>
                      <a:pt x="1" y="29"/>
                      <a:pt x="1" y="58"/>
                    </a:cubicBezTo>
                    <a:lnTo>
                      <a:pt x="1" y="1062"/>
                    </a:lnTo>
                    <a:cubicBezTo>
                      <a:pt x="1" y="1090"/>
                      <a:pt x="29" y="1119"/>
                      <a:pt x="65" y="1119"/>
                    </a:cubicBezTo>
                    <a:cubicBezTo>
                      <a:pt x="93" y="1119"/>
                      <a:pt x="121" y="1090"/>
                      <a:pt x="121" y="1062"/>
                    </a:cubicBezTo>
                    <a:lnTo>
                      <a:pt x="121" y="58"/>
                    </a:lnTo>
                    <a:cubicBezTo>
                      <a:pt x="121" y="29"/>
                      <a:pt x="93" y="1"/>
                      <a:pt x="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7"/>
              <p:cNvSpPr/>
              <p:nvPr/>
            </p:nvSpPr>
            <p:spPr>
              <a:xfrm>
                <a:off x="3771852" y="2041440"/>
                <a:ext cx="20132" cy="31873"/>
              </a:xfrm>
              <a:custGeom>
                <a:rect b="b" l="l" r="r" t="t"/>
                <a:pathLst>
                  <a:path extrusionOk="0" h="942" w="595">
                    <a:moveTo>
                      <a:pt x="0" y="0"/>
                    </a:moveTo>
                    <a:lnTo>
                      <a:pt x="0" y="941"/>
                    </a:lnTo>
                    <a:lnTo>
                      <a:pt x="595" y="941"/>
                    </a:lnTo>
                    <a:lnTo>
                      <a:pt x="5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7"/>
              <p:cNvSpPr/>
              <p:nvPr/>
            </p:nvSpPr>
            <p:spPr>
              <a:xfrm>
                <a:off x="3803929" y="2039274"/>
                <a:ext cx="32820" cy="35933"/>
              </a:xfrm>
              <a:custGeom>
                <a:rect b="b" l="l" r="r" t="t"/>
                <a:pathLst>
                  <a:path extrusionOk="0" h="1062" w="970">
                    <a:moveTo>
                      <a:pt x="849" y="121"/>
                    </a:moveTo>
                    <a:lnTo>
                      <a:pt x="849" y="948"/>
                    </a:lnTo>
                    <a:lnTo>
                      <a:pt x="114" y="948"/>
                    </a:lnTo>
                    <a:lnTo>
                      <a:pt x="114" y="121"/>
                    </a:lnTo>
                    <a:close/>
                    <a:moveTo>
                      <a:pt x="57" y="1"/>
                    </a:moveTo>
                    <a:cubicBezTo>
                      <a:pt x="29" y="1"/>
                      <a:pt x="0" y="29"/>
                      <a:pt x="0" y="64"/>
                    </a:cubicBezTo>
                    <a:lnTo>
                      <a:pt x="0" y="1005"/>
                    </a:lnTo>
                    <a:cubicBezTo>
                      <a:pt x="0" y="1033"/>
                      <a:pt x="29" y="1062"/>
                      <a:pt x="57" y="1062"/>
                    </a:cubicBezTo>
                    <a:lnTo>
                      <a:pt x="913" y="1062"/>
                    </a:lnTo>
                    <a:cubicBezTo>
                      <a:pt x="941" y="1062"/>
                      <a:pt x="970" y="1033"/>
                      <a:pt x="970" y="1005"/>
                    </a:cubicBezTo>
                    <a:lnTo>
                      <a:pt x="970" y="64"/>
                    </a:lnTo>
                    <a:cubicBezTo>
                      <a:pt x="970" y="29"/>
                      <a:pt x="941" y="1"/>
                      <a:pt x="9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7"/>
              <p:cNvSpPr/>
              <p:nvPr/>
            </p:nvSpPr>
            <p:spPr>
              <a:xfrm>
                <a:off x="3847746" y="2041440"/>
                <a:ext cx="32820" cy="31873"/>
              </a:xfrm>
              <a:custGeom>
                <a:rect b="b" l="l" r="r" t="t"/>
                <a:pathLst>
                  <a:path extrusionOk="0" h="942" w="970">
                    <a:moveTo>
                      <a:pt x="0" y="0"/>
                    </a:moveTo>
                    <a:lnTo>
                      <a:pt x="0" y="941"/>
                    </a:lnTo>
                    <a:lnTo>
                      <a:pt x="969" y="941"/>
                    </a:lnTo>
                    <a:lnTo>
                      <a:pt x="9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7"/>
              <p:cNvSpPr/>
              <p:nvPr/>
            </p:nvSpPr>
            <p:spPr>
              <a:xfrm>
                <a:off x="3892477" y="2026924"/>
                <a:ext cx="25173" cy="64320"/>
              </a:xfrm>
              <a:custGeom>
                <a:rect b="b" l="l" r="r" t="t"/>
                <a:pathLst>
                  <a:path extrusionOk="0" h="1901" w="744">
                    <a:moveTo>
                      <a:pt x="349" y="0"/>
                    </a:moveTo>
                    <a:cubicBezTo>
                      <a:pt x="332" y="0"/>
                      <a:pt x="315" y="4"/>
                      <a:pt x="298" y="12"/>
                    </a:cubicBezTo>
                    <a:cubicBezTo>
                      <a:pt x="270" y="12"/>
                      <a:pt x="241" y="40"/>
                      <a:pt x="241" y="75"/>
                    </a:cubicBezTo>
                    <a:cubicBezTo>
                      <a:pt x="270" y="104"/>
                      <a:pt x="298" y="132"/>
                      <a:pt x="326" y="132"/>
                    </a:cubicBezTo>
                    <a:cubicBezTo>
                      <a:pt x="336" y="123"/>
                      <a:pt x="346" y="120"/>
                      <a:pt x="357" y="120"/>
                    </a:cubicBezTo>
                    <a:cubicBezTo>
                      <a:pt x="377" y="120"/>
                      <a:pt x="399" y="132"/>
                      <a:pt x="418" y="132"/>
                    </a:cubicBezTo>
                    <a:cubicBezTo>
                      <a:pt x="447" y="160"/>
                      <a:pt x="475" y="252"/>
                      <a:pt x="503" y="309"/>
                    </a:cubicBezTo>
                    <a:cubicBezTo>
                      <a:pt x="503" y="366"/>
                      <a:pt x="475" y="429"/>
                      <a:pt x="475" y="514"/>
                    </a:cubicBezTo>
                    <a:cubicBezTo>
                      <a:pt x="475" y="542"/>
                      <a:pt x="447" y="606"/>
                      <a:pt x="447" y="663"/>
                    </a:cubicBezTo>
                    <a:cubicBezTo>
                      <a:pt x="447" y="783"/>
                      <a:pt x="475" y="868"/>
                      <a:pt x="532" y="960"/>
                    </a:cubicBezTo>
                    <a:cubicBezTo>
                      <a:pt x="503" y="988"/>
                      <a:pt x="475" y="1016"/>
                      <a:pt x="447" y="1045"/>
                    </a:cubicBezTo>
                    <a:lnTo>
                      <a:pt x="447" y="1278"/>
                    </a:lnTo>
                    <a:lnTo>
                      <a:pt x="447" y="1313"/>
                    </a:lnTo>
                    <a:cubicBezTo>
                      <a:pt x="475" y="1455"/>
                      <a:pt x="447" y="1575"/>
                      <a:pt x="390" y="1667"/>
                    </a:cubicBezTo>
                    <a:cubicBezTo>
                      <a:pt x="344" y="1728"/>
                      <a:pt x="273" y="1775"/>
                      <a:pt x="202" y="1775"/>
                    </a:cubicBezTo>
                    <a:cubicBezTo>
                      <a:pt x="174" y="1775"/>
                      <a:pt x="147" y="1768"/>
                      <a:pt x="121" y="1752"/>
                    </a:cubicBezTo>
                    <a:cubicBezTo>
                      <a:pt x="107" y="1738"/>
                      <a:pt x="93" y="1731"/>
                      <a:pt x="79" y="1731"/>
                    </a:cubicBezTo>
                    <a:cubicBezTo>
                      <a:pt x="65" y="1731"/>
                      <a:pt x="50" y="1738"/>
                      <a:pt x="36" y="1752"/>
                    </a:cubicBezTo>
                    <a:cubicBezTo>
                      <a:pt x="1" y="1780"/>
                      <a:pt x="36" y="1809"/>
                      <a:pt x="65" y="1844"/>
                    </a:cubicBezTo>
                    <a:cubicBezTo>
                      <a:pt x="93" y="1872"/>
                      <a:pt x="150" y="1901"/>
                      <a:pt x="213" y="1901"/>
                    </a:cubicBezTo>
                    <a:cubicBezTo>
                      <a:pt x="326" y="1901"/>
                      <a:pt x="447" y="1809"/>
                      <a:pt x="503" y="1724"/>
                    </a:cubicBezTo>
                    <a:cubicBezTo>
                      <a:pt x="567" y="1604"/>
                      <a:pt x="595" y="1455"/>
                      <a:pt x="567" y="1278"/>
                    </a:cubicBezTo>
                    <a:lnTo>
                      <a:pt x="567" y="1250"/>
                    </a:lnTo>
                    <a:lnTo>
                      <a:pt x="567" y="1101"/>
                    </a:lnTo>
                    <a:cubicBezTo>
                      <a:pt x="567" y="1073"/>
                      <a:pt x="595" y="1045"/>
                      <a:pt x="623" y="1045"/>
                    </a:cubicBezTo>
                    <a:cubicBezTo>
                      <a:pt x="623" y="1016"/>
                      <a:pt x="652" y="1016"/>
                      <a:pt x="652" y="1016"/>
                    </a:cubicBezTo>
                    <a:cubicBezTo>
                      <a:pt x="660" y="1025"/>
                      <a:pt x="668" y="1028"/>
                      <a:pt x="677" y="1028"/>
                    </a:cubicBezTo>
                    <a:cubicBezTo>
                      <a:pt x="697" y="1028"/>
                      <a:pt x="719" y="1008"/>
                      <a:pt x="744" y="988"/>
                    </a:cubicBezTo>
                    <a:cubicBezTo>
                      <a:pt x="744" y="960"/>
                      <a:pt x="744" y="924"/>
                      <a:pt x="708" y="924"/>
                    </a:cubicBezTo>
                    <a:cubicBezTo>
                      <a:pt x="680" y="924"/>
                      <a:pt x="680" y="896"/>
                      <a:pt x="680" y="896"/>
                    </a:cubicBezTo>
                    <a:cubicBezTo>
                      <a:pt x="595" y="896"/>
                      <a:pt x="567" y="783"/>
                      <a:pt x="567" y="663"/>
                    </a:cubicBezTo>
                    <a:cubicBezTo>
                      <a:pt x="567" y="634"/>
                      <a:pt x="567" y="571"/>
                      <a:pt x="595" y="514"/>
                    </a:cubicBezTo>
                    <a:cubicBezTo>
                      <a:pt x="595" y="458"/>
                      <a:pt x="623" y="366"/>
                      <a:pt x="623" y="281"/>
                    </a:cubicBezTo>
                    <a:cubicBezTo>
                      <a:pt x="595" y="189"/>
                      <a:pt x="532" y="104"/>
                      <a:pt x="475" y="40"/>
                    </a:cubicBezTo>
                    <a:cubicBezTo>
                      <a:pt x="435" y="20"/>
                      <a:pt x="391" y="0"/>
                      <a:pt x="3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7"/>
              <p:cNvSpPr/>
              <p:nvPr/>
            </p:nvSpPr>
            <p:spPr>
              <a:xfrm>
                <a:off x="3928411" y="2028278"/>
                <a:ext cx="11030" cy="59854"/>
              </a:xfrm>
              <a:custGeom>
                <a:rect b="b" l="l" r="r" t="t"/>
                <a:pathLst>
                  <a:path extrusionOk="0" h="1769" w="326">
                    <a:moveTo>
                      <a:pt x="35" y="0"/>
                    </a:moveTo>
                    <a:cubicBezTo>
                      <a:pt x="0" y="35"/>
                      <a:pt x="0" y="64"/>
                      <a:pt x="0" y="92"/>
                    </a:cubicBezTo>
                    <a:cubicBezTo>
                      <a:pt x="212" y="594"/>
                      <a:pt x="212" y="1182"/>
                      <a:pt x="0" y="1684"/>
                    </a:cubicBezTo>
                    <a:cubicBezTo>
                      <a:pt x="0" y="1712"/>
                      <a:pt x="0" y="1769"/>
                      <a:pt x="35" y="1769"/>
                    </a:cubicBezTo>
                    <a:lnTo>
                      <a:pt x="64" y="1769"/>
                    </a:lnTo>
                    <a:cubicBezTo>
                      <a:pt x="92" y="1769"/>
                      <a:pt x="120" y="1769"/>
                      <a:pt x="120" y="1740"/>
                    </a:cubicBezTo>
                    <a:cubicBezTo>
                      <a:pt x="326" y="1210"/>
                      <a:pt x="326" y="594"/>
                      <a:pt x="120" y="64"/>
                    </a:cubicBezTo>
                    <a:cubicBezTo>
                      <a:pt x="92" y="35"/>
                      <a:pt x="64" y="0"/>
                      <a:pt x="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7"/>
              <p:cNvSpPr/>
              <p:nvPr/>
            </p:nvSpPr>
            <p:spPr>
              <a:xfrm>
                <a:off x="3941573" y="2027296"/>
                <a:ext cx="14854" cy="68990"/>
              </a:xfrm>
              <a:custGeom>
                <a:rect b="b" l="l" r="r" t="t"/>
                <a:pathLst>
                  <a:path extrusionOk="0" h="2039" w="439">
                    <a:moveTo>
                      <a:pt x="85" y="1"/>
                    </a:moveTo>
                    <a:cubicBezTo>
                      <a:pt x="57" y="29"/>
                      <a:pt x="28" y="64"/>
                      <a:pt x="57" y="93"/>
                    </a:cubicBezTo>
                    <a:cubicBezTo>
                      <a:pt x="319" y="680"/>
                      <a:pt x="290" y="1387"/>
                      <a:pt x="0" y="1946"/>
                    </a:cubicBezTo>
                    <a:cubicBezTo>
                      <a:pt x="0" y="1975"/>
                      <a:pt x="0" y="2038"/>
                      <a:pt x="28" y="2038"/>
                    </a:cubicBezTo>
                    <a:lnTo>
                      <a:pt x="57" y="2038"/>
                    </a:lnTo>
                    <a:cubicBezTo>
                      <a:pt x="85" y="2038"/>
                      <a:pt x="85" y="2038"/>
                      <a:pt x="113" y="2010"/>
                    </a:cubicBezTo>
                    <a:cubicBezTo>
                      <a:pt x="439" y="1416"/>
                      <a:pt x="439" y="652"/>
                      <a:pt x="142" y="29"/>
                    </a:cubicBezTo>
                    <a:cubicBezTo>
                      <a:pt x="142" y="1"/>
                      <a:pt x="113" y="1"/>
                      <a:pt x="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7"/>
              <p:cNvSpPr/>
              <p:nvPr/>
            </p:nvSpPr>
            <p:spPr>
              <a:xfrm>
                <a:off x="3622264" y="2026924"/>
                <a:ext cx="24903" cy="64320"/>
              </a:xfrm>
              <a:custGeom>
                <a:rect b="b" l="l" r="r" t="t"/>
                <a:pathLst>
                  <a:path extrusionOk="0" h="1901" w="736">
                    <a:moveTo>
                      <a:pt x="417" y="0"/>
                    </a:moveTo>
                    <a:cubicBezTo>
                      <a:pt x="367" y="0"/>
                      <a:pt x="309" y="20"/>
                      <a:pt x="269" y="40"/>
                    </a:cubicBezTo>
                    <a:cubicBezTo>
                      <a:pt x="205" y="104"/>
                      <a:pt x="149" y="189"/>
                      <a:pt x="149" y="281"/>
                    </a:cubicBezTo>
                    <a:cubicBezTo>
                      <a:pt x="120" y="366"/>
                      <a:pt x="149" y="458"/>
                      <a:pt x="149" y="514"/>
                    </a:cubicBezTo>
                    <a:cubicBezTo>
                      <a:pt x="177" y="571"/>
                      <a:pt x="177" y="634"/>
                      <a:pt x="177" y="663"/>
                    </a:cubicBezTo>
                    <a:cubicBezTo>
                      <a:pt x="177" y="783"/>
                      <a:pt x="149" y="896"/>
                      <a:pt x="64" y="896"/>
                    </a:cubicBezTo>
                    <a:lnTo>
                      <a:pt x="64" y="924"/>
                    </a:lnTo>
                    <a:cubicBezTo>
                      <a:pt x="28" y="924"/>
                      <a:pt x="0" y="960"/>
                      <a:pt x="0" y="988"/>
                    </a:cubicBezTo>
                    <a:cubicBezTo>
                      <a:pt x="20" y="1008"/>
                      <a:pt x="44" y="1028"/>
                      <a:pt x="66" y="1028"/>
                    </a:cubicBezTo>
                    <a:cubicBezTo>
                      <a:pt x="75" y="1028"/>
                      <a:pt x="84" y="1025"/>
                      <a:pt x="92" y="1016"/>
                    </a:cubicBezTo>
                    <a:cubicBezTo>
                      <a:pt x="120" y="1016"/>
                      <a:pt x="120" y="1016"/>
                      <a:pt x="120" y="1045"/>
                    </a:cubicBezTo>
                    <a:cubicBezTo>
                      <a:pt x="149" y="1045"/>
                      <a:pt x="177" y="1073"/>
                      <a:pt x="177" y="1101"/>
                    </a:cubicBezTo>
                    <a:cubicBezTo>
                      <a:pt x="205" y="1137"/>
                      <a:pt x="177" y="1193"/>
                      <a:pt x="177" y="1250"/>
                    </a:cubicBezTo>
                    <a:lnTo>
                      <a:pt x="177" y="1278"/>
                    </a:lnTo>
                    <a:cubicBezTo>
                      <a:pt x="149" y="1455"/>
                      <a:pt x="177" y="1604"/>
                      <a:pt x="269" y="1724"/>
                    </a:cubicBezTo>
                    <a:cubicBezTo>
                      <a:pt x="325" y="1809"/>
                      <a:pt x="446" y="1901"/>
                      <a:pt x="559" y="1901"/>
                    </a:cubicBezTo>
                    <a:cubicBezTo>
                      <a:pt x="594" y="1901"/>
                      <a:pt x="651" y="1872"/>
                      <a:pt x="707" y="1844"/>
                    </a:cubicBezTo>
                    <a:cubicBezTo>
                      <a:pt x="736" y="1809"/>
                      <a:pt x="736" y="1780"/>
                      <a:pt x="707" y="1752"/>
                    </a:cubicBezTo>
                    <a:cubicBezTo>
                      <a:pt x="707" y="1738"/>
                      <a:pt x="693" y="1731"/>
                      <a:pt x="676" y="1731"/>
                    </a:cubicBezTo>
                    <a:cubicBezTo>
                      <a:pt x="658" y="1731"/>
                      <a:pt x="637" y="1738"/>
                      <a:pt x="623" y="1752"/>
                    </a:cubicBezTo>
                    <a:cubicBezTo>
                      <a:pt x="597" y="1768"/>
                      <a:pt x="570" y="1775"/>
                      <a:pt x="542" y="1775"/>
                    </a:cubicBezTo>
                    <a:cubicBezTo>
                      <a:pt x="471" y="1775"/>
                      <a:pt x="400" y="1728"/>
                      <a:pt x="354" y="1667"/>
                    </a:cubicBezTo>
                    <a:cubicBezTo>
                      <a:pt x="297" y="1575"/>
                      <a:pt x="269" y="1455"/>
                      <a:pt x="297" y="1313"/>
                    </a:cubicBezTo>
                    <a:lnTo>
                      <a:pt x="297" y="1278"/>
                    </a:lnTo>
                    <a:cubicBezTo>
                      <a:pt x="297" y="1193"/>
                      <a:pt x="325" y="1137"/>
                      <a:pt x="297" y="1045"/>
                    </a:cubicBezTo>
                    <a:cubicBezTo>
                      <a:pt x="269" y="1016"/>
                      <a:pt x="241" y="988"/>
                      <a:pt x="205" y="960"/>
                    </a:cubicBezTo>
                    <a:cubicBezTo>
                      <a:pt x="269" y="868"/>
                      <a:pt x="297" y="783"/>
                      <a:pt x="297" y="663"/>
                    </a:cubicBezTo>
                    <a:cubicBezTo>
                      <a:pt x="297" y="606"/>
                      <a:pt x="297" y="542"/>
                      <a:pt x="269" y="514"/>
                    </a:cubicBezTo>
                    <a:cubicBezTo>
                      <a:pt x="269" y="429"/>
                      <a:pt x="241" y="366"/>
                      <a:pt x="269" y="309"/>
                    </a:cubicBezTo>
                    <a:cubicBezTo>
                      <a:pt x="269" y="252"/>
                      <a:pt x="297" y="160"/>
                      <a:pt x="354" y="132"/>
                    </a:cubicBezTo>
                    <a:cubicBezTo>
                      <a:pt x="373" y="132"/>
                      <a:pt x="395" y="120"/>
                      <a:pt x="416" y="120"/>
                    </a:cubicBezTo>
                    <a:cubicBezTo>
                      <a:pt x="426" y="120"/>
                      <a:pt x="436" y="123"/>
                      <a:pt x="446" y="132"/>
                    </a:cubicBezTo>
                    <a:cubicBezTo>
                      <a:pt x="474" y="132"/>
                      <a:pt x="502" y="104"/>
                      <a:pt x="502" y="75"/>
                    </a:cubicBezTo>
                    <a:cubicBezTo>
                      <a:pt x="502" y="40"/>
                      <a:pt x="502" y="12"/>
                      <a:pt x="474" y="12"/>
                    </a:cubicBezTo>
                    <a:cubicBezTo>
                      <a:pt x="457" y="4"/>
                      <a:pt x="438" y="0"/>
                      <a:pt x="4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7"/>
              <p:cNvSpPr/>
              <p:nvPr/>
            </p:nvSpPr>
            <p:spPr>
              <a:xfrm>
                <a:off x="3600474" y="2028278"/>
                <a:ext cx="11978" cy="59854"/>
              </a:xfrm>
              <a:custGeom>
                <a:rect b="b" l="l" r="r" t="t"/>
                <a:pathLst>
                  <a:path extrusionOk="0" h="1769" w="354">
                    <a:moveTo>
                      <a:pt x="290" y="0"/>
                    </a:moveTo>
                    <a:cubicBezTo>
                      <a:pt x="262" y="0"/>
                      <a:pt x="234" y="35"/>
                      <a:pt x="234" y="64"/>
                    </a:cubicBezTo>
                    <a:cubicBezTo>
                      <a:pt x="0" y="594"/>
                      <a:pt x="0" y="1210"/>
                      <a:pt x="205" y="1740"/>
                    </a:cubicBezTo>
                    <a:cubicBezTo>
                      <a:pt x="234" y="1769"/>
                      <a:pt x="234" y="1769"/>
                      <a:pt x="262" y="1769"/>
                    </a:cubicBezTo>
                    <a:lnTo>
                      <a:pt x="290" y="1769"/>
                    </a:lnTo>
                    <a:cubicBezTo>
                      <a:pt x="319" y="1769"/>
                      <a:pt x="319" y="1712"/>
                      <a:pt x="319" y="1684"/>
                    </a:cubicBezTo>
                    <a:cubicBezTo>
                      <a:pt x="113" y="1182"/>
                      <a:pt x="113" y="594"/>
                      <a:pt x="319" y="92"/>
                    </a:cubicBezTo>
                    <a:cubicBezTo>
                      <a:pt x="354" y="64"/>
                      <a:pt x="319" y="35"/>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7"/>
              <p:cNvSpPr/>
              <p:nvPr/>
            </p:nvSpPr>
            <p:spPr>
              <a:xfrm>
                <a:off x="3583454" y="2027296"/>
                <a:ext cx="14887" cy="68990"/>
              </a:xfrm>
              <a:custGeom>
                <a:rect b="b" l="l" r="r" t="t"/>
                <a:pathLst>
                  <a:path extrusionOk="0" h="2039" w="440">
                    <a:moveTo>
                      <a:pt x="355" y="1"/>
                    </a:moveTo>
                    <a:cubicBezTo>
                      <a:pt x="326" y="1"/>
                      <a:pt x="291" y="1"/>
                      <a:pt x="291" y="29"/>
                    </a:cubicBezTo>
                    <a:cubicBezTo>
                      <a:pt x="1" y="652"/>
                      <a:pt x="29" y="1416"/>
                      <a:pt x="326" y="2010"/>
                    </a:cubicBezTo>
                    <a:cubicBezTo>
                      <a:pt x="355" y="2038"/>
                      <a:pt x="355" y="2038"/>
                      <a:pt x="383" y="2038"/>
                    </a:cubicBezTo>
                    <a:lnTo>
                      <a:pt x="411" y="2038"/>
                    </a:lnTo>
                    <a:cubicBezTo>
                      <a:pt x="440" y="2038"/>
                      <a:pt x="440" y="1975"/>
                      <a:pt x="440" y="1946"/>
                    </a:cubicBezTo>
                    <a:cubicBezTo>
                      <a:pt x="150" y="1387"/>
                      <a:pt x="114" y="680"/>
                      <a:pt x="383" y="93"/>
                    </a:cubicBezTo>
                    <a:cubicBezTo>
                      <a:pt x="411" y="64"/>
                      <a:pt x="383" y="29"/>
                      <a:pt x="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9" name="Shape 2349"/>
        <p:cNvGrpSpPr/>
        <p:nvPr/>
      </p:nvGrpSpPr>
      <p:grpSpPr>
        <a:xfrm>
          <a:off x="0" y="0"/>
          <a:ext cx="0" cy="0"/>
          <a:chOff x="0" y="0"/>
          <a:chExt cx="0" cy="0"/>
        </a:xfrm>
      </p:grpSpPr>
      <p:sp>
        <p:nvSpPr>
          <p:cNvPr id="2350" name="Google Shape;2350;p58"/>
          <p:cNvSpPr txBox="1"/>
          <p:nvPr>
            <p:ph idx="1" type="subTitle"/>
          </p:nvPr>
        </p:nvSpPr>
        <p:spPr>
          <a:xfrm>
            <a:off x="938500" y="3560852"/>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2351" name="Google Shape;2351;p58"/>
          <p:cNvSpPr txBox="1"/>
          <p:nvPr>
            <p:ph idx="2" type="subTitle"/>
          </p:nvPr>
        </p:nvSpPr>
        <p:spPr>
          <a:xfrm>
            <a:off x="938500" y="3132150"/>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JavaScript</a:t>
            </a:r>
            <a:endParaRPr/>
          </a:p>
        </p:txBody>
      </p:sp>
      <p:sp>
        <p:nvSpPr>
          <p:cNvPr id="2352" name="Google Shape;2352;p58"/>
          <p:cNvSpPr txBox="1"/>
          <p:nvPr>
            <p:ph idx="4" type="subTitle"/>
          </p:nvPr>
        </p:nvSpPr>
        <p:spPr>
          <a:xfrm>
            <a:off x="3485400" y="3560852"/>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353" name="Google Shape;2353;p58"/>
          <p:cNvSpPr txBox="1"/>
          <p:nvPr>
            <p:ph idx="5" type="subTitle"/>
          </p:nvPr>
        </p:nvSpPr>
        <p:spPr>
          <a:xfrm>
            <a:off x="3485400" y="3132150"/>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HTML</a:t>
            </a:r>
            <a:endParaRPr/>
          </a:p>
        </p:txBody>
      </p:sp>
      <p:sp>
        <p:nvSpPr>
          <p:cNvPr id="2354" name="Google Shape;2354;p58"/>
          <p:cNvSpPr txBox="1"/>
          <p:nvPr>
            <p:ph idx="7" type="subTitle"/>
          </p:nvPr>
        </p:nvSpPr>
        <p:spPr>
          <a:xfrm>
            <a:off x="6032300" y="3560852"/>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2355" name="Google Shape;2355;p58"/>
          <p:cNvSpPr txBox="1"/>
          <p:nvPr>
            <p:ph idx="8" type="subTitle"/>
          </p:nvPr>
        </p:nvSpPr>
        <p:spPr>
          <a:xfrm>
            <a:off x="6032300" y="3132150"/>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CSS</a:t>
            </a:r>
            <a:endParaRPr/>
          </a:p>
        </p:txBody>
      </p:sp>
      <p:sp>
        <p:nvSpPr>
          <p:cNvPr id="2356" name="Google Shape;2356;p58"/>
          <p:cNvSpPr/>
          <p:nvPr/>
        </p:nvSpPr>
        <p:spPr>
          <a:xfrm>
            <a:off x="1573654" y="1273532"/>
            <a:ext cx="903649" cy="903649"/>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8"/>
          <p:cNvSpPr/>
          <p:nvPr/>
        </p:nvSpPr>
        <p:spPr>
          <a:xfrm flipH="1">
            <a:off x="1568672" y="1268550"/>
            <a:ext cx="913433" cy="913433"/>
          </a:xfrm>
          <a:prstGeom prst="blockArc">
            <a:avLst>
              <a:gd fmla="val 10798115" name="adj1"/>
              <a:gd fmla="val 16256715" name="adj2"/>
              <a:gd fmla="val 12710" name="adj3"/>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8"/>
          <p:cNvSpPr/>
          <p:nvPr/>
        </p:nvSpPr>
        <p:spPr>
          <a:xfrm>
            <a:off x="4120401" y="1273532"/>
            <a:ext cx="903649" cy="903649"/>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8"/>
          <p:cNvSpPr/>
          <p:nvPr/>
        </p:nvSpPr>
        <p:spPr>
          <a:xfrm flipH="1">
            <a:off x="4115418" y="1268550"/>
            <a:ext cx="913433" cy="913433"/>
          </a:xfrm>
          <a:prstGeom prst="blockArc">
            <a:avLst>
              <a:gd fmla="val 5400645" name="adj1"/>
              <a:gd fmla="val 16256715" name="adj2"/>
              <a:gd fmla="val 12710" name="adj3"/>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8"/>
          <p:cNvSpPr/>
          <p:nvPr/>
        </p:nvSpPr>
        <p:spPr>
          <a:xfrm>
            <a:off x="6667160" y="1273532"/>
            <a:ext cx="903649" cy="903649"/>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8"/>
          <p:cNvSpPr/>
          <p:nvPr/>
        </p:nvSpPr>
        <p:spPr>
          <a:xfrm flipH="1">
            <a:off x="6662177" y="1268550"/>
            <a:ext cx="913433" cy="913433"/>
          </a:xfrm>
          <a:prstGeom prst="blockArc">
            <a:avLst>
              <a:gd fmla="val 26082" name="adj1"/>
              <a:gd fmla="val 16256715" name="adj2"/>
              <a:gd fmla="val 12710" name="adj3"/>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8"/>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of brackets according to the code</a:t>
            </a:r>
            <a:endParaRPr/>
          </a:p>
        </p:txBody>
      </p:sp>
      <p:sp>
        <p:nvSpPr>
          <p:cNvPr id="2363" name="Google Shape;2363;p58"/>
          <p:cNvSpPr txBox="1"/>
          <p:nvPr>
            <p:ph idx="3" type="title"/>
          </p:nvPr>
        </p:nvSpPr>
        <p:spPr>
          <a:xfrm>
            <a:off x="3873100" y="2432800"/>
            <a:ext cx="1397700" cy="60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364" name="Google Shape;2364;p58"/>
          <p:cNvSpPr txBox="1"/>
          <p:nvPr>
            <p:ph idx="6" type="title"/>
          </p:nvPr>
        </p:nvSpPr>
        <p:spPr>
          <a:xfrm>
            <a:off x="6417675" y="2432800"/>
            <a:ext cx="1397700" cy="60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2365" name="Google Shape;2365;p58"/>
          <p:cNvSpPr txBox="1"/>
          <p:nvPr>
            <p:ph type="title"/>
          </p:nvPr>
        </p:nvSpPr>
        <p:spPr>
          <a:xfrm>
            <a:off x="1325650" y="2432800"/>
            <a:ext cx="1398900" cy="60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25%</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9" name="Shape 2369"/>
        <p:cNvGrpSpPr/>
        <p:nvPr/>
      </p:nvGrpSpPr>
      <p:grpSpPr>
        <a:xfrm>
          <a:off x="0" y="0"/>
          <a:ext cx="0" cy="0"/>
          <a:chOff x="0" y="0"/>
          <a:chExt cx="0" cy="0"/>
        </a:xfrm>
      </p:grpSpPr>
      <p:grpSp>
        <p:nvGrpSpPr>
          <p:cNvPr id="2370" name="Google Shape;2370;p59"/>
          <p:cNvGrpSpPr/>
          <p:nvPr/>
        </p:nvGrpSpPr>
        <p:grpSpPr>
          <a:xfrm>
            <a:off x="4778267" y="1323607"/>
            <a:ext cx="3432984" cy="2496295"/>
            <a:chOff x="331763" y="414153"/>
            <a:chExt cx="6903246" cy="5019697"/>
          </a:xfrm>
        </p:grpSpPr>
        <p:sp>
          <p:nvSpPr>
            <p:cNvPr id="2371" name="Google Shape;2371;p59"/>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9"/>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9"/>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4" name="Google Shape;2374;p59"/>
          <p:cNvSpPr txBox="1"/>
          <p:nvPr>
            <p:ph type="title"/>
          </p:nvPr>
        </p:nvSpPr>
        <p:spPr>
          <a:xfrm>
            <a:off x="932688" y="1637550"/>
            <a:ext cx="35979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2375" name="Google Shape;2375;p59"/>
          <p:cNvSpPr txBox="1"/>
          <p:nvPr>
            <p:ph idx="1" type="subTitle"/>
          </p:nvPr>
        </p:nvSpPr>
        <p:spPr>
          <a:xfrm>
            <a:off x="932688" y="2669243"/>
            <a:ext cx="35979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2376" name="Google Shape;2376;p59"/>
          <p:cNvPicPr preferRelativeResize="0"/>
          <p:nvPr/>
        </p:nvPicPr>
        <p:blipFill>
          <a:blip r:embed="rId3">
            <a:alphaModFix/>
          </a:blip>
          <a:stretch>
            <a:fillRect/>
          </a:stretch>
        </p:blipFill>
        <p:spPr>
          <a:xfrm>
            <a:off x="4884387" y="1427550"/>
            <a:ext cx="3220752" cy="18116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0" name="Shape 2380"/>
        <p:cNvGrpSpPr/>
        <p:nvPr/>
      </p:nvGrpSpPr>
      <p:grpSpPr>
        <a:xfrm>
          <a:off x="0" y="0"/>
          <a:ext cx="0" cy="0"/>
          <a:chOff x="0" y="0"/>
          <a:chExt cx="0" cy="0"/>
        </a:xfrm>
      </p:grpSpPr>
      <p:sp>
        <p:nvSpPr>
          <p:cNvPr id="2381" name="Google Shape;2381;p60"/>
          <p:cNvSpPr/>
          <p:nvPr/>
        </p:nvSpPr>
        <p:spPr>
          <a:xfrm>
            <a:off x="1137588" y="735560"/>
            <a:ext cx="2697360" cy="3672365"/>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0"/>
          <p:cNvSpPr txBox="1"/>
          <p:nvPr>
            <p:ph type="title"/>
          </p:nvPr>
        </p:nvSpPr>
        <p:spPr>
          <a:xfrm>
            <a:off x="4412838" y="1795575"/>
            <a:ext cx="3593400" cy="668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mockup</a:t>
            </a:r>
            <a:endParaRPr/>
          </a:p>
        </p:txBody>
      </p:sp>
      <p:sp>
        <p:nvSpPr>
          <p:cNvPr id="2383" name="Google Shape;2383;p60"/>
          <p:cNvSpPr txBox="1"/>
          <p:nvPr>
            <p:ph idx="1" type="subTitle"/>
          </p:nvPr>
        </p:nvSpPr>
        <p:spPr>
          <a:xfrm>
            <a:off x="4413013" y="2432218"/>
            <a:ext cx="3593400" cy="884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2384" name="Google Shape;2384;p60"/>
          <p:cNvGrpSpPr/>
          <p:nvPr/>
        </p:nvGrpSpPr>
        <p:grpSpPr>
          <a:xfrm>
            <a:off x="5363072" y="959896"/>
            <a:ext cx="234196" cy="188409"/>
            <a:chOff x="5151797" y="479071"/>
            <a:chExt cx="234196" cy="188409"/>
          </a:xfrm>
        </p:grpSpPr>
        <p:sp>
          <p:nvSpPr>
            <p:cNvPr id="2385" name="Google Shape;2385;p60"/>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0"/>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7" name="Google Shape;2387;p60"/>
          <p:cNvGrpSpPr/>
          <p:nvPr/>
        </p:nvGrpSpPr>
        <p:grpSpPr>
          <a:xfrm>
            <a:off x="6414404" y="1288972"/>
            <a:ext cx="234788" cy="188409"/>
            <a:chOff x="6428979" y="917397"/>
            <a:chExt cx="234788" cy="188409"/>
          </a:xfrm>
        </p:grpSpPr>
        <p:sp>
          <p:nvSpPr>
            <p:cNvPr id="2388" name="Google Shape;2388;p60"/>
            <p:cNvSpPr/>
            <p:nvPr/>
          </p:nvSpPr>
          <p:spPr>
            <a:xfrm>
              <a:off x="6538500" y="917397"/>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0"/>
            <p:cNvSpPr/>
            <p:nvPr/>
          </p:nvSpPr>
          <p:spPr>
            <a:xfrm>
              <a:off x="6428979" y="917397"/>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0" name="Google Shape;2390;p60"/>
          <p:cNvSpPr/>
          <p:nvPr/>
        </p:nvSpPr>
        <p:spPr>
          <a:xfrm>
            <a:off x="7687575" y="60972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91" name="Google Shape;2391;p60"/>
          <p:cNvPicPr preferRelativeResize="0"/>
          <p:nvPr/>
        </p:nvPicPr>
        <p:blipFill rotWithShape="1">
          <a:blip r:embed="rId3">
            <a:alphaModFix/>
          </a:blip>
          <a:srcRect b="0" l="6276" r="55054" t="0"/>
          <a:stretch/>
        </p:blipFill>
        <p:spPr>
          <a:xfrm>
            <a:off x="1328350" y="916600"/>
            <a:ext cx="2315851" cy="33687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5" name="Shape 2395"/>
        <p:cNvGrpSpPr/>
        <p:nvPr/>
      </p:nvGrpSpPr>
      <p:grpSpPr>
        <a:xfrm>
          <a:off x="0" y="0"/>
          <a:ext cx="0" cy="0"/>
          <a:chOff x="0" y="0"/>
          <a:chExt cx="0" cy="0"/>
        </a:xfrm>
      </p:grpSpPr>
      <p:sp>
        <p:nvSpPr>
          <p:cNvPr id="2396" name="Google Shape;2396;p61"/>
          <p:cNvSpPr/>
          <p:nvPr/>
        </p:nvSpPr>
        <p:spPr>
          <a:xfrm rot="-3555123">
            <a:off x="849609" y="685408"/>
            <a:ext cx="1038330" cy="974934"/>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1"/>
          <p:cNvSpPr txBox="1"/>
          <p:nvPr>
            <p:ph type="title"/>
          </p:nvPr>
        </p:nvSpPr>
        <p:spPr>
          <a:xfrm>
            <a:off x="1637988" y="1830263"/>
            <a:ext cx="3597900" cy="67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2398" name="Google Shape;2398;p61"/>
          <p:cNvSpPr txBox="1"/>
          <p:nvPr>
            <p:ph idx="1" type="subTitle"/>
          </p:nvPr>
        </p:nvSpPr>
        <p:spPr>
          <a:xfrm>
            <a:off x="1637988" y="2468654"/>
            <a:ext cx="35979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2399" name="Google Shape;2399;p61"/>
          <p:cNvGrpSpPr/>
          <p:nvPr/>
        </p:nvGrpSpPr>
        <p:grpSpPr>
          <a:xfrm>
            <a:off x="5670989" y="752436"/>
            <a:ext cx="1834973" cy="3724678"/>
            <a:chOff x="5186401" y="494525"/>
            <a:chExt cx="1834973" cy="3724678"/>
          </a:xfrm>
        </p:grpSpPr>
        <p:sp>
          <p:nvSpPr>
            <p:cNvPr id="2400" name="Google Shape;2400;p61"/>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1"/>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2" name="Google Shape;2402;p61"/>
          <p:cNvSpPr/>
          <p:nvPr/>
        </p:nvSpPr>
        <p:spPr>
          <a:xfrm>
            <a:off x="8323225" y="34990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3" name="Google Shape;2403;p61"/>
          <p:cNvGrpSpPr/>
          <p:nvPr/>
        </p:nvGrpSpPr>
        <p:grpSpPr>
          <a:xfrm>
            <a:off x="1251672" y="1078671"/>
            <a:ext cx="234196" cy="188409"/>
            <a:chOff x="5151797" y="479071"/>
            <a:chExt cx="234196" cy="188409"/>
          </a:xfrm>
        </p:grpSpPr>
        <p:sp>
          <p:nvSpPr>
            <p:cNvPr id="2404" name="Google Shape;2404;p61"/>
            <p:cNvSpPr/>
            <p:nvPr/>
          </p:nvSpPr>
          <p:spPr>
            <a:xfrm>
              <a:off x="5151797" y="479071"/>
              <a:ext cx="122220" cy="188409"/>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1"/>
            <p:cNvSpPr/>
            <p:nvPr/>
          </p:nvSpPr>
          <p:spPr>
            <a:xfrm>
              <a:off x="5261402" y="479071"/>
              <a:ext cx="124590" cy="188409"/>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6" name="Google Shape;2406;p61"/>
          <p:cNvSpPr/>
          <p:nvPr/>
        </p:nvSpPr>
        <p:spPr>
          <a:xfrm>
            <a:off x="8481250" y="37684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07" name="Google Shape;2407;p61"/>
          <p:cNvPicPr preferRelativeResize="0"/>
          <p:nvPr/>
        </p:nvPicPr>
        <p:blipFill rotWithShape="1">
          <a:blip r:embed="rId3">
            <a:alphaModFix/>
          </a:blip>
          <a:srcRect b="0" l="63105" r="5704" t="0"/>
          <a:stretch/>
        </p:blipFill>
        <p:spPr>
          <a:xfrm>
            <a:off x="5749850" y="911050"/>
            <a:ext cx="1677250" cy="30248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1" name="Shape 2411"/>
        <p:cNvGrpSpPr/>
        <p:nvPr/>
      </p:nvGrpSpPr>
      <p:grpSpPr>
        <a:xfrm>
          <a:off x="0" y="0"/>
          <a:ext cx="0" cy="0"/>
          <a:chOff x="0" y="0"/>
          <a:chExt cx="0" cy="0"/>
        </a:xfrm>
      </p:grpSpPr>
      <p:sp>
        <p:nvSpPr>
          <p:cNvPr id="2412" name="Google Shape;2412;p62"/>
          <p:cNvSpPr txBox="1"/>
          <p:nvPr/>
        </p:nvSpPr>
        <p:spPr>
          <a:xfrm flipH="1">
            <a:off x="5868024" y="1094775"/>
            <a:ext cx="2057400" cy="450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400">
                <a:solidFill>
                  <a:schemeClr val="dk1"/>
                </a:solidFill>
                <a:latin typeface="Poppins"/>
                <a:ea typeface="Poppins"/>
                <a:cs typeface="Poppins"/>
                <a:sym typeface="Poppins"/>
              </a:rPr>
              <a:t>Venus</a:t>
            </a:r>
            <a:endParaRPr b="1" sz="2400">
              <a:solidFill>
                <a:schemeClr val="dk1"/>
              </a:solidFill>
              <a:latin typeface="Poppins"/>
              <a:ea typeface="Poppins"/>
              <a:cs typeface="Poppins"/>
              <a:sym typeface="Poppins"/>
            </a:endParaRPr>
          </a:p>
        </p:txBody>
      </p:sp>
      <p:sp>
        <p:nvSpPr>
          <p:cNvPr id="2413" name="Google Shape;2413;p62"/>
          <p:cNvSpPr txBox="1"/>
          <p:nvPr/>
        </p:nvSpPr>
        <p:spPr>
          <a:xfrm flipH="1">
            <a:off x="5868024" y="3481160"/>
            <a:ext cx="2057400" cy="450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400">
                <a:solidFill>
                  <a:schemeClr val="dk1"/>
                </a:solidFill>
                <a:latin typeface="Poppins"/>
                <a:ea typeface="Poppins"/>
                <a:cs typeface="Poppins"/>
                <a:sym typeface="Poppins"/>
              </a:rPr>
              <a:t>Mars</a:t>
            </a:r>
            <a:endParaRPr b="1" sz="2400">
              <a:solidFill>
                <a:schemeClr val="dk1"/>
              </a:solidFill>
              <a:latin typeface="Poppins"/>
              <a:ea typeface="Poppins"/>
              <a:cs typeface="Poppins"/>
              <a:sym typeface="Poppins"/>
            </a:endParaRPr>
          </a:p>
        </p:txBody>
      </p:sp>
      <p:sp>
        <p:nvSpPr>
          <p:cNvPr id="2414" name="Google Shape;2414;p62"/>
          <p:cNvSpPr txBox="1"/>
          <p:nvPr/>
        </p:nvSpPr>
        <p:spPr>
          <a:xfrm flipH="1">
            <a:off x="5868048" y="2287967"/>
            <a:ext cx="2057400" cy="450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400">
                <a:solidFill>
                  <a:schemeClr val="dk1"/>
                </a:solidFill>
                <a:latin typeface="Poppins"/>
                <a:ea typeface="Poppins"/>
                <a:cs typeface="Poppins"/>
                <a:sym typeface="Poppins"/>
              </a:rPr>
              <a:t>Mercury</a:t>
            </a:r>
            <a:endParaRPr b="1" sz="2400">
              <a:solidFill>
                <a:schemeClr val="dk1"/>
              </a:solidFill>
              <a:latin typeface="Poppins"/>
              <a:ea typeface="Poppins"/>
              <a:cs typeface="Poppins"/>
              <a:sym typeface="Poppins"/>
            </a:endParaRPr>
          </a:p>
        </p:txBody>
      </p:sp>
      <p:sp>
        <p:nvSpPr>
          <p:cNvPr id="2415" name="Google Shape;2415;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uccessful schools</a:t>
            </a:r>
            <a:endParaRPr/>
          </a:p>
        </p:txBody>
      </p:sp>
      <p:sp>
        <p:nvSpPr>
          <p:cNvPr id="2416" name="Google Shape;2416;p62"/>
          <p:cNvSpPr txBox="1"/>
          <p:nvPr/>
        </p:nvSpPr>
        <p:spPr>
          <a:xfrm flipH="1">
            <a:off x="5868036" y="1469639"/>
            <a:ext cx="2057400" cy="571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2417" name="Google Shape;2417;p62"/>
          <p:cNvSpPr txBox="1"/>
          <p:nvPr/>
        </p:nvSpPr>
        <p:spPr>
          <a:xfrm flipH="1">
            <a:off x="5868036" y="3856024"/>
            <a:ext cx="2057400" cy="571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ato"/>
                <a:ea typeface="Lato"/>
                <a:cs typeface="Lato"/>
                <a:sym typeface="Lato"/>
              </a:rPr>
              <a:t>Despite being red, Mars is a very cold place</a:t>
            </a:r>
            <a:endParaRPr>
              <a:solidFill>
                <a:schemeClr val="dk1"/>
              </a:solidFill>
              <a:latin typeface="Lato"/>
              <a:ea typeface="Lato"/>
              <a:cs typeface="Lato"/>
              <a:sym typeface="Lato"/>
            </a:endParaRPr>
          </a:p>
        </p:txBody>
      </p:sp>
      <p:sp>
        <p:nvSpPr>
          <p:cNvPr id="2418" name="Google Shape;2418;p62"/>
          <p:cNvSpPr txBox="1"/>
          <p:nvPr/>
        </p:nvSpPr>
        <p:spPr>
          <a:xfrm flipH="1">
            <a:off x="5868050" y="2662832"/>
            <a:ext cx="2057400" cy="571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grpSp>
        <p:nvGrpSpPr>
          <p:cNvPr id="2419" name="Google Shape;2419;p62"/>
          <p:cNvGrpSpPr/>
          <p:nvPr/>
        </p:nvGrpSpPr>
        <p:grpSpPr>
          <a:xfrm>
            <a:off x="713216" y="1496643"/>
            <a:ext cx="4919741" cy="2620545"/>
            <a:chOff x="233350" y="949250"/>
            <a:chExt cx="7137300" cy="3802300"/>
          </a:xfrm>
        </p:grpSpPr>
        <p:sp>
          <p:nvSpPr>
            <p:cNvPr id="2420" name="Google Shape;2420;p6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1" name="Google Shape;2471;p62"/>
          <p:cNvSpPr/>
          <p:nvPr/>
        </p:nvSpPr>
        <p:spPr>
          <a:xfrm>
            <a:off x="8053175" y="1094775"/>
            <a:ext cx="304200" cy="304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2"/>
          <p:cNvSpPr/>
          <p:nvPr/>
        </p:nvSpPr>
        <p:spPr>
          <a:xfrm>
            <a:off x="8053175" y="2292775"/>
            <a:ext cx="304200" cy="304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2"/>
          <p:cNvSpPr/>
          <p:nvPr/>
        </p:nvSpPr>
        <p:spPr>
          <a:xfrm>
            <a:off x="8053175" y="3462075"/>
            <a:ext cx="304200" cy="304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2"/>
          <p:cNvSpPr/>
          <p:nvPr/>
        </p:nvSpPr>
        <p:spPr>
          <a:xfrm>
            <a:off x="3218150" y="1983775"/>
            <a:ext cx="304200" cy="304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2"/>
          <p:cNvSpPr/>
          <p:nvPr/>
        </p:nvSpPr>
        <p:spPr>
          <a:xfrm>
            <a:off x="1675800" y="2292775"/>
            <a:ext cx="304200" cy="304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2"/>
          <p:cNvSpPr/>
          <p:nvPr/>
        </p:nvSpPr>
        <p:spPr>
          <a:xfrm>
            <a:off x="1718825" y="2796625"/>
            <a:ext cx="304200" cy="304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0" name="Shape 2480"/>
        <p:cNvGrpSpPr/>
        <p:nvPr/>
      </p:nvGrpSpPr>
      <p:grpSpPr>
        <a:xfrm>
          <a:off x="0" y="0"/>
          <a:ext cx="0" cy="0"/>
          <a:chOff x="0" y="0"/>
          <a:chExt cx="0" cy="0"/>
        </a:xfrm>
      </p:grpSpPr>
      <p:sp>
        <p:nvSpPr>
          <p:cNvPr id="2481" name="Google Shape;2481;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xercise one</a:t>
            </a:r>
            <a:endParaRPr/>
          </a:p>
        </p:txBody>
      </p:sp>
      <p:sp>
        <p:nvSpPr>
          <p:cNvPr id="2482" name="Google Shape;2482;p63"/>
          <p:cNvSpPr txBox="1"/>
          <p:nvPr/>
        </p:nvSpPr>
        <p:spPr>
          <a:xfrm flipH="1">
            <a:off x="713200" y="1115850"/>
            <a:ext cx="7719000" cy="33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Write in the corresponding place what </a:t>
            </a:r>
            <a:r>
              <a:rPr b="1" lang="en">
                <a:solidFill>
                  <a:schemeClr val="dk1"/>
                </a:solidFill>
                <a:latin typeface="Lato"/>
                <a:ea typeface="Lato"/>
                <a:cs typeface="Lato"/>
                <a:sym typeface="Lato"/>
              </a:rPr>
              <a:t>type of brackets they are </a:t>
            </a:r>
            <a:endParaRPr b="1">
              <a:solidFill>
                <a:schemeClr val="dk1"/>
              </a:solidFill>
              <a:latin typeface="Lato"/>
              <a:ea typeface="Lato"/>
              <a:cs typeface="Lato"/>
              <a:sym typeface="Lato"/>
            </a:endParaRPr>
          </a:p>
        </p:txBody>
      </p:sp>
      <p:sp>
        <p:nvSpPr>
          <p:cNvPr id="2483" name="Google Shape;2483;p63"/>
          <p:cNvSpPr txBox="1"/>
          <p:nvPr/>
        </p:nvSpPr>
        <p:spPr>
          <a:xfrm flipH="1">
            <a:off x="1376942" y="1764700"/>
            <a:ext cx="3034200" cy="658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   )</a:t>
            </a:r>
            <a:endParaRPr b="1" sz="2400">
              <a:solidFill>
                <a:schemeClr val="dk1"/>
              </a:solidFill>
              <a:latin typeface="Poppins"/>
              <a:ea typeface="Poppins"/>
              <a:cs typeface="Poppins"/>
              <a:sym typeface="Poppins"/>
            </a:endParaRPr>
          </a:p>
        </p:txBody>
      </p:sp>
      <p:sp>
        <p:nvSpPr>
          <p:cNvPr id="2484" name="Google Shape;2484;p63"/>
          <p:cNvSpPr txBox="1"/>
          <p:nvPr/>
        </p:nvSpPr>
        <p:spPr>
          <a:xfrm flipH="1">
            <a:off x="1305925" y="2404400"/>
            <a:ext cx="3177300" cy="44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Write what kind of brackets these are</a:t>
            </a:r>
            <a:endParaRPr>
              <a:solidFill>
                <a:schemeClr val="dk1"/>
              </a:solidFill>
              <a:latin typeface="Lato"/>
              <a:ea typeface="Lato"/>
              <a:cs typeface="Lato"/>
              <a:sym typeface="Lato"/>
            </a:endParaRPr>
          </a:p>
        </p:txBody>
      </p:sp>
      <p:sp>
        <p:nvSpPr>
          <p:cNvPr id="2485" name="Google Shape;2485;p63"/>
          <p:cNvSpPr txBox="1"/>
          <p:nvPr/>
        </p:nvSpPr>
        <p:spPr>
          <a:xfrm flipH="1">
            <a:off x="4736101" y="1764700"/>
            <a:ext cx="3034200" cy="658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  ]</a:t>
            </a:r>
            <a:endParaRPr b="1" sz="2400">
              <a:solidFill>
                <a:schemeClr val="dk1"/>
              </a:solidFill>
              <a:latin typeface="Poppins"/>
              <a:ea typeface="Poppins"/>
              <a:cs typeface="Poppins"/>
              <a:sym typeface="Poppins"/>
            </a:endParaRPr>
          </a:p>
        </p:txBody>
      </p:sp>
      <p:sp>
        <p:nvSpPr>
          <p:cNvPr id="2486" name="Google Shape;2486;p63"/>
          <p:cNvSpPr txBox="1"/>
          <p:nvPr/>
        </p:nvSpPr>
        <p:spPr>
          <a:xfrm flipH="1">
            <a:off x="4664550" y="2404400"/>
            <a:ext cx="3177300" cy="44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Write what kind of brackets these are</a:t>
            </a:r>
            <a:endParaRPr>
              <a:solidFill>
                <a:schemeClr val="dk1"/>
              </a:solidFill>
              <a:latin typeface="Lato"/>
              <a:ea typeface="Lato"/>
              <a:cs typeface="Lato"/>
              <a:sym typeface="Lato"/>
            </a:endParaRPr>
          </a:p>
        </p:txBody>
      </p:sp>
      <p:sp>
        <p:nvSpPr>
          <p:cNvPr id="2487" name="Google Shape;2487;p63"/>
          <p:cNvSpPr txBox="1"/>
          <p:nvPr/>
        </p:nvSpPr>
        <p:spPr>
          <a:xfrm flipH="1">
            <a:off x="1376942" y="3249650"/>
            <a:ext cx="3034200" cy="658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   }</a:t>
            </a:r>
            <a:endParaRPr b="1" sz="2400">
              <a:solidFill>
                <a:schemeClr val="dk1"/>
              </a:solidFill>
              <a:latin typeface="Poppins"/>
              <a:ea typeface="Poppins"/>
              <a:cs typeface="Poppins"/>
              <a:sym typeface="Poppins"/>
            </a:endParaRPr>
          </a:p>
        </p:txBody>
      </p:sp>
      <p:sp>
        <p:nvSpPr>
          <p:cNvPr id="2488" name="Google Shape;2488;p63"/>
          <p:cNvSpPr txBox="1"/>
          <p:nvPr/>
        </p:nvSpPr>
        <p:spPr>
          <a:xfrm flipH="1">
            <a:off x="1305850" y="3889350"/>
            <a:ext cx="3177300" cy="44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Write what kind of brackets these are</a:t>
            </a:r>
            <a:endParaRPr>
              <a:solidFill>
                <a:schemeClr val="dk1"/>
              </a:solidFill>
              <a:latin typeface="Lato"/>
              <a:ea typeface="Lato"/>
              <a:cs typeface="Lato"/>
              <a:sym typeface="Lato"/>
            </a:endParaRPr>
          </a:p>
        </p:txBody>
      </p:sp>
      <p:sp>
        <p:nvSpPr>
          <p:cNvPr id="2489" name="Google Shape;2489;p63"/>
          <p:cNvSpPr txBox="1"/>
          <p:nvPr/>
        </p:nvSpPr>
        <p:spPr>
          <a:xfrm flipH="1">
            <a:off x="4736101" y="3249650"/>
            <a:ext cx="3034200" cy="658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&lt;  &gt;</a:t>
            </a:r>
            <a:endParaRPr b="1" sz="2400">
              <a:solidFill>
                <a:schemeClr val="dk1"/>
              </a:solidFill>
              <a:latin typeface="Poppins"/>
              <a:ea typeface="Poppins"/>
              <a:cs typeface="Poppins"/>
              <a:sym typeface="Poppins"/>
            </a:endParaRPr>
          </a:p>
        </p:txBody>
      </p:sp>
      <p:sp>
        <p:nvSpPr>
          <p:cNvPr id="2490" name="Google Shape;2490;p63"/>
          <p:cNvSpPr txBox="1"/>
          <p:nvPr/>
        </p:nvSpPr>
        <p:spPr>
          <a:xfrm flipH="1">
            <a:off x="4664550" y="3889350"/>
            <a:ext cx="3177300" cy="44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Write what kind of brackets these are</a:t>
            </a:r>
            <a:endParaRPr>
              <a:solidFill>
                <a:schemeClr val="dk1"/>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4" name="Shape 2494"/>
        <p:cNvGrpSpPr/>
        <p:nvPr/>
      </p:nvGrpSpPr>
      <p:grpSpPr>
        <a:xfrm>
          <a:off x="0" y="0"/>
          <a:ext cx="0" cy="0"/>
          <a:chOff x="0" y="0"/>
          <a:chExt cx="0" cy="0"/>
        </a:xfrm>
      </p:grpSpPr>
      <p:sp>
        <p:nvSpPr>
          <p:cNvPr id="2495" name="Google Shape;2495;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of brackets</a:t>
            </a:r>
            <a:endParaRPr/>
          </a:p>
        </p:txBody>
      </p:sp>
      <p:sp>
        <p:nvSpPr>
          <p:cNvPr id="2496" name="Google Shape;2496;p64"/>
          <p:cNvSpPr txBox="1"/>
          <p:nvPr/>
        </p:nvSpPr>
        <p:spPr>
          <a:xfrm flipH="1">
            <a:off x="982600" y="208220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Step 1</a:t>
            </a:r>
            <a:endParaRPr b="1" sz="2400">
              <a:solidFill>
                <a:schemeClr val="dk1"/>
              </a:solidFill>
              <a:latin typeface="Poppins"/>
              <a:ea typeface="Poppins"/>
              <a:cs typeface="Poppins"/>
              <a:sym typeface="Poppins"/>
            </a:endParaRPr>
          </a:p>
        </p:txBody>
      </p:sp>
      <p:sp>
        <p:nvSpPr>
          <p:cNvPr id="2497" name="Google Shape;2497;p64"/>
          <p:cNvSpPr txBox="1"/>
          <p:nvPr/>
        </p:nvSpPr>
        <p:spPr>
          <a:xfrm flipH="1">
            <a:off x="982602" y="1467613"/>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2498" name="Google Shape;2498;p64"/>
          <p:cNvSpPr txBox="1"/>
          <p:nvPr/>
        </p:nvSpPr>
        <p:spPr>
          <a:xfrm flipH="1">
            <a:off x="2663450" y="3375000"/>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Step 2</a:t>
            </a:r>
            <a:endParaRPr b="1" sz="2400">
              <a:solidFill>
                <a:schemeClr val="dk1"/>
              </a:solidFill>
              <a:latin typeface="Poppins"/>
              <a:ea typeface="Poppins"/>
              <a:cs typeface="Poppins"/>
              <a:sym typeface="Poppins"/>
            </a:endParaRPr>
          </a:p>
        </p:txBody>
      </p:sp>
      <p:sp>
        <p:nvSpPr>
          <p:cNvPr id="2499" name="Google Shape;2499;p64"/>
          <p:cNvSpPr txBox="1"/>
          <p:nvPr/>
        </p:nvSpPr>
        <p:spPr>
          <a:xfrm flipH="1">
            <a:off x="2661127" y="3763274"/>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2500" name="Google Shape;2500;p64"/>
          <p:cNvSpPr txBox="1"/>
          <p:nvPr/>
        </p:nvSpPr>
        <p:spPr>
          <a:xfrm flipH="1">
            <a:off x="4339675" y="208220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Step 3</a:t>
            </a:r>
            <a:endParaRPr b="1" sz="2400">
              <a:solidFill>
                <a:schemeClr val="dk1"/>
              </a:solidFill>
              <a:latin typeface="Poppins"/>
              <a:ea typeface="Poppins"/>
              <a:cs typeface="Poppins"/>
              <a:sym typeface="Poppins"/>
            </a:endParaRPr>
          </a:p>
        </p:txBody>
      </p:sp>
      <p:sp>
        <p:nvSpPr>
          <p:cNvPr id="2501" name="Google Shape;2501;p64"/>
          <p:cNvSpPr txBox="1"/>
          <p:nvPr/>
        </p:nvSpPr>
        <p:spPr>
          <a:xfrm flipH="1">
            <a:off x="4339677" y="1467613"/>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Despite being red, Mars is a very cold place</a:t>
            </a:r>
            <a:endParaRPr>
              <a:solidFill>
                <a:schemeClr val="dk1"/>
              </a:solidFill>
              <a:latin typeface="Lato"/>
              <a:ea typeface="Lato"/>
              <a:cs typeface="Lato"/>
              <a:sym typeface="Lato"/>
            </a:endParaRPr>
          </a:p>
        </p:txBody>
      </p:sp>
      <p:sp>
        <p:nvSpPr>
          <p:cNvPr id="2502" name="Google Shape;2502;p64"/>
          <p:cNvSpPr txBox="1"/>
          <p:nvPr/>
        </p:nvSpPr>
        <p:spPr>
          <a:xfrm flipH="1">
            <a:off x="6018200" y="3375000"/>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Step 4</a:t>
            </a:r>
            <a:endParaRPr b="1" sz="2400">
              <a:solidFill>
                <a:schemeClr val="dk1"/>
              </a:solidFill>
              <a:latin typeface="Poppins"/>
              <a:ea typeface="Poppins"/>
              <a:cs typeface="Poppins"/>
              <a:sym typeface="Poppins"/>
            </a:endParaRPr>
          </a:p>
        </p:txBody>
      </p:sp>
      <p:sp>
        <p:nvSpPr>
          <p:cNvPr id="2503" name="Google Shape;2503;p64"/>
          <p:cNvSpPr txBox="1"/>
          <p:nvPr/>
        </p:nvSpPr>
        <p:spPr>
          <a:xfrm flipH="1">
            <a:off x="6018202" y="3763274"/>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2504" name="Google Shape;2504;p64"/>
          <p:cNvSpPr/>
          <p:nvPr/>
        </p:nvSpPr>
        <p:spPr>
          <a:xfrm>
            <a:off x="1902100" y="2834388"/>
            <a:ext cx="304200" cy="304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4"/>
          <p:cNvSpPr/>
          <p:nvPr/>
        </p:nvSpPr>
        <p:spPr>
          <a:xfrm>
            <a:off x="6937700" y="2834388"/>
            <a:ext cx="304200" cy="304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506" name="Google Shape;2506;p64"/>
          <p:cNvSpPr/>
          <p:nvPr/>
        </p:nvSpPr>
        <p:spPr>
          <a:xfrm>
            <a:off x="3580633" y="2834388"/>
            <a:ext cx="304200" cy="304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4"/>
          <p:cNvSpPr/>
          <p:nvPr/>
        </p:nvSpPr>
        <p:spPr>
          <a:xfrm>
            <a:off x="5259167" y="2834388"/>
            <a:ext cx="304200" cy="304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cxnSp>
        <p:nvCxnSpPr>
          <p:cNvPr id="2508" name="Google Shape;2508;p64"/>
          <p:cNvCxnSpPr>
            <a:endCxn id="2506" idx="2"/>
          </p:cNvCxnSpPr>
          <p:nvPr/>
        </p:nvCxnSpPr>
        <p:spPr>
          <a:xfrm>
            <a:off x="2206333" y="2986488"/>
            <a:ext cx="1374300" cy="0"/>
          </a:xfrm>
          <a:prstGeom prst="straightConnector1">
            <a:avLst/>
          </a:prstGeom>
          <a:noFill/>
          <a:ln cap="flat" cmpd="sng" w="9525">
            <a:solidFill>
              <a:schemeClr val="accent4"/>
            </a:solidFill>
            <a:prstDash val="solid"/>
            <a:round/>
            <a:headEnd len="med" w="med" type="none"/>
            <a:tailEnd len="med" w="med" type="none"/>
          </a:ln>
        </p:spPr>
      </p:cxnSp>
      <p:cxnSp>
        <p:nvCxnSpPr>
          <p:cNvPr id="2509" name="Google Shape;2509;p64"/>
          <p:cNvCxnSpPr>
            <a:stCxn id="2506" idx="6"/>
            <a:endCxn id="2507" idx="2"/>
          </p:cNvCxnSpPr>
          <p:nvPr/>
        </p:nvCxnSpPr>
        <p:spPr>
          <a:xfrm>
            <a:off x="3884833" y="2986488"/>
            <a:ext cx="1374300" cy="0"/>
          </a:xfrm>
          <a:prstGeom prst="straightConnector1">
            <a:avLst/>
          </a:prstGeom>
          <a:noFill/>
          <a:ln cap="flat" cmpd="sng" w="9525">
            <a:solidFill>
              <a:schemeClr val="accent4"/>
            </a:solidFill>
            <a:prstDash val="solid"/>
            <a:round/>
            <a:headEnd len="med" w="med" type="none"/>
            <a:tailEnd len="med" w="med" type="none"/>
          </a:ln>
        </p:spPr>
      </p:cxnSp>
      <p:cxnSp>
        <p:nvCxnSpPr>
          <p:cNvPr id="2510" name="Google Shape;2510;p64"/>
          <p:cNvCxnSpPr>
            <a:stCxn id="2507" idx="6"/>
            <a:endCxn id="2505" idx="2"/>
          </p:cNvCxnSpPr>
          <p:nvPr/>
        </p:nvCxnSpPr>
        <p:spPr>
          <a:xfrm>
            <a:off x="5563367" y="2986488"/>
            <a:ext cx="1374300" cy="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4" name="Shape 2514"/>
        <p:cNvGrpSpPr/>
        <p:nvPr/>
      </p:nvGrpSpPr>
      <p:grpSpPr>
        <a:xfrm>
          <a:off x="0" y="0"/>
          <a:ext cx="0" cy="0"/>
          <a:chOff x="0" y="0"/>
          <a:chExt cx="0" cy="0"/>
        </a:xfrm>
      </p:grpSpPr>
      <p:sp>
        <p:nvSpPr>
          <p:cNvPr id="2515" name="Google Shape;2515;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xercise two</a:t>
            </a:r>
            <a:endParaRPr/>
          </a:p>
        </p:txBody>
      </p:sp>
      <p:sp>
        <p:nvSpPr>
          <p:cNvPr id="2516" name="Google Shape;2516;p65"/>
          <p:cNvSpPr txBox="1"/>
          <p:nvPr/>
        </p:nvSpPr>
        <p:spPr>
          <a:xfrm flipH="1">
            <a:off x="713200" y="1115850"/>
            <a:ext cx="7719000" cy="33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Lato"/>
                <a:ea typeface="Lato"/>
                <a:cs typeface="Lato"/>
                <a:sym typeface="Lato"/>
              </a:rPr>
              <a:t>Explain</a:t>
            </a:r>
            <a:r>
              <a:rPr lang="en">
                <a:solidFill>
                  <a:schemeClr val="dk1"/>
                </a:solidFill>
                <a:latin typeface="Lato"/>
                <a:ea typeface="Lato"/>
                <a:cs typeface="Lato"/>
                <a:sym typeface="Lato"/>
              </a:rPr>
              <a:t> whether the expressions are balanced or not </a:t>
            </a:r>
            <a:r>
              <a:rPr b="1" lang="en">
                <a:solidFill>
                  <a:schemeClr val="dk1"/>
                </a:solidFill>
                <a:latin typeface="Lato"/>
                <a:ea typeface="Lato"/>
                <a:cs typeface="Lato"/>
                <a:sym typeface="Lato"/>
              </a:rPr>
              <a:t>and correct</a:t>
            </a:r>
            <a:r>
              <a:rPr lang="en">
                <a:solidFill>
                  <a:schemeClr val="dk1"/>
                </a:solidFill>
                <a:latin typeface="Lato"/>
                <a:ea typeface="Lato"/>
                <a:cs typeface="Lato"/>
                <a:sym typeface="Lato"/>
              </a:rPr>
              <a:t> them if not</a:t>
            </a:r>
            <a:endParaRPr>
              <a:solidFill>
                <a:schemeClr val="dk1"/>
              </a:solidFill>
              <a:latin typeface="Lato"/>
              <a:ea typeface="Lato"/>
              <a:cs typeface="Lato"/>
              <a:sym typeface="Lato"/>
            </a:endParaRPr>
          </a:p>
        </p:txBody>
      </p:sp>
      <p:sp>
        <p:nvSpPr>
          <p:cNvPr id="2517" name="Google Shape;2517;p65"/>
          <p:cNvSpPr txBox="1"/>
          <p:nvPr/>
        </p:nvSpPr>
        <p:spPr>
          <a:xfrm flipH="1">
            <a:off x="719910" y="1804075"/>
            <a:ext cx="17271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a:t>
            </a:r>
            <a:endParaRPr b="1">
              <a:solidFill>
                <a:schemeClr val="dk1"/>
              </a:solidFill>
              <a:latin typeface="Lato"/>
              <a:ea typeface="Lato"/>
              <a:cs typeface="Lato"/>
              <a:sym typeface="Lato"/>
            </a:endParaRPr>
          </a:p>
        </p:txBody>
      </p:sp>
      <p:sp>
        <p:nvSpPr>
          <p:cNvPr id="2518" name="Google Shape;2518;p65"/>
          <p:cNvSpPr txBox="1"/>
          <p:nvPr/>
        </p:nvSpPr>
        <p:spPr>
          <a:xfrm flipH="1">
            <a:off x="719910" y="2536983"/>
            <a:ext cx="17271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a:t>
            </a:r>
            <a:r>
              <a:rPr b="1" lang="en">
                <a:solidFill>
                  <a:schemeClr val="dk1"/>
                </a:solidFill>
                <a:latin typeface="Lato"/>
                <a:ea typeface="Lato"/>
                <a:cs typeface="Lato"/>
                <a:sym typeface="Lato"/>
              </a:rPr>
              <a:t>)</a:t>
            </a:r>
            <a:endParaRPr b="1">
              <a:solidFill>
                <a:schemeClr val="dk1"/>
              </a:solidFill>
              <a:latin typeface="Lato"/>
              <a:ea typeface="Lato"/>
              <a:cs typeface="Lato"/>
              <a:sym typeface="Lato"/>
            </a:endParaRPr>
          </a:p>
        </p:txBody>
      </p:sp>
      <p:sp>
        <p:nvSpPr>
          <p:cNvPr id="2519" name="Google Shape;2519;p65"/>
          <p:cNvSpPr txBox="1"/>
          <p:nvPr/>
        </p:nvSpPr>
        <p:spPr>
          <a:xfrm flipH="1">
            <a:off x="719910" y="3269892"/>
            <a:ext cx="17271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 [)</a:t>
            </a:r>
            <a:r>
              <a:rPr b="1" lang="en">
                <a:solidFill>
                  <a:schemeClr val="dk1"/>
                </a:solidFill>
                <a:latin typeface="Lato"/>
                <a:ea typeface="Lato"/>
                <a:cs typeface="Lato"/>
                <a:sym typeface="Lato"/>
              </a:rPr>
              <a:t>]</a:t>
            </a:r>
            <a:endParaRPr b="1">
              <a:solidFill>
                <a:schemeClr val="dk1"/>
              </a:solidFill>
              <a:latin typeface="Lato"/>
              <a:ea typeface="Lato"/>
              <a:cs typeface="Lato"/>
              <a:sym typeface="Lato"/>
            </a:endParaRPr>
          </a:p>
        </p:txBody>
      </p:sp>
      <p:sp>
        <p:nvSpPr>
          <p:cNvPr id="2520" name="Google Shape;2520;p65"/>
          <p:cNvSpPr txBox="1"/>
          <p:nvPr/>
        </p:nvSpPr>
        <p:spPr>
          <a:xfrm flipH="1">
            <a:off x="719910" y="4002800"/>
            <a:ext cx="17271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 ]</a:t>
            </a:r>
            <a:endParaRPr b="1">
              <a:solidFill>
                <a:schemeClr val="dk1"/>
              </a:solidFill>
              <a:latin typeface="Lato"/>
              <a:ea typeface="Lato"/>
              <a:cs typeface="Lato"/>
              <a:sym typeface="Lato"/>
            </a:endParaRPr>
          </a:p>
        </p:txBody>
      </p:sp>
      <p:sp>
        <p:nvSpPr>
          <p:cNvPr id="2521" name="Google Shape;2521;p65"/>
          <p:cNvSpPr txBox="1"/>
          <p:nvPr/>
        </p:nvSpPr>
        <p:spPr>
          <a:xfrm flipH="1">
            <a:off x="4571975" y="1804075"/>
            <a:ext cx="17271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a:t>
            </a:r>
            <a:endParaRPr b="1">
              <a:solidFill>
                <a:schemeClr val="dk1"/>
              </a:solidFill>
              <a:latin typeface="Lato"/>
              <a:ea typeface="Lato"/>
              <a:cs typeface="Lato"/>
              <a:sym typeface="Lato"/>
            </a:endParaRPr>
          </a:p>
        </p:txBody>
      </p:sp>
      <p:sp>
        <p:nvSpPr>
          <p:cNvPr id="2522" name="Google Shape;2522;p65"/>
          <p:cNvSpPr txBox="1"/>
          <p:nvPr/>
        </p:nvSpPr>
        <p:spPr>
          <a:xfrm flipH="1">
            <a:off x="4571975" y="2536983"/>
            <a:ext cx="17271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a:t>
            </a:r>
            <a:r>
              <a:rPr b="1" lang="en">
                <a:solidFill>
                  <a:schemeClr val="dk1"/>
                </a:solidFill>
                <a:latin typeface="Lato"/>
                <a:ea typeface="Lato"/>
                <a:cs typeface="Lato"/>
                <a:sym typeface="Lato"/>
              </a:rPr>
              <a:t>{</a:t>
            </a:r>
            <a:r>
              <a:rPr b="1" lang="en">
                <a:solidFill>
                  <a:schemeClr val="dk1"/>
                </a:solidFill>
                <a:latin typeface="Lato"/>
                <a:ea typeface="Lato"/>
                <a:cs typeface="Lato"/>
                <a:sym typeface="Lato"/>
              </a:rPr>
              <a:t>)}</a:t>
            </a:r>
            <a:endParaRPr b="1">
              <a:solidFill>
                <a:schemeClr val="dk1"/>
              </a:solidFill>
              <a:latin typeface="Lato"/>
              <a:ea typeface="Lato"/>
              <a:cs typeface="Lato"/>
              <a:sym typeface="Lato"/>
            </a:endParaRPr>
          </a:p>
        </p:txBody>
      </p:sp>
      <p:sp>
        <p:nvSpPr>
          <p:cNvPr id="2523" name="Google Shape;2523;p65"/>
          <p:cNvSpPr txBox="1"/>
          <p:nvPr/>
        </p:nvSpPr>
        <p:spPr>
          <a:xfrm flipH="1">
            <a:off x="4571975" y="3269892"/>
            <a:ext cx="17271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 [</a:t>
            </a:r>
            <a:r>
              <a:rPr b="1" lang="en">
                <a:solidFill>
                  <a:schemeClr val="dk1"/>
                </a:solidFill>
                <a:latin typeface="Lato"/>
                <a:ea typeface="Lato"/>
                <a:cs typeface="Lato"/>
                <a:sym typeface="Lato"/>
              </a:rPr>
              <a:t>{}</a:t>
            </a:r>
            <a:r>
              <a:rPr b="1" lang="en">
                <a:solidFill>
                  <a:schemeClr val="dk1"/>
                </a:solidFill>
                <a:latin typeface="Lato"/>
                <a:ea typeface="Lato"/>
                <a:cs typeface="Lato"/>
                <a:sym typeface="Lato"/>
              </a:rPr>
              <a:t>)]</a:t>
            </a:r>
            <a:endParaRPr b="1">
              <a:solidFill>
                <a:schemeClr val="dk1"/>
              </a:solidFill>
              <a:latin typeface="Lato"/>
              <a:ea typeface="Lato"/>
              <a:cs typeface="Lato"/>
              <a:sym typeface="Lato"/>
            </a:endParaRPr>
          </a:p>
        </p:txBody>
      </p:sp>
      <p:sp>
        <p:nvSpPr>
          <p:cNvPr id="2524" name="Google Shape;2524;p65"/>
          <p:cNvSpPr txBox="1"/>
          <p:nvPr/>
        </p:nvSpPr>
        <p:spPr>
          <a:xfrm flipH="1">
            <a:off x="4571975" y="4002800"/>
            <a:ext cx="17271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 ]</a:t>
            </a:r>
            <a:r>
              <a:rPr b="1" lang="en">
                <a:solidFill>
                  <a:schemeClr val="dk1"/>
                </a:solidFill>
                <a:latin typeface="Lato"/>
                <a:ea typeface="Lato"/>
                <a:cs typeface="Lato"/>
                <a:sym typeface="Lato"/>
              </a:rPr>
              <a:t>{}</a:t>
            </a:r>
            <a:endParaRPr b="1">
              <a:solidFill>
                <a:schemeClr val="dk1"/>
              </a:solidFill>
              <a:latin typeface="Lato"/>
              <a:ea typeface="Lato"/>
              <a:cs typeface="Lato"/>
              <a:sym typeface="Lato"/>
            </a:endParaRPr>
          </a:p>
        </p:txBody>
      </p:sp>
      <p:sp>
        <p:nvSpPr>
          <p:cNvPr id="2525" name="Google Shape;2525;p65"/>
          <p:cNvSpPr txBox="1"/>
          <p:nvPr/>
        </p:nvSpPr>
        <p:spPr>
          <a:xfrm flipH="1">
            <a:off x="2532200" y="1804075"/>
            <a:ext cx="2038200" cy="601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Is it balanced?</a:t>
            </a:r>
            <a:endParaRPr>
              <a:solidFill>
                <a:schemeClr val="dk1"/>
              </a:solidFill>
              <a:latin typeface="Lato"/>
              <a:ea typeface="Lato"/>
              <a:cs typeface="Lato"/>
              <a:sym typeface="Lato"/>
            </a:endParaRPr>
          </a:p>
        </p:txBody>
      </p:sp>
      <p:sp>
        <p:nvSpPr>
          <p:cNvPr id="2526" name="Google Shape;2526;p65"/>
          <p:cNvSpPr txBox="1"/>
          <p:nvPr/>
        </p:nvSpPr>
        <p:spPr>
          <a:xfrm flipH="1">
            <a:off x="2532200" y="2536983"/>
            <a:ext cx="2038200" cy="601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Is it balanced?</a:t>
            </a:r>
            <a:endParaRPr>
              <a:solidFill>
                <a:schemeClr val="dk1"/>
              </a:solidFill>
              <a:latin typeface="Lato"/>
              <a:ea typeface="Lato"/>
              <a:cs typeface="Lato"/>
              <a:sym typeface="Lato"/>
            </a:endParaRPr>
          </a:p>
        </p:txBody>
      </p:sp>
      <p:sp>
        <p:nvSpPr>
          <p:cNvPr id="2527" name="Google Shape;2527;p65"/>
          <p:cNvSpPr txBox="1"/>
          <p:nvPr/>
        </p:nvSpPr>
        <p:spPr>
          <a:xfrm flipH="1">
            <a:off x="2532200" y="3269892"/>
            <a:ext cx="2038200" cy="601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Is it balanced?</a:t>
            </a:r>
            <a:endParaRPr>
              <a:solidFill>
                <a:schemeClr val="dk1"/>
              </a:solidFill>
              <a:latin typeface="Lato"/>
              <a:ea typeface="Lato"/>
              <a:cs typeface="Lato"/>
              <a:sym typeface="Lato"/>
            </a:endParaRPr>
          </a:p>
        </p:txBody>
      </p:sp>
      <p:sp>
        <p:nvSpPr>
          <p:cNvPr id="2528" name="Google Shape;2528;p65"/>
          <p:cNvSpPr txBox="1"/>
          <p:nvPr/>
        </p:nvSpPr>
        <p:spPr>
          <a:xfrm flipH="1">
            <a:off x="2532200" y="4002800"/>
            <a:ext cx="2038200" cy="601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Is it balanced?</a:t>
            </a:r>
            <a:endParaRPr>
              <a:solidFill>
                <a:schemeClr val="dk1"/>
              </a:solidFill>
              <a:latin typeface="Lato"/>
              <a:ea typeface="Lato"/>
              <a:cs typeface="Lato"/>
              <a:sym typeface="Lato"/>
            </a:endParaRPr>
          </a:p>
        </p:txBody>
      </p:sp>
      <p:sp>
        <p:nvSpPr>
          <p:cNvPr id="2529" name="Google Shape;2529;p65"/>
          <p:cNvSpPr txBox="1"/>
          <p:nvPr/>
        </p:nvSpPr>
        <p:spPr>
          <a:xfrm flipH="1">
            <a:off x="6384450" y="1804075"/>
            <a:ext cx="2038200" cy="601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Is it balanced?</a:t>
            </a:r>
            <a:endParaRPr>
              <a:solidFill>
                <a:schemeClr val="dk1"/>
              </a:solidFill>
              <a:latin typeface="Lato"/>
              <a:ea typeface="Lato"/>
              <a:cs typeface="Lato"/>
              <a:sym typeface="Lato"/>
            </a:endParaRPr>
          </a:p>
        </p:txBody>
      </p:sp>
      <p:sp>
        <p:nvSpPr>
          <p:cNvPr id="2530" name="Google Shape;2530;p65"/>
          <p:cNvSpPr txBox="1"/>
          <p:nvPr/>
        </p:nvSpPr>
        <p:spPr>
          <a:xfrm flipH="1">
            <a:off x="6384450" y="2536983"/>
            <a:ext cx="2038200" cy="601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Is it balanced?</a:t>
            </a:r>
            <a:endParaRPr>
              <a:solidFill>
                <a:schemeClr val="dk1"/>
              </a:solidFill>
              <a:latin typeface="Lato"/>
              <a:ea typeface="Lato"/>
              <a:cs typeface="Lato"/>
              <a:sym typeface="Lato"/>
            </a:endParaRPr>
          </a:p>
        </p:txBody>
      </p:sp>
      <p:sp>
        <p:nvSpPr>
          <p:cNvPr id="2531" name="Google Shape;2531;p65"/>
          <p:cNvSpPr txBox="1"/>
          <p:nvPr/>
        </p:nvSpPr>
        <p:spPr>
          <a:xfrm flipH="1">
            <a:off x="6384450" y="3269892"/>
            <a:ext cx="2038200" cy="601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Is it balanced?</a:t>
            </a:r>
            <a:endParaRPr>
              <a:solidFill>
                <a:schemeClr val="dk1"/>
              </a:solidFill>
              <a:latin typeface="Lato"/>
              <a:ea typeface="Lato"/>
              <a:cs typeface="Lato"/>
              <a:sym typeface="Lato"/>
            </a:endParaRPr>
          </a:p>
        </p:txBody>
      </p:sp>
      <p:sp>
        <p:nvSpPr>
          <p:cNvPr id="2532" name="Google Shape;2532;p65"/>
          <p:cNvSpPr txBox="1"/>
          <p:nvPr/>
        </p:nvSpPr>
        <p:spPr>
          <a:xfrm flipH="1">
            <a:off x="6384450" y="4002800"/>
            <a:ext cx="2038200" cy="601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Is it balanced?</a:t>
            </a:r>
            <a:endParaRPr>
              <a:solidFill>
                <a:schemeClr val="dk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grpSp>
        <p:nvGrpSpPr>
          <p:cNvPr id="677" name="Google Shape;677;p39"/>
          <p:cNvGrpSpPr/>
          <p:nvPr/>
        </p:nvGrpSpPr>
        <p:grpSpPr>
          <a:xfrm flipH="1">
            <a:off x="6126500" y="838493"/>
            <a:ext cx="2697874" cy="3765515"/>
            <a:chOff x="-5808398" y="445034"/>
            <a:chExt cx="2883268" cy="4024276"/>
          </a:xfrm>
        </p:grpSpPr>
        <p:sp>
          <p:nvSpPr>
            <p:cNvPr id="678" name="Google Shape;678;p39"/>
            <p:cNvSpPr/>
            <p:nvPr/>
          </p:nvSpPr>
          <p:spPr>
            <a:xfrm rot="2744938">
              <a:off x="-3819530" y="1542726"/>
              <a:ext cx="754654" cy="708578"/>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9"/>
            <p:cNvSpPr/>
            <p:nvPr/>
          </p:nvSpPr>
          <p:spPr>
            <a:xfrm rot="6300017">
              <a:off x="-5588098" y="1340012"/>
              <a:ext cx="2259327" cy="2189777"/>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 name="Google Shape;680;p39"/>
            <p:cNvGrpSpPr/>
            <p:nvPr/>
          </p:nvGrpSpPr>
          <p:grpSpPr>
            <a:xfrm>
              <a:off x="-5163380" y="1291096"/>
              <a:ext cx="1547505" cy="3178214"/>
              <a:chOff x="-2207555" y="876296"/>
              <a:chExt cx="1547505" cy="3178214"/>
            </a:xfrm>
          </p:grpSpPr>
          <p:grpSp>
            <p:nvGrpSpPr>
              <p:cNvPr id="681" name="Google Shape;681;p39"/>
              <p:cNvGrpSpPr/>
              <p:nvPr/>
            </p:nvGrpSpPr>
            <p:grpSpPr>
              <a:xfrm>
                <a:off x="-2207555" y="876296"/>
                <a:ext cx="1547505" cy="3178214"/>
                <a:chOff x="-6810083" y="-1297691"/>
                <a:chExt cx="5037450" cy="10345749"/>
              </a:xfrm>
            </p:grpSpPr>
            <p:sp>
              <p:nvSpPr>
                <p:cNvPr id="682" name="Google Shape;682;p39"/>
                <p:cNvSpPr/>
                <p:nvPr/>
              </p:nvSpPr>
              <p:spPr>
                <a:xfrm>
                  <a:off x="-5891066" y="-605503"/>
                  <a:ext cx="3025992" cy="1331357"/>
                </a:xfrm>
                <a:custGeom>
                  <a:rect b="b" l="l" r="r" t="t"/>
                  <a:pathLst>
                    <a:path extrusionOk="0" h="2841" w="6457">
                      <a:moveTo>
                        <a:pt x="3104" y="1"/>
                      </a:moveTo>
                      <a:cubicBezTo>
                        <a:pt x="2964" y="175"/>
                        <a:pt x="2740" y="226"/>
                        <a:pt x="2506" y="226"/>
                      </a:cubicBezTo>
                      <a:cubicBezTo>
                        <a:pt x="2448" y="226"/>
                        <a:pt x="2390" y="223"/>
                        <a:pt x="2332" y="218"/>
                      </a:cubicBezTo>
                      <a:cubicBezTo>
                        <a:pt x="2068" y="175"/>
                        <a:pt x="1804" y="64"/>
                        <a:pt x="1518" y="64"/>
                      </a:cubicBezTo>
                      <a:cubicBezTo>
                        <a:pt x="1495" y="63"/>
                        <a:pt x="1472" y="63"/>
                        <a:pt x="1449" y="63"/>
                      </a:cubicBezTo>
                      <a:cubicBezTo>
                        <a:pt x="1098" y="63"/>
                        <a:pt x="756" y="213"/>
                        <a:pt x="508" y="461"/>
                      </a:cubicBezTo>
                      <a:cubicBezTo>
                        <a:pt x="22" y="947"/>
                        <a:pt x="1" y="1804"/>
                        <a:pt x="440" y="2311"/>
                      </a:cubicBezTo>
                      <a:cubicBezTo>
                        <a:pt x="709" y="2606"/>
                        <a:pt x="1111" y="2760"/>
                        <a:pt x="1503" y="2760"/>
                      </a:cubicBezTo>
                      <a:cubicBezTo>
                        <a:pt x="1788" y="2760"/>
                        <a:pt x="2068" y="2679"/>
                        <a:pt x="2290" y="2512"/>
                      </a:cubicBezTo>
                      <a:lnTo>
                        <a:pt x="5372" y="2840"/>
                      </a:lnTo>
                      <a:cubicBezTo>
                        <a:pt x="5880" y="2819"/>
                        <a:pt x="6345" y="2380"/>
                        <a:pt x="6409" y="1851"/>
                      </a:cubicBezTo>
                      <a:cubicBezTo>
                        <a:pt x="6456" y="1344"/>
                        <a:pt x="6060" y="815"/>
                        <a:pt x="5552" y="704"/>
                      </a:cubicBezTo>
                      <a:cubicBezTo>
                        <a:pt x="5351" y="662"/>
                        <a:pt x="5156" y="683"/>
                        <a:pt x="4955" y="593"/>
                      </a:cubicBezTo>
                      <a:cubicBezTo>
                        <a:pt x="4759" y="530"/>
                        <a:pt x="4558" y="350"/>
                        <a:pt x="4648" y="175"/>
                      </a:cubicBezTo>
                      <a:cubicBezTo>
                        <a:pt x="4119" y="86"/>
                        <a:pt x="3633" y="64"/>
                        <a:pt x="3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9"/>
                <p:cNvSpPr/>
                <p:nvPr/>
              </p:nvSpPr>
              <p:spPr>
                <a:xfrm>
                  <a:off x="-4661805" y="-429293"/>
                  <a:ext cx="805588" cy="1217013"/>
                </a:xfrm>
                <a:custGeom>
                  <a:rect b="b" l="l" r="r" t="t"/>
                  <a:pathLst>
                    <a:path extrusionOk="0" h="2597" w="1719">
                      <a:moveTo>
                        <a:pt x="571" y="0"/>
                      </a:moveTo>
                      <a:lnTo>
                        <a:pt x="0" y="1803"/>
                      </a:lnTo>
                      <a:lnTo>
                        <a:pt x="85" y="2464"/>
                      </a:lnTo>
                      <a:lnTo>
                        <a:pt x="1718" y="2596"/>
                      </a:lnTo>
                      <a:lnTo>
                        <a:pt x="1718" y="2596"/>
                      </a:lnTo>
                      <a:lnTo>
                        <a:pt x="1586" y="2068"/>
                      </a:lnTo>
                      <a:lnTo>
                        <a:pt x="1607" y="878"/>
                      </a:lnTo>
                      <a:lnTo>
                        <a:pt x="571" y="0"/>
                      </a:ln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9"/>
                <p:cNvSpPr/>
                <p:nvPr/>
              </p:nvSpPr>
              <p:spPr>
                <a:xfrm>
                  <a:off x="-4218476" y="-119525"/>
                  <a:ext cx="359900" cy="463475"/>
                </a:xfrm>
                <a:custGeom>
                  <a:rect b="b" l="l" r="r" t="t"/>
                  <a:pathLst>
                    <a:path extrusionOk="0" h="989" w="662">
                      <a:moveTo>
                        <a:pt x="349" y="0"/>
                      </a:moveTo>
                      <a:cubicBezTo>
                        <a:pt x="244" y="43"/>
                        <a:pt x="133" y="85"/>
                        <a:pt x="0" y="132"/>
                      </a:cubicBezTo>
                      <a:cubicBezTo>
                        <a:pt x="85" y="481"/>
                        <a:pt x="328" y="814"/>
                        <a:pt x="640" y="989"/>
                      </a:cubicBezTo>
                      <a:lnTo>
                        <a:pt x="661" y="265"/>
                      </a:lnTo>
                      <a:lnTo>
                        <a:pt x="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9"/>
                <p:cNvSpPr/>
                <p:nvPr/>
              </p:nvSpPr>
              <p:spPr>
                <a:xfrm>
                  <a:off x="-5777185" y="415673"/>
                  <a:ext cx="2961320" cy="743704"/>
                </a:xfrm>
                <a:custGeom>
                  <a:rect b="b" l="l" r="r" t="t"/>
                  <a:pathLst>
                    <a:path extrusionOk="0" h="1587" w="6319">
                      <a:moveTo>
                        <a:pt x="2380" y="0"/>
                      </a:moveTo>
                      <a:cubicBezTo>
                        <a:pt x="2380" y="0"/>
                        <a:pt x="1455" y="90"/>
                        <a:pt x="1058" y="265"/>
                      </a:cubicBezTo>
                      <a:cubicBezTo>
                        <a:pt x="746" y="397"/>
                        <a:pt x="1" y="1586"/>
                        <a:pt x="1" y="1586"/>
                      </a:cubicBezTo>
                      <a:lnTo>
                        <a:pt x="6319" y="1586"/>
                      </a:lnTo>
                      <a:cubicBezTo>
                        <a:pt x="6319" y="1586"/>
                        <a:pt x="5595" y="619"/>
                        <a:pt x="5351" y="465"/>
                      </a:cubicBezTo>
                      <a:cubicBezTo>
                        <a:pt x="5087" y="312"/>
                        <a:pt x="3966" y="265"/>
                        <a:pt x="3966" y="265"/>
                      </a:cubicBezTo>
                      <a:cubicBezTo>
                        <a:pt x="3827" y="438"/>
                        <a:pt x="3651" y="503"/>
                        <a:pt x="3468" y="503"/>
                      </a:cubicBezTo>
                      <a:cubicBezTo>
                        <a:pt x="2954" y="503"/>
                        <a:pt x="2380" y="0"/>
                        <a:pt x="23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9"/>
                <p:cNvSpPr/>
                <p:nvPr/>
              </p:nvSpPr>
              <p:spPr>
                <a:xfrm>
                  <a:off x="-4446227" y="-1297691"/>
                  <a:ext cx="1095206" cy="1449449"/>
                </a:xfrm>
                <a:custGeom>
                  <a:rect b="b" l="l" r="r" t="t"/>
                  <a:pathLst>
                    <a:path extrusionOk="0" h="3093" w="2337">
                      <a:moveTo>
                        <a:pt x="1228" y="0"/>
                      </a:moveTo>
                      <a:cubicBezTo>
                        <a:pt x="842" y="0"/>
                        <a:pt x="583" y="151"/>
                        <a:pt x="397" y="352"/>
                      </a:cubicBezTo>
                      <a:cubicBezTo>
                        <a:pt x="174" y="595"/>
                        <a:pt x="69" y="928"/>
                        <a:pt x="21" y="1124"/>
                      </a:cubicBezTo>
                      <a:lnTo>
                        <a:pt x="21" y="1166"/>
                      </a:lnTo>
                      <a:lnTo>
                        <a:pt x="21" y="1192"/>
                      </a:lnTo>
                      <a:lnTo>
                        <a:pt x="0" y="1192"/>
                      </a:lnTo>
                      <a:lnTo>
                        <a:pt x="0" y="1214"/>
                      </a:lnTo>
                      <a:lnTo>
                        <a:pt x="0" y="1256"/>
                      </a:lnTo>
                      <a:lnTo>
                        <a:pt x="0" y="1298"/>
                      </a:lnTo>
                      <a:lnTo>
                        <a:pt x="21" y="1367"/>
                      </a:lnTo>
                      <a:lnTo>
                        <a:pt x="418" y="2710"/>
                      </a:lnTo>
                      <a:cubicBezTo>
                        <a:pt x="418" y="2710"/>
                        <a:pt x="742" y="3093"/>
                        <a:pt x="1197" y="3093"/>
                      </a:cubicBezTo>
                      <a:cubicBezTo>
                        <a:pt x="1369" y="3093"/>
                        <a:pt x="1561" y="3037"/>
                        <a:pt x="1761" y="2884"/>
                      </a:cubicBezTo>
                      <a:cubicBezTo>
                        <a:pt x="2157" y="2578"/>
                        <a:pt x="2337" y="1721"/>
                        <a:pt x="2205" y="992"/>
                      </a:cubicBezTo>
                      <a:cubicBezTo>
                        <a:pt x="2184" y="970"/>
                        <a:pt x="2184" y="949"/>
                        <a:pt x="2184" y="928"/>
                      </a:cubicBezTo>
                      <a:lnTo>
                        <a:pt x="2184" y="902"/>
                      </a:lnTo>
                      <a:cubicBezTo>
                        <a:pt x="2157" y="881"/>
                        <a:pt x="2157" y="859"/>
                        <a:pt x="2157" y="838"/>
                      </a:cubicBezTo>
                      <a:lnTo>
                        <a:pt x="2157" y="817"/>
                      </a:lnTo>
                      <a:cubicBezTo>
                        <a:pt x="2136" y="796"/>
                        <a:pt x="2136" y="796"/>
                        <a:pt x="2136" y="770"/>
                      </a:cubicBezTo>
                      <a:cubicBezTo>
                        <a:pt x="2136" y="748"/>
                        <a:pt x="2115" y="727"/>
                        <a:pt x="2115" y="706"/>
                      </a:cubicBezTo>
                      <a:cubicBezTo>
                        <a:pt x="2025" y="463"/>
                        <a:pt x="1919" y="267"/>
                        <a:pt x="1739" y="156"/>
                      </a:cubicBezTo>
                      <a:cubicBezTo>
                        <a:pt x="1697" y="109"/>
                        <a:pt x="1655" y="88"/>
                        <a:pt x="1607" y="66"/>
                      </a:cubicBezTo>
                      <a:cubicBezTo>
                        <a:pt x="1586" y="66"/>
                        <a:pt x="1565" y="66"/>
                        <a:pt x="1544" y="45"/>
                      </a:cubicBezTo>
                      <a:cubicBezTo>
                        <a:pt x="1523" y="45"/>
                        <a:pt x="1496" y="45"/>
                        <a:pt x="1496" y="24"/>
                      </a:cubicBezTo>
                      <a:cubicBezTo>
                        <a:pt x="1433" y="24"/>
                        <a:pt x="1390" y="24"/>
                        <a:pt x="1343" y="3"/>
                      </a:cubicBezTo>
                      <a:lnTo>
                        <a:pt x="1322" y="3"/>
                      </a:lnTo>
                      <a:cubicBezTo>
                        <a:pt x="1290" y="1"/>
                        <a:pt x="1258" y="0"/>
                        <a:pt x="1228" y="0"/>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9"/>
                <p:cNvSpPr/>
                <p:nvPr/>
              </p:nvSpPr>
              <p:spPr>
                <a:xfrm>
                  <a:off x="-4622438" y="-781245"/>
                  <a:ext cx="332733" cy="428321"/>
                </a:xfrm>
                <a:custGeom>
                  <a:rect b="b" l="l" r="r" t="t"/>
                  <a:pathLst>
                    <a:path extrusionOk="0" h="914" w="710">
                      <a:moveTo>
                        <a:pt x="487" y="1"/>
                      </a:moveTo>
                      <a:cubicBezTo>
                        <a:pt x="397" y="1"/>
                        <a:pt x="313" y="22"/>
                        <a:pt x="223" y="90"/>
                      </a:cubicBezTo>
                      <a:cubicBezTo>
                        <a:pt x="69" y="223"/>
                        <a:pt x="1" y="461"/>
                        <a:pt x="91" y="661"/>
                      </a:cubicBezTo>
                      <a:cubicBezTo>
                        <a:pt x="167" y="811"/>
                        <a:pt x="353" y="914"/>
                        <a:pt x="531" y="914"/>
                      </a:cubicBezTo>
                      <a:cubicBezTo>
                        <a:pt x="561" y="914"/>
                        <a:pt x="590" y="911"/>
                        <a:pt x="619" y="905"/>
                      </a:cubicBezTo>
                      <a:lnTo>
                        <a:pt x="709" y="154"/>
                      </a:lnTo>
                      <a:cubicBezTo>
                        <a:pt x="662" y="64"/>
                        <a:pt x="577" y="22"/>
                        <a:pt x="487" y="1"/>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9"/>
                <p:cNvSpPr/>
                <p:nvPr/>
              </p:nvSpPr>
              <p:spPr>
                <a:xfrm>
                  <a:off x="-4436385" y="-1297691"/>
                  <a:ext cx="1001478" cy="565627"/>
                </a:xfrm>
                <a:custGeom>
                  <a:rect b="b" l="l" r="r" t="t"/>
                  <a:pathLst>
                    <a:path extrusionOk="0" h="1207" w="2137">
                      <a:moveTo>
                        <a:pt x="1207" y="0"/>
                      </a:moveTo>
                      <a:cubicBezTo>
                        <a:pt x="821" y="0"/>
                        <a:pt x="562" y="151"/>
                        <a:pt x="376" y="352"/>
                      </a:cubicBezTo>
                      <a:cubicBezTo>
                        <a:pt x="153" y="595"/>
                        <a:pt x="48" y="928"/>
                        <a:pt x="0" y="1124"/>
                      </a:cubicBezTo>
                      <a:cubicBezTo>
                        <a:pt x="92" y="1178"/>
                        <a:pt x="201" y="1207"/>
                        <a:pt x="311" y="1207"/>
                      </a:cubicBezTo>
                      <a:cubicBezTo>
                        <a:pt x="385" y="1207"/>
                        <a:pt x="459" y="1194"/>
                        <a:pt x="529" y="1166"/>
                      </a:cubicBezTo>
                      <a:cubicBezTo>
                        <a:pt x="751" y="1103"/>
                        <a:pt x="904" y="949"/>
                        <a:pt x="1058" y="770"/>
                      </a:cubicBezTo>
                      <a:cubicBezTo>
                        <a:pt x="1211" y="595"/>
                        <a:pt x="1343" y="373"/>
                        <a:pt x="1433" y="156"/>
                      </a:cubicBezTo>
                      <a:cubicBezTo>
                        <a:pt x="1454" y="241"/>
                        <a:pt x="1502" y="331"/>
                        <a:pt x="1544" y="421"/>
                      </a:cubicBezTo>
                      <a:cubicBezTo>
                        <a:pt x="1655" y="616"/>
                        <a:pt x="1851" y="796"/>
                        <a:pt x="2073" y="817"/>
                      </a:cubicBezTo>
                      <a:lnTo>
                        <a:pt x="2136" y="817"/>
                      </a:lnTo>
                      <a:cubicBezTo>
                        <a:pt x="2115" y="796"/>
                        <a:pt x="2115" y="796"/>
                        <a:pt x="2115" y="770"/>
                      </a:cubicBezTo>
                      <a:cubicBezTo>
                        <a:pt x="2115" y="748"/>
                        <a:pt x="2094" y="727"/>
                        <a:pt x="2094" y="706"/>
                      </a:cubicBezTo>
                      <a:cubicBezTo>
                        <a:pt x="2004" y="463"/>
                        <a:pt x="1898" y="267"/>
                        <a:pt x="1718" y="156"/>
                      </a:cubicBezTo>
                      <a:cubicBezTo>
                        <a:pt x="1676" y="109"/>
                        <a:pt x="1634" y="88"/>
                        <a:pt x="1586" y="66"/>
                      </a:cubicBezTo>
                      <a:cubicBezTo>
                        <a:pt x="1565" y="66"/>
                        <a:pt x="1544" y="66"/>
                        <a:pt x="1523" y="45"/>
                      </a:cubicBezTo>
                      <a:cubicBezTo>
                        <a:pt x="1502" y="45"/>
                        <a:pt x="1475" y="45"/>
                        <a:pt x="1475" y="24"/>
                      </a:cubicBezTo>
                      <a:cubicBezTo>
                        <a:pt x="1412" y="24"/>
                        <a:pt x="1369" y="24"/>
                        <a:pt x="1322" y="3"/>
                      </a:cubicBezTo>
                      <a:lnTo>
                        <a:pt x="1301" y="3"/>
                      </a:lnTo>
                      <a:cubicBezTo>
                        <a:pt x="1269" y="1"/>
                        <a:pt x="1237" y="0"/>
                        <a:pt x="1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9"/>
                <p:cNvSpPr/>
                <p:nvPr/>
              </p:nvSpPr>
              <p:spPr>
                <a:xfrm>
                  <a:off x="-3608755" y="8096285"/>
                  <a:ext cx="1836122" cy="951772"/>
                </a:xfrm>
                <a:custGeom>
                  <a:rect b="b" l="l" r="r" t="t"/>
                  <a:pathLst>
                    <a:path extrusionOk="0" h="2031" w="3918">
                      <a:moveTo>
                        <a:pt x="0" y="1"/>
                      </a:moveTo>
                      <a:lnTo>
                        <a:pt x="217" y="2031"/>
                      </a:lnTo>
                      <a:lnTo>
                        <a:pt x="3918" y="2031"/>
                      </a:lnTo>
                      <a:cubicBezTo>
                        <a:pt x="3918" y="1740"/>
                        <a:pt x="3764" y="1502"/>
                        <a:pt x="3542" y="1370"/>
                      </a:cubicBezTo>
                      <a:cubicBezTo>
                        <a:pt x="3347" y="1212"/>
                        <a:pt x="3082" y="1169"/>
                        <a:pt x="2860" y="1106"/>
                      </a:cubicBezTo>
                      <a:cubicBezTo>
                        <a:pt x="2617" y="1058"/>
                        <a:pt x="2379" y="974"/>
                        <a:pt x="2178" y="815"/>
                      </a:cubicBezTo>
                      <a:cubicBezTo>
                        <a:pt x="1956" y="619"/>
                        <a:pt x="1850" y="334"/>
                        <a:pt x="1824" y="22"/>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9"/>
                <p:cNvSpPr/>
                <p:nvPr/>
              </p:nvSpPr>
              <p:spPr>
                <a:xfrm>
                  <a:off x="-6128670" y="8096285"/>
                  <a:ext cx="1900794" cy="951772"/>
                </a:xfrm>
                <a:custGeom>
                  <a:rect b="b" l="l" r="r" t="t"/>
                  <a:pathLst>
                    <a:path extrusionOk="0" h="2031" w="4056">
                      <a:moveTo>
                        <a:pt x="460" y="1"/>
                      </a:moveTo>
                      <a:lnTo>
                        <a:pt x="0" y="2031"/>
                      </a:lnTo>
                      <a:lnTo>
                        <a:pt x="4029" y="2031"/>
                      </a:lnTo>
                      <a:cubicBezTo>
                        <a:pt x="4055" y="1740"/>
                        <a:pt x="3876" y="1502"/>
                        <a:pt x="3680" y="1370"/>
                      </a:cubicBezTo>
                      <a:cubicBezTo>
                        <a:pt x="3458" y="1212"/>
                        <a:pt x="3215" y="1169"/>
                        <a:pt x="2971" y="1106"/>
                      </a:cubicBezTo>
                      <a:cubicBezTo>
                        <a:pt x="2734" y="1058"/>
                        <a:pt x="2490" y="974"/>
                        <a:pt x="2311" y="815"/>
                      </a:cubicBezTo>
                      <a:cubicBezTo>
                        <a:pt x="2094" y="619"/>
                        <a:pt x="1962" y="334"/>
                        <a:pt x="1962" y="22"/>
                      </a:cubicBezTo>
                      <a:lnTo>
                        <a:pt x="4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9"/>
                <p:cNvSpPr/>
                <p:nvPr/>
              </p:nvSpPr>
              <p:spPr>
                <a:xfrm>
                  <a:off x="-6170848" y="2377887"/>
                  <a:ext cx="3778624" cy="5812793"/>
                </a:xfrm>
                <a:custGeom>
                  <a:rect b="b" l="l" r="r" t="t"/>
                  <a:pathLst>
                    <a:path extrusionOk="0" h="12404" w="8063">
                      <a:moveTo>
                        <a:pt x="2776" y="0"/>
                      </a:moveTo>
                      <a:cubicBezTo>
                        <a:pt x="682" y="2929"/>
                        <a:pt x="0" y="12404"/>
                        <a:pt x="0" y="12404"/>
                      </a:cubicBezTo>
                      <a:lnTo>
                        <a:pt x="2998" y="12404"/>
                      </a:lnTo>
                      <a:lnTo>
                        <a:pt x="3590" y="8460"/>
                      </a:lnTo>
                      <a:lnTo>
                        <a:pt x="3791" y="6985"/>
                      </a:lnTo>
                      <a:lnTo>
                        <a:pt x="4098" y="8814"/>
                      </a:lnTo>
                      <a:lnTo>
                        <a:pt x="4716" y="12404"/>
                      </a:lnTo>
                      <a:lnTo>
                        <a:pt x="8063" y="12404"/>
                      </a:lnTo>
                      <a:lnTo>
                        <a:pt x="58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9"/>
                <p:cNvSpPr/>
                <p:nvPr/>
              </p:nvSpPr>
              <p:spPr>
                <a:xfrm>
                  <a:off x="-5851231" y="2563939"/>
                  <a:ext cx="1065682" cy="5636591"/>
                </a:xfrm>
                <a:custGeom>
                  <a:rect b="b" l="l" r="r" t="t"/>
                  <a:pathLst>
                    <a:path extrusionOk="0" h="12028" w="2274">
                      <a:moveTo>
                        <a:pt x="2163" y="0"/>
                      </a:moveTo>
                      <a:cubicBezTo>
                        <a:pt x="1655" y="1475"/>
                        <a:pt x="952" y="4055"/>
                        <a:pt x="423" y="7952"/>
                      </a:cubicBezTo>
                      <a:cubicBezTo>
                        <a:pt x="111" y="10288"/>
                        <a:pt x="0" y="11986"/>
                        <a:pt x="0" y="12007"/>
                      </a:cubicBezTo>
                      <a:lnTo>
                        <a:pt x="111" y="12028"/>
                      </a:lnTo>
                      <a:cubicBezTo>
                        <a:pt x="111" y="12007"/>
                        <a:pt x="222" y="10288"/>
                        <a:pt x="529" y="7973"/>
                      </a:cubicBezTo>
                      <a:cubicBezTo>
                        <a:pt x="1058" y="4076"/>
                        <a:pt x="1766" y="1496"/>
                        <a:pt x="2274" y="42"/>
                      </a:cubicBezTo>
                      <a:lnTo>
                        <a:pt x="21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9"/>
                <p:cNvSpPr/>
                <p:nvPr/>
              </p:nvSpPr>
              <p:spPr>
                <a:xfrm>
                  <a:off x="-6810083" y="1139260"/>
                  <a:ext cx="5027543" cy="3530602"/>
                </a:xfrm>
                <a:custGeom>
                  <a:rect b="b" l="l" r="r" t="t"/>
                  <a:pathLst>
                    <a:path extrusionOk="0" h="7534" w="10728">
                      <a:moveTo>
                        <a:pt x="0" y="0"/>
                      </a:moveTo>
                      <a:lnTo>
                        <a:pt x="0" y="7534"/>
                      </a:lnTo>
                      <a:lnTo>
                        <a:pt x="10728" y="7534"/>
                      </a:lnTo>
                      <a:lnTo>
                        <a:pt x="107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9"/>
                <p:cNvSpPr/>
                <p:nvPr/>
              </p:nvSpPr>
              <p:spPr>
                <a:xfrm>
                  <a:off x="-6170848" y="999604"/>
                  <a:ext cx="528154" cy="459719"/>
                </a:xfrm>
                <a:custGeom>
                  <a:rect b="b" l="l" r="r" t="t"/>
                  <a:pathLst>
                    <a:path extrusionOk="0" h="981" w="1127">
                      <a:moveTo>
                        <a:pt x="635" y="1"/>
                      </a:moveTo>
                      <a:cubicBezTo>
                        <a:pt x="360" y="1"/>
                        <a:pt x="31" y="102"/>
                        <a:pt x="0" y="229"/>
                      </a:cubicBezTo>
                      <a:cubicBezTo>
                        <a:pt x="0" y="388"/>
                        <a:pt x="418" y="938"/>
                        <a:pt x="508" y="938"/>
                      </a:cubicBezTo>
                      <a:cubicBezTo>
                        <a:pt x="619" y="938"/>
                        <a:pt x="619" y="848"/>
                        <a:pt x="619" y="848"/>
                      </a:cubicBezTo>
                      <a:cubicBezTo>
                        <a:pt x="619" y="848"/>
                        <a:pt x="682" y="980"/>
                        <a:pt x="751" y="980"/>
                      </a:cubicBezTo>
                      <a:cubicBezTo>
                        <a:pt x="841" y="980"/>
                        <a:pt x="862" y="917"/>
                        <a:pt x="862" y="917"/>
                      </a:cubicBezTo>
                      <a:cubicBezTo>
                        <a:pt x="862" y="917"/>
                        <a:pt x="896" y="961"/>
                        <a:pt x="948" y="961"/>
                      </a:cubicBezTo>
                      <a:cubicBezTo>
                        <a:pt x="968" y="961"/>
                        <a:pt x="991" y="955"/>
                        <a:pt x="1015" y="938"/>
                      </a:cubicBezTo>
                      <a:cubicBezTo>
                        <a:pt x="1126" y="869"/>
                        <a:pt x="1126" y="229"/>
                        <a:pt x="973" y="97"/>
                      </a:cubicBezTo>
                      <a:cubicBezTo>
                        <a:pt x="911" y="29"/>
                        <a:pt x="780" y="1"/>
                        <a:pt x="635" y="1"/>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9"/>
                <p:cNvSpPr/>
                <p:nvPr/>
              </p:nvSpPr>
              <p:spPr>
                <a:xfrm>
                  <a:off x="-5809053" y="1149101"/>
                  <a:ext cx="62329" cy="280236"/>
                </a:xfrm>
                <a:custGeom>
                  <a:rect b="b" l="l" r="r" t="t"/>
                  <a:pathLst>
                    <a:path extrusionOk="0" h="598" w="133">
                      <a:moveTo>
                        <a:pt x="69" y="0"/>
                      </a:moveTo>
                      <a:lnTo>
                        <a:pt x="0" y="42"/>
                      </a:lnTo>
                      <a:cubicBezTo>
                        <a:pt x="69" y="333"/>
                        <a:pt x="69" y="571"/>
                        <a:pt x="69" y="598"/>
                      </a:cubicBezTo>
                      <a:lnTo>
                        <a:pt x="132" y="598"/>
                      </a:lnTo>
                      <a:cubicBezTo>
                        <a:pt x="132" y="571"/>
                        <a:pt x="132" y="307"/>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9"/>
                <p:cNvSpPr/>
                <p:nvPr/>
              </p:nvSpPr>
              <p:spPr>
                <a:xfrm>
                  <a:off x="-5923403" y="1180969"/>
                  <a:ext cx="62797" cy="225876"/>
                </a:xfrm>
                <a:custGeom>
                  <a:rect b="b" l="l" r="r" t="t"/>
                  <a:pathLst>
                    <a:path extrusionOk="0" h="482" w="134">
                      <a:moveTo>
                        <a:pt x="70" y="1"/>
                      </a:moveTo>
                      <a:lnTo>
                        <a:pt x="1" y="43"/>
                      </a:lnTo>
                      <a:cubicBezTo>
                        <a:pt x="49" y="239"/>
                        <a:pt x="70" y="482"/>
                        <a:pt x="70" y="482"/>
                      </a:cubicBezTo>
                      <a:lnTo>
                        <a:pt x="133" y="461"/>
                      </a:lnTo>
                      <a:cubicBezTo>
                        <a:pt x="133" y="440"/>
                        <a:pt x="112" y="218"/>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9"/>
                <p:cNvSpPr/>
                <p:nvPr/>
              </p:nvSpPr>
              <p:spPr>
                <a:xfrm>
                  <a:off x="-2939995" y="999604"/>
                  <a:ext cx="528154" cy="459719"/>
                </a:xfrm>
                <a:custGeom>
                  <a:rect b="b" l="l" r="r" t="t"/>
                  <a:pathLst>
                    <a:path extrusionOk="0" h="981" w="1127">
                      <a:moveTo>
                        <a:pt x="642" y="1"/>
                      </a:moveTo>
                      <a:cubicBezTo>
                        <a:pt x="363" y="1"/>
                        <a:pt x="41" y="102"/>
                        <a:pt x="27" y="229"/>
                      </a:cubicBezTo>
                      <a:cubicBezTo>
                        <a:pt x="0" y="388"/>
                        <a:pt x="423" y="938"/>
                        <a:pt x="508" y="938"/>
                      </a:cubicBezTo>
                      <a:cubicBezTo>
                        <a:pt x="619" y="938"/>
                        <a:pt x="619" y="848"/>
                        <a:pt x="619" y="848"/>
                      </a:cubicBezTo>
                      <a:cubicBezTo>
                        <a:pt x="619" y="848"/>
                        <a:pt x="688" y="980"/>
                        <a:pt x="772" y="980"/>
                      </a:cubicBezTo>
                      <a:cubicBezTo>
                        <a:pt x="841" y="980"/>
                        <a:pt x="862" y="917"/>
                        <a:pt x="862" y="917"/>
                      </a:cubicBezTo>
                      <a:cubicBezTo>
                        <a:pt x="862" y="917"/>
                        <a:pt x="896" y="961"/>
                        <a:pt x="949" y="961"/>
                      </a:cubicBezTo>
                      <a:cubicBezTo>
                        <a:pt x="969" y="961"/>
                        <a:pt x="991" y="955"/>
                        <a:pt x="1016" y="938"/>
                      </a:cubicBezTo>
                      <a:cubicBezTo>
                        <a:pt x="1127" y="869"/>
                        <a:pt x="1127" y="229"/>
                        <a:pt x="994" y="97"/>
                      </a:cubicBezTo>
                      <a:cubicBezTo>
                        <a:pt x="925" y="29"/>
                        <a:pt x="790" y="1"/>
                        <a:pt x="642" y="1"/>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9"/>
                <p:cNvSpPr/>
                <p:nvPr/>
              </p:nvSpPr>
              <p:spPr>
                <a:xfrm>
                  <a:off x="-2588041" y="1149101"/>
                  <a:ext cx="62329" cy="280236"/>
                </a:xfrm>
                <a:custGeom>
                  <a:rect b="b" l="l" r="r" t="t"/>
                  <a:pathLst>
                    <a:path extrusionOk="0" h="598" w="133">
                      <a:moveTo>
                        <a:pt x="69" y="0"/>
                      </a:moveTo>
                      <a:lnTo>
                        <a:pt x="0" y="42"/>
                      </a:lnTo>
                      <a:cubicBezTo>
                        <a:pt x="69" y="333"/>
                        <a:pt x="69" y="571"/>
                        <a:pt x="69" y="598"/>
                      </a:cubicBezTo>
                      <a:lnTo>
                        <a:pt x="132" y="598"/>
                      </a:lnTo>
                      <a:cubicBezTo>
                        <a:pt x="132" y="571"/>
                        <a:pt x="132" y="307"/>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9"/>
                <p:cNvSpPr/>
                <p:nvPr/>
              </p:nvSpPr>
              <p:spPr>
                <a:xfrm>
                  <a:off x="-2701922" y="1180969"/>
                  <a:ext cx="52487" cy="225876"/>
                </a:xfrm>
                <a:custGeom>
                  <a:rect b="b" l="l" r="r" t="t"/>
                  <a:pathLst>
                    <a:path extrusionOk="0" h="482" w="112">
                      <a:moveTo>
                        <a:pt x="48" y="1"/>
                      </a:moveTo>
                      <a:lnTo>
                        <a:pt x="0" y="43"/>
                      </a:lnTo>
                      <a:cubicBezTo>
                        <a:pt x="48" y="239"/>
                        <a:pt x="69" y="482"/>
                        <a:pt x="69" y="482"/>
                      </a:cubicBezTo>
                      <a:lnTo>
                        <a:pt x="111" y="461"/>
                      </a:lnTo>
                      <a:cubicBezTo>
                        <a:pt x="111" y="440"/>
                        <a:pt x="90" y="218"/>
                        <a:pt x="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9"/>
                <p:cNvSpPr/>
                <p:nvPr/>
              </p:nvSpPr>
              <p:spPr>
                <a:xfrm>
                  <a:off x="-4488405" y="-729226"/>
                  <a:ext cx="146684" cy="124185"/>
                </a:xfrm>
                <a:custGeom>
                  <a:rect b="b" l="l" r="r" t="t"/>
                  <a:pathLst>
                    <a:path extrusionOk="0" h="265" w="313">
                      <a:moveTo>
                        <a:pt x="0" y="1"/>
                      </a:moveTo>
                      <a:lnTo>
                        <a:pt x="0" y="43"/>
                      </a:lnTo>
                      <a:cubicBezTo>
                        <a:pt x="69" y="43"/>
                        <a:pt x="132" y="64"/>
                        <a:pt x="180" y="112"/>
                      </a:cubicBezTo>
                      <a:cubicBezTo>
                        <a:pt x="243" y="133"/>
                        <a:pt x="264" y="196"/>
                        <a:pt x="264" y="265"/>
                      </a:cubicBezTo>
                      <a:lnTo>
                        <a:pt x="312" y="265"/>
                      </a:lnTo>
                      <a:cubicBezTo>
                        <a:pt x="312" y="196"/>
                        <a:pt x="264" y="112"/>
                        <a:pt x="222" y="64"/>
                      </a:cubicBezTo>
                      <a:cubicBezTo>
                        <a:pt x="159" y="22"/>
                        <a:pt x="9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9"/>
                <p:cNvSpPr/>
                <p:nvPr/>
              </p:nvSpPr>
              <p:spPr>
                <a:xfrm>
                  <a:off x="-3980860" y="-233400"/>
                  <a:ext cx="359914" cy="162612"/>
                </a:xfrm>
                <a:custGeom>
                  <a:rect b="b" l="l" r="r" t="t"/>
                  <a:pathLst>
                    <a:path extrusionOk="0" h="347" w="768">
                      <a:moveTo>
                        <a:pt x="1" y="0"/>
                      </a:moveTo>
                      <a:lnTo>
                        <a:pt x="1" y="0"/>
                      </a:lnTo>
                      <a:cubicBezTo>
                        <a:pt x="22" y="153"/>
                        <a:pt x="154" y="307"/>
                        <a:pt x="308" y="328"/>
                      </a:cubicBezTo>
                      <a:cubicBezTo>
                        <a:pt x="348" y="340"/>
                        <a:pt x="391" y="346"/>
                        <a:pt x="435" y="346"/>
                      </a:cubicBezTo>
                      <a:cubicBezTo>
                        <a:pt x="559" y="346"/>
                        <a:pt x="689" y="299"/>
                        <a:pt x="768" y="217"/>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39"/>
              <p:cNvGrpSpPr/>
              <p:nvPr/>
            </p:nvGrpSpPr>
            <p:grpSpPr>
              <a:xfrm>
                <a:off x="-1949281" y="1820326"/>
                <a:ext cx="1051808" cy="229363"/>
                <a:chOff x="4002795" y="1877329"/>
                <a:chExt cx="345546" cy="75352"/>
              </a:xfrm>
            </p:grpSpPr>
            <p:sp>
              <p:nvSpPr>
                <p:cNvPr id="703" name="Google Shape;703;p39"/>
                <p:cNvSpPr/>
                <p:nvPr/>
              </p:nvSpPr>
              <p:spPr>
                <a:xfrm>
                  <a:off x="4002795" y="1877329"/>
                  <a:ext cx="345546" cy="75352"/>
                </a:xfrm>
                <a:custGeom>
                  <a:rect b="b" l="l" r="r" t="t"/>
                  <a:pathLst>
                    <a:path extrusionOk="0" h="2180" w="9997">
                      <a:moveTo>
                        <a:pt x="0" y="0"/>
                      </a:moveTo>
                      <a:lnTo>
                        <a:pt x="0" y="2179"/>
                      </a:lnTo>
                      <a:lnTo>
                        <a:pt x="9996" y="2179"/>
                      </a:lnTo>
                      <a:lnTo>
                        <a:pt x="99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9"/>
                <p:cNvSpPr/>
                <p:nvPr/>
              </p:nvSpPr>
              <p:spPr>
                <a:xfrm>
                  <a:off x="4270785" y="1897619"/>
                  <a:ext cx="21569" cy="34738"/>
                </a:xfrm>
                <a:custGeom>
                  <a:rect b="b" l="l" r="r" t="t"/>
                  <a:pathLst>
                    <a:path extrusionOk="0" h="1005" w="624">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9"/>
                <p:cNvSpPr/>
                <p:nvPr/>
              </p:nvSpPr>
              <p:spPr>
                <a:xfrm>
                  <a:off x="4254401" y="1897619"/>
                  <a:ext cx="22536" cy="34738"/>
                </a:xfrm>
                <a:custGeom>
                  <a:rect b="b" l="l" r="r" t="t"/>
                  <a:pathLst>
                    <a:path extrusionOk="0" h="1005" w="652">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9"/>
                <p:cNvSpPr/>
                <p:nvPr/>
              </p:nvSpPr>
              <p:spPr>
                <a:xfrm>
                  <a:off x="4055854" y="1885970"/>
                  <a:ext cx="19356" cy="57654"/>
                </a:xfrm>
                <a:custGeom>
                  <a:rect b="b" l="l" r="r" t="t"/>
                  <a:pathLst>
                    <a:path extrusionOk="0" h="1668" w="56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9"/>
                <p:cNvSpPr/>
                <p:nvPr/>
              </p:nvSpPr>
              <p:spPr>
                <a:xfrm>
                  <a:off x="4034319" y="1888563"/>
                  <a:ext cx="9333" cy="51882"/>
                </a:xfrm>
                <a:custGeom>
                  <a:rect b="b" l="l" r="r" t="t"/>
                  <a:pathLst>
                    <a:path extrusionOk="0" h="1501" w="27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9"/>
                <p:cNvSpPr/>
                <p:nvPr/>
              </p:nvSpPr>
              <p:spPr>
                <a:xfrm>
                  <a:off x="4303311" y="1885970"/>
                  <a:ext cx="19598" cy="57654"/>
                </a:xfrm>
                <a:custGeom>
                  <a:rect b="b" l="l" r="r" t="t"/>
                  <a:pathLst>
                    <a:path extrusionOk="0" h="1668" w="567">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9"/>
                <p:cNvSpPr/>
                <p:nvPr/>
              </p:nvSpPr>
              <p:spPr>
                <a:xfrm>
                  <a:off x="4167847" y="1898587"/>
                  <a:ext cx="21534" cy="31834"/>
                </a:xfrm>
                <a:custGeom>
                  <a:rect b="b" l="l" r="r" t="t"/>
                  <a:pathLst>
                    <a:path extrusionOk="0" h="921" w="623">
                      <a:moveTo>
                        <a:pt x="531" y="93"/>
                      </a:moveTo>
                      <a:lnTo>
                        <a:pt x="531" y="828"/>
                      </a:lnTo>
                      <a:lnTo>
                        <a:pt x="92" y="828"/>
                      </a:lnTo>
                      <a:lnTo>
                        <a:pt x="92" y="93"/>
                      </a:lnTo>
                      <a:close/>
                      <a:moveTo>
                        <a:pt x="0" y="1"/>
                      </a:moveTo>
                      <a:lnTo>
                        <a:pt x="0" y="920"/>
                      </a:lnTo>
                      <a:lnTo>
                        <a:pt x="623" y="920"/>
                      </a:lnTo>
                      <a:lnTo>
                        <a:pt x="6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9"/>
                <p:cNvSpPr/>
                <p:nvPr/>
              </p:nvSpPr>
              <p:spPr>
                <a:xfrm>
                  <a:off x="4128235" y="1898587"/>
                  <a:ext cx="29622" cy="31834"/>
                </a:xfrm>
                <a:custGeom>
                  <a:rect b="b" l="l" r="r" t="t"/>
                  <a:pathLst>
                    <a:path extrusionOk="0" h="921" w="857">
                      <a:moveTo>
                        <a:pt x="764" y="93"/>
                      </a:moveTo>
                      <a:lnTo>
                        <a:pt x="764" y="828"/>
                      </a:lnTo>
                      <a:lnTo>
                        <a:pt x="85" y="828"/>
                      </a:lnTo>
                      <a:lnTo>
                        <a:pt x="85" y="93"/>
                      </a:lnTo>
                      <a:close/>
                      <a:moveTo>
                        <a:pt x="0" y="1"/>
                      </a:moveTo>
                      <a:lnTo>
                        <a:pt x="0" y="920"/>
                      </a:lnTo>
                      <a:lnTo>
                        <a:pt x="856" y="920"/>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9"/>
                <p:cNvSpPr/>
                <p:nvPr/>
              </p:nvSpPr>
              <p:spPr>
                <a:xfrm>
                  <a:off x="4086410" y="1898587"/>
                  <a:ext cx="32560" cy="31834"/>
                </a:xfrm>
                <a:custGeom>
                  <a:rect b="b" l="l" r="r" t="t"/>
                  <a:pathLst>
                    <a:path extrusionOk="0" h="921" w="942">
                      <a:moveTo>
                        <a:pt x="856" y="93"/>
                      </a:moveTo>
                      <a:lnTo>
                        <a:pt x="856" y="828"/>
                      </a:lnTo>
                      <a:lnTo>
                        <a:pt x="85" y="828"/>
                      </a:lnTo>
                      <a:lnTo>
                        <a:pt x="85" y="93"/>
                      </a:lnTo>
                      <a:close/>
                      <a:moveTo>
                        <a:pt x="0" y="1"/>
                      </a:moveTo>
                      <a:lnTo>
                        <a:pt x="0" y="920"/>
                      </a:lnTo>
                      <a:lnTo>
                        <a:pt x="941" y="920"/>
                      </a:lnTo>
                      <a:lnTo>
                        <a:pt x="9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9"/>
                <p:cNvSpPr/>
                <p:nvPr/>
              </p:nvSpPr>
              <p:spPr>
                <a:xfrm>
                  <a:off x="4223844" y="1897619"/>
                  <a:ext cx="22536" cy="34738"/>
                </a:xfrm>
                <a:custGeom>
                  <a:rect b="b" l="l" r="r" t="t"/>
                  <a:pathLst>
                    <a:path extrusionOk="0" h="1005" w="652">
                      <a:moveTo>
                        <a:pt x="326" y="92"/>
                      </a:moveTo>
                      <a:cubicBezTo>
                        <a:pt x="446" y="92"/>
                        <a:pt x="566" y="269"/>
                        <a:pt x="566" y="503"/>
                      </a:cubicBezTo>
                      <a:cubicBezTo>
                        <a:pt x="566" y="708"/>
                        <a:pt x="446" y="913"/>
                        <a:pt x="326" y="913"/>
                      </a:cubicBezTo>
                      <a:cubicBezTo>
                        <a:pt x="177" y="913"/>
                        <a:pt x="92" y="708"/>
                        <a:pt x="92" y="503"/>
                      </a:cubicBezTo>
                      <a:cubicBezTo>
                        <a:pt x="92" y="269"/>
                        <a:pt x="177" y="92"/>
                        <a:pt x="326" y="92"/>
                      </a:cubicBezTo>
                      <a:close/>
                      <a:moveTo>
                        <a:pt x="326" y="0"/>
                      </a:moveTo>
                      <a:cubicBezTo>
                        <a:pt x="149" y="0"/>
                        <a:pt x="0" y="205"/>
                        <a:pt x="0" y="503"/>
                      </a:cubicBezTo>
                      <a:cubicBezTo>
                        <a:pt x="0" y="771"/>
                        <a:pt x="149" y="1005"/>
                        <a:pt x="326" y="1005"/>
                      </a:cubicBezTo>
                      <a:cubicBezTo>
                        <a:pt x="503" y="1005"/>
                        <a:pt x="651" y="771"/>
                        <a:pt x="651" y="503"/>
                      </a:cubicBezTo>
                      <a:cubicBezTo>
                        <a:pt x="651" y="205"/>
                        <a:pt x="503" y="0"/>
                        <a:pt x="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9"/>
                <p:cNvSpPr/>
                <p:nvPr/>
              </p:nvSpPr>
              <p:spPr>
                <a:xfrm>
                  <a:off x="4200616" y="1899831"/>
                  <a:ext cx="2973" cy="30590"/>
                </a:xfrm>
                <a:custGeom>
                  <a:rect b="b" l="l" r="r" t="t"/>
                  <a:pathLst>
                    <a:path extrusionOk="0" h="885" w="86">
                      <a:moveTo>
                        <a:pt x="0" y="0"/>
                      </a:moveTo>
                      <a:lnTo>
                        <a:pt x="0" y="884"/>
                      </a:lnTo>
                      <a:lnTo>
                        <a:pt x="85" y="884"/>
                      </a:lnTo>
                      <a:lnTo>
                        <a:pt x="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39"/>
              <p:cNvGrpSpPr/>
              <p:nvPr/>
            </p:nvGrpSpPr>
            <p:grpSpPr>
              <a:xfrm>
                <a:off x="-2025807" y="2235105"/>
                <a:ext cx="1184014" cy="258193"/>
                <a:chOff x="3734768" y="858742"/>
                <a:chExt cx="1184014" cy="258193"/>
              </a:xfrm>
            </p:grpSpPr>
            <p:grpSp>
              <p:nvGrpSpPr>
                <p:cNvPr id="715" name="Google Shape;715;p39"/>
                <p:cNvGrpSpPr/>
                <p:nvPr/>
              </p:nvGrpSpPr>
              <p:grpSpPr>
                <a:xfrm>
                  <a:off x="3734768" y="858742"/>
                  <a:ext cx="1184014" cy="258193"/>
                  <a:chOff x="4002795" y="1877329"/>
                  <a:chExt cx="345546" cy="75352"/>
                </a:xfrm>
              </p:grpSpPr>
              <p:sp>
                <p:nvSpPr>
                  <p:cNvPr id="716" name="Google Shape;716;p39"/>
                  <p:cNvSpPr/>
                  <p:nvPr/>
                </p:nvSpPr>
                <p:spPr>
                  <a:xfrm>
                    <a:off x="4002795" y="1877329"/>
                    <a:ext cx="345546" cy="75352"/>
                  </a:xfrm>
                  <a:custGeom>
                    <a:rect b="b" l="l" r="r" t="t"/>
                    <a:pathLst>
                      <a:path extrusionOk="0" h="2180" w="9997">
                        <a:moveTo>
                          <a:pt x="0" y="0"/>
                        </a:moveTo>
                        <a:lnTo>
                          <a:pt x="0" y="2179"/>
                        </a:lnTo>
                        <a:lnTo>
                          <a:pt x="9996" y="2179"/>
                        </a:lnTo>
                        <a:lnTo>
                          <a:pt x="99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9"/>
                  <p:cNvSpPr/>
                  <p:nvPr/>
                </p:nvSpPr>
                <p:spPr>
                  <a:xfrm>
                    <a:off x="4270785" y="1897619"/>
                    <a:ext cx="21569" cy="34738"/>
                  </a:xfrm>
                  <a:custGeom>
                    <a:rect b="b" l="l" r="r" t="t"/>
                    <a:pathLst>
                      <a:path extrusionOk="0" h="1005" w="624">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9"/>
                  <p:cNvSpPr/>
                  <p:nvPr/>
                </p:nvSpPr>
                <p:spPr>
                  <a:xfrm>
                    <a:off x="4254401" y="1897619"/>
                    <a:ext cx="22536" cy="34738"/>
                  </a:xfrm>
                  <a:custGeom>
                    <a:rect b="b" l="l" r="r" t="t"/>
                    <a:pathLst>
                      <a:path extrusionOk="0" h="1005" w="652">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9"/>
                  <p:cNvSpPr/>
                  <p:nvPr/>
                </p:nvSpPr>
                <p:spPr>
                  <a:xfrm>
                    <a:off x="4055854" y="1885970"/>
                    <a:ext cx="19356" cy="57654"/>
                  </a:xfrm>
                  <a:custGeom>
                    <a:rect b="b" l="l" r="r" t="t"/>
                    <a:pathLst>
                      <a:path extrusionOk="0" h="1668" w="56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9"/>
                  <p:cNvSpPr/>
                  <p:nvPr/>
                </p:nvSpPr>
                <p:spPr>
                  <a:xfrm>
                    <a:off x="4034319" y="1888563"/>
                    <a:ext cx="9333" cy="51882"/>
                  </a:xfrm>
                  <a:custGeom>
                    <a:rect b="b" l="l" r="r" t="t"/>
                    <a:pathLst>
                      <a:path extrusionOk="0" h="1501" w="27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9"/>
                  <p:cNvSpPr/>
                  <p:nvPr/>
                </p:nvSpPr>
                <p:spPr>
                  <a:xfrm>
                    <a:off x="4303311" y="1885970"/>
                    <a:ext cx="19598" cy="57654"/>
                  </a:xfrm>
                  <a:custGeom>
                    <a:rect b="b" l="l" r="r" t="t"/>
                    <a:pathLst>
                      <a:path extrusionOk="0" h="1668" w="567">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39"/>
                <p:cNvGrpSpPr/>
                <p:nvPr/>
              </p:nvGrpSpPr>
              <p:grpSpPr>
                <a:xfrm>
                  <a:off x="3990034" y="875479"/>
                  <a:ext cx="568881" cy="224795"/>
                  <a:chOff x="300879" y="4170864"/>
                  <a:chExt cx="505357" cy="199693"/>
                </a:xfrm>
              </p:grpSpPr>
              <p:sp>
                <p:nvSpPr>
                  <p:cNvPr id="723" name="Google Shape;723;p39"/>
                  <p:cNvSpPr/>
                  <p:nvPr/>
                </p:nvSpPr>
                <p:spPr>
                  <a:xfrm>
                    <a:off x="518149" y="4197063"/>
                    <a:ext cx="71544" cy="111736"/>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9"/>
                  <p:cNvSpPr/>
                  <p:nvPr/>
                </p:nvSpPr>
                <p:spPr>
                  <a:xfrm>
                    <a:off x="568021" y="4197063"/>
                    <a:ext cx="71544" cy="111736"/>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9"/>
                  <p:cNvSpPr/>
                  <p:nvPr/>
                </p:nvSpPr>
                <p:spPr>
                  <a:xfrm>
                    <a:off x="623794" y="4170864"/>
                    <a:ext cx="64811" cy="187804"/>
                  </a:xfrm>
                  <a:custGeom>
                    <a:rect b="b" l="l" r="r" t="t"/>
                    <a:pathLst>
                      <a:path extrusionOk="0" h="1785" w="616">
                        <a:moveTo>
                          <a:pt x="286" y="1"/>
                        </a:moveTo>
                        <a:cubicBezTo>
                          <a:pt x="268" y="1"/>
                          <a:pt x="251" y="5"/>
                          <a:pt x="234" y="16"/>
                        </a:cubicBezTo>
                        <a:lnTo>
                          <a:pt x="262" y="101"/>
                        </a:lnTo>
                        <a:lnTo>
                          <a:pt x="354" y="101"/>
                        </a:lnTo>
                        <a:cubicBezTo>
                          <a:pt x="383" y="157"/>
                          <a:pt x="411" y="221"/>
                          <a:pt x="439" y="278"/>
                        </a:cubicBezTo>
                        <a:cubicBezTo>
                          <a:pt x="439" y="334"/>
                          <a:pt x="411" y="398"/>
                          <a:pt x="411" y="483"/>
                        </a:cubicBezTo>
                        <a:cubicBezTo>
                          <a:pt x="411" y="511"/>
                          <a:pt x="383" y="575"/>
                          <a:pt x="383" y="631"/>
                        </a:cubicBezTo>
                        <a:cubicBezTo>
                          <a:pt x="383" y="723"/>
                          <a:pt x="411" y="836"/>
                          <a:pt x="467" y="900"/>
                        </a:cubicBezTo>
                        <a:cubicBezTo>
                          <a:pt x="439" y="928"/>
                          <a:pt x="411" y="957"/>
                          <a:pt x="411" y="985"/>
                        </a:cubicBezTo>
                        <a:cubicBezTo>
                          <a:pt x="383" y="1077"/>
                          <a:pt x="383" y="1134"/>
                          <a:pt x="383" y="1190"/>
                        </a:cubicBezTo>
                        <a:lnTo>
                          <a:pt x="411" y="1218"/>
                        </a:lnTo>
                        <a:cubicBezTo>
                          <a:pt x="411" y="1367"/>
                          <a:pt x="411" y="1487"/>
                          <a:pt x="354" y="1572"/>
                        </a:cubicBezTo>
                        <a:cubicBezTo>
                          <a:pt x="308" y="1639"/>
                          <a:pt x="218" y="1687"/>
                          <a:pt x="139" y="1687"/>
                        </a:cubicBezTo>
                        <a:cubicBezTo>
                          <a:pt x="109" y="1687"/>
                          <a:pt x="81" y="1680"/>
                          <a:pt x="57" y="1664"/>
                        </a:cubicBezTo>
                        <a:lnTo>
                          <a:pt x="1" y="1721"/>
                        </a:lnTo>
                        <a:cubicBezTo>
                          <a:pt x="57" y="1749"/>
                          <a:pt x="85" y="1784"/>
                          <a:pt x="142" y="1784"/>
                        </a:cubicBezTo>
                        <a:cubicBezTo>
                          <a:pt x="234" y="1784"/>
                          <a:pt x="354" y="1721"/>
                          <a:pt x="411" y="1636"/>
                        </a:cubicBezTo>
                        <a:cubicBezTo>
                          <a:pt x="467" y="1516"/>
                          <a:pt x="496" y="1395"/>
                          <a:pt x="467" y="1218"/>
                        </a:cubicBezTo>
                        <a:lnTo>
                          <a:pt x="467" y="1190"/>
                        </a:lnTo>
                        <a:lnTo>
                          <a:pt x="467" y="1013"/>
                        </a:lnTo>
                        <a:cubicBezTo>
                          <a:pt x="496" y="985"/>
                          <a:pt x="496" y="985"/>
                          <a:pt x="531" y="957"/>
                        </a:cubicBezTo>
                        <a:lnTo>
                          <a:pt x="588" y="957"/>
                        </a:lnTo>
                        <a:lnTo>
                          <a:pt x="616" y="865"/>
                        </a:lnTo>
                        <a:lnTo>
                          <a:pt x="588" y="865"/>
                        </a:lnTo>
                        <a:cubicBezTo>
                          <a:pt x="496" y="836"/>
                          <a:pt x="467" y="723"/>
                          <a:pt x="467" y="631"/>
                        </a:cubicBezTo>
                        <a:cubicBezTo>
                          <a:pt x="467" y="575"/>
                          <a:pt x="496" y="546"/>
                          <a:pt x="496" y="483"/>
                        </a:cubicBezTo>
                        <a:cubicBezTo>
                          <a:pt x="496" y="426"/>
                          <a:pt x="531" y="334"/>
                          <a:pt x="531" y="249"/>
                        </a:cubicBezTo>
                        <a:cubicBezTo>
                          <a:pt x="496" y="193"/>
                          <a:pt x="467" y="101"/>
                          <a:pt x="383" y="44"/>
                        </a:cubicBezTo>
                        <a:cubicBezTo>
                          <a:pt x="363" y="24"/>
                          <a:pt x="326"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a:off x="725748" y="4178439"/>
                    <a:ext cx="31353" cy="167604"/>
                  </a:xfrm>
                  <a:custGeom>
                    <a:rect b="b" l="l" r="r" t="t"/>
                    <a:pathLst>
                      <a:path extrusionOk="0" h="1593" w="298">
                        <a:moveTo>
                          <a:pt x="93" y="0"/>
                        </a:moveTo>
                        <a:lnTo>
                          <a:pt x="1" y="29"/>
                        </a:lnTo>
                        <a:cubicBezTo>
                          <a:pt x="206" y="531"/>
                          <a:pt x="206" y="1090"/>
                          <a:pt x="1" y="1564"/>
                        </a:cubicBezTo>
                        <a:lnTo>
                          <a:pt x="93" y="1592"/>
                        </a:lnTo>
                        <a:cubicBezTo>
                          <a:pt x="298" y="1090"/>
                          <a:pt x="298" y="503"/>
                          <a:pt x="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9"/>
                  <p:cNvSpPr/>
                  <p:nvPr/>
                </p:nvSpPr>
                <p:spPr>
                  <a:xfrm>
                    <a:off x="765940" y="4175493"/>
                    <a:ext cx="40296" cy="195064"/>
                  </a:xfrm>
                  <a:custGeom>
                    <a:rect b="b" l="l" r="r" t="t"/>
                    <a:pathLst>
                      <a:path extrusionOk="0" h="1854" w="383">
                        <a:moveTo>
                          <a:pt x="121" y="0"/>
                        </a:moveTo>
                        <a:lnTo>
                          <a:pt x="29" y="28"/>
                        </a:lnTo>
                        <a:cubicBezTo>
                          <a:pt x="298" y="587"/>
                          <a:pt x="270" y="1266"/>
                          <a:pt x="1" y="1825"/>
                        </a:cubicBezTo>
                        <a:lnTo>
                          <a:pt x="64" y="1854"/>
                        </a:lnTo>
                        <a:cubicBezTo>
                          <a:pt x="383" y="1295"/>
                          <a:pt x="383" y="587"/>
                          <a:pt x="1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9"/>
                  <p:cNvSpPr/>
                  <p:nvPr/>
                </p:nvSpPr>
                <p:spPr>
                  <a:xfrm>
                    <a:off x="419141" y="4170864"/>
                    <a:ext cx="64916" cy="187804"/>
                  </a:xfrm>
                  <a:custGeom>
                    <a:rect b="b" l="l" r="r" t="t"/>
                    <a:pathLst>
                      <a:path extrusionOk="0" h="1785" w="617">
                        <a:moveTo>
                          <a:pt x="331" y="1"/>
                        </a:moveTo>
                        <a:cubicBezTo>
                          <a:pt x="291" y="1"/>
                          <a:pt x="254" y="24"/>
                          <a:pt x="234" y="44"/>
                        </a:cubicBezTo>
                        <a:cubicBezTo>
                          <a:pt x="149" y="101"/>
                          <a:pt x="114" y="193"/>
                          <a:pt x="86" y="249"/>
                        </a:cubicBezTo>
                        <a:cubicBezTo>
                          <a:pt x="86" y="334"/>
                          <a:pt x="114" y="426"/>
                          <a:pt x="114" y="483"/>
                        </a:cubicBezTo>
                        <a:cubicBezTo>
                          <a:pt x="114" y="546"/>
                          <a:pt x="149" y="575"/>
                          <a:pt x="149" y="631"/>
                        </a:cubicBezTo>
                        <a:cubicBezTo>
                          <a:pt x="149" y="723"/>
                          <a:pt x="114" y="836"/>
                          <a:pt x="29" y="865"/>
                        </a:cubicBezTo>
                        <a:lnTo>
                          <a:pt x="1" y="865"/>
                        </a:lnTo>
                        <a:lnTo>
                          <a:pt x="29" y="957"/>
                        </a:lnTo>
                        <a:lnTo>
                          <a:pt x="86" y="957"/>
                        </a:lnTo>
                        <a:cubicBezTo>
                          <a:pt x="114" y="985"/>
                          <a:pt x="114" y="985"/>
                          <a:pt x="149" y="1013"/>
                        </a:cubicBezTo>
                        <a:lnTo>
                          <a:pt x="149" y="1190"/>
                        </a:lnTo>
                        <a:lnTo>
                          <a:pt x="114" y="1218"/>
                        </a:lnTo>
                        <a:cubicBezTo>
                          <a:pt x="114" y="1395"/>
                          <a:pt x="149" y="1516"/>
                          <a:pt x="206" y="1636"/>
                        </a:cubicBezTo>
                        <a:cubicBezTo>
                          <a:pt x="263" y="1721"/>
                          <a:pt x="383" y="1784"/>
                          <a:pt x="468" y="1784"/>
                        </a:cubicBezTo>
                        <a:cubicBezTo>
                          <a:pt x="531" y="1784"/>
                          <a:pt x="560" y="1749"/>
                          <a:pt x="616" y="1721"/>
                        </a:cubicBezTo>
                        <a:lnTo>
                          <a:pt x="560" y="1664"/>
                        </a:lnTo>
                        <a:cubicBezTo>
                          <a:pt x="534" y="1680"/>
                          <a:pt x="505" y="1687"/>
                          <a:pt x="475" y="1687"/>
                        </a:cubicBezTo>
                        <a:cubicBezTo>
                          <a:pt x="396" y="1687"/>
                          <a:pt x="309" y="1639"/>
                          <a:pt x="263" y="1572"/>
                        </a:cubicBezTo>
                        <a:cubicBezTo>
                          <a:pt x="206" y="1487"/>
                          <a:pt x="206" y="1367"/>
                          <a:pt x="206" y="1218"/>
                        </a:cubicBezTo>
                        <a:lnTo>
                          <a:pt x="234" y="1190"/>
                        </a:lnTo>
                        <a:cubicBezTo>
                          <a:pt x="234" y="1134"/>
                          <a:pt x="234" y="1077"/>
                          <a:pt x="206" y="985"/>
                        </a:cubicBezTo>
                        <a:cubicBezTo>
                          <a:pt x="206" y="957"/>
                          <a:pt x="178" y="928"/>
                          <a:pt x="149" y="900"/>
                        </a:cubicBezTo>
                        <a:cubicBezTo>
                          <a:pt x="206" y="836"/>
                          <a:pt x="234" y="723"/>
                          <a:pt x="234" y="631"/>
                        </a:cubicBezTo>
                        <a:cubicBezTo>
                          <a:pt x="234" y="575"/>
                          <a:pt x="206" y="511"/>
                          <a:pt x="206" y="483"/>
                        </a:cubicBezTo>
                        <a:cubicBezTo>
                          <a:pt x="206" y="398"/>
                          <a:pt x="178" y="334"/>
                          <a:pt x="178" y="278"/>
                        </a:cubicBezTo>
                        <a:cubicBezTo>
                          <a:pt x="206" y="221"/>
                          <a:pt x="234" y="157"/>
                          <a:pt x="263" y="101"/>
                        </a:cubicBezTo>
                        <a:lnTo>
                          <a:pt x="355" y="101"/>
                        </a:lnTo>
                        <a:lnTo>
                          <a:pt x="383" y="16"/>
                        </a:lnTo>
                        <a:cubicBezTo>
                          <a:pt x="366" y="5"/>
                          <a:pt x="348" y="1"/>
                          <a:pt x="3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a:off x="350751" y="4178439"/>
                    <a:ext cx="31353" cy="167604"/>
                  </a:xfrm>
                  <a:custGeom>
                    <a:rect b="b" l="l" r="r" t="t"/>
                    <a:pathLst>
                      <a:path extrusionOk="0" h="1593" w="298">
                        <a:moveTo>
                          <a:pt x="205" y="0"/>
                        </a:moveTo>
                        <a:cubicBezTo>
                          <a:pt x="0" y="503"/>
                          <a:pt x="0" y="1090"/>
                          <a:pt x="205" y="1592"/>
                        </a:cubicBezTo>
                        <a:lnTo>
                          <a:pt x="297" y="1564"/>
                        </a:lnTo>
                        <a:cubicBezTo>
                          <a:pt x="92" y="1090"/>
                          <a:pt x="92" y="531"/>
                          <a:pt x="297" y="29"/>
                        </a:cubicBezTo>
                        <a:lnTo>
                          <a:pt x="2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300879" y="4175493"/>
                    <a:ext cx="41033" cy="195064"/>
                  </a:xfrm>
                  <a:custGeom>
                    <a:rect b="b" l="l" r="r" t="t"/>
                    <a:pathLst>
                      <a:path extrusionOk="0" h="1854" w="390">
                        <a:moveTo>
                          <a:pt x="269" y="0"/>
                        </a:moveTo>
                        <a:lnTo>
                          <a:pt x="269" y="0"/>
                        </a:lnTo>
                        <a:cubicBezTo>
                          <a:pt x="0" y="587"/>
                          <a:pt x="0" y="1295"/>
                          <a:pt x="325" y="1854"/>
                        </a:cubicBezTo>
                        <a:lnTo>
                          <a:pt x="389" y="1825"/>
                        </a:lnTo>
                        <a:cubicBezTo>
                          <a:pt x="120" y="1266"/>
                          <a:pt x="92" y="587"/>
                          <a:pt x="354" y="28"/>
                        </a:cubicBezTo>
                        <a:lnTo>
                          <a:pt x="2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1" name="Google Shape;731;p39"/>
            <p:cNvGrpSpPr/>
            <p:nvPr/>
          </p:nvGrpSpPr>
          <p:grpSpPr>
            <a:xfrm>
              <a:off x="-5163370" y="445034"/>
              <a:ext cx="1789390" cy="838699"/>
              <a:chOff x="-4182420" y="20059"/>
              <a:chExt cx="1789390" cy="838699"/>
            </a:xfrm>
          </p:grpSpPr>
          <p:grpSp>
            <p:nvGrpSpPr>
              <p:cNvPr id="732" name="Google Shape;732;p39"/>
              <p:cNvGrpSpPr/>
              <p:nvPr/>
            </p:nvGrpSpPr>
            <p:grpSpPr>
              <a:xfrm>
                <a:off x="-3554488" y="20059"/>
                <a:ext cx="688617" cy="567202"/>
                <a:chOff x="4646862" y="1815214"/>
                <a:chExt cx="226229" cy="186341"/>
              </a:xfrm>
            </p:grpSpPr>
            <p:sp>
              <p:nvSpPr>
                <p:cNvPr id="733" name="Google Shape;733;p39"/>
                <p:cNvSpPr/>
                <p:nvPr/>
              </p:nvSpPr>
              <p:spPr>
                <a:xfrm>
                  <a:off x="4646862" y="1841622"/>
                  <a:ext cx="199578" cy="159932"/>
                </a:xfrm>
                <a:custGeom>
                  <a:rect b="b" l="l" r="r" t="t"/>
                  <a:pathLst>
                    <a:path extrusionOk="0" h="4627" w="5774">
                      <a:moveTo>
                        <a:pt x="1" y="0"/>
                      </a:moveTo>
                      <a:lnTo>
                        <a:pt x="1" y="4627"/>
                      </a:lnTo>
                      <a:lnTo>
                        <a:pt x="5774" y="4627"/>
                      </a:lnTo>
                      <a:lnTo>
                        <a:pt x="57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4673271" y="1815214"/>
                  <a:ext cx="199820" cy="159932"/>
                </a:xfrm>
                <a:custGeom>
                  <a:rect b="b" l="l" r="r" t="t"/>
                  <a:pathLst>
                    <a:path extrusionOk="0" h="4627" w="5781">
                      <a:moveTo>
                        <a:pt x="1" y="0"/>
                      </a:moveTo>
                      <a:lnTo>
                        <a:pt x="1" y="4627"/>
                      </a:lnTo>
                      <a:lnTo>
                        <a:pt x="5781" y="4627"/>
                      </a:lnTo>
                      <a:lnTo>
                        <a:pt x="57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9"/>
                <p:cNvSpPr/>
                <p:nvPr/>
              </p:nvSpPr>
              <p:spPr>
                <a:xfrm>
                  <a:off x="4844441" y="1827415"/>
                  <a:ext cx="16418" cy="3975"/>
                </a:xfrm>
                <a:custGeom>
                  <a:rect b="b" l="l" r="r" t="t"/>
                  <a:pathLst>
                    <a:path extrusionOk="0" h="115" w="475">
                      <a:moveTo>
                        <a:pt x="1" y="1"/>
                      </a:moveTo>
                      <a:lnTo>
                        <a:pt x="1" y="114"/>
                      </a:lnTo>
                      <a:lnTo>
                        <a:pt x="475" y="114"/>
                      </a:lnTo>
                      <a:lnTo>
                        <a:pt x="4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9"/>
                <p:cNvSpPr/>
                <p:nvPr/>
              </p:nvSpPr>
              <p:spPr>
                <a:xfrm>
                  <a:off x="4735386" y="1827415"/>
                  <a:ext cx="90768" cy="3975"/>
                </a:xfrm>
                <a:custGeom>
                  <a:rect b="b" l="l" r="r" t="t"/>
                  <a:pathLst>
                    <a:path extrusionOk="0" h="115" w="2626">
                      <a:moveTo>
                        <a:pt x="1" y="1"/>
                      </a:moveTo>
                      <a:lnTo>
                        <a:pt x="1" y="114"/>
                      </a:lnTo>
                      <a:lnTo>
                        <a:pt x="2625" y="114"/>
                      </a:lnTo>
                      <a:lnTo>
                        <a:pt x="26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9"/>
                <p:cNvSpPr/>
                <p:nvPr/>
              </p:nvSpPr>
              <p:spPr>
                <a:xfrm>
                  <a:off x="4843473" y="1847740"/>
                  <a:ext cx="3940" cy="26442"/>
                </a:xfrm>
                <a:custGeom>
                  <a:rect b="b" l="l" r="r" t="t"/>
                  <a:pathLst>
                    <a:path extrusionOk="0" h="765" w="114">
                      <a:moveTo>
                        <a:pt x="1" y="0"/>
                      </a:moveTo>
                      <a:lnTo>
                        <a:pt x="1" y="764"/>
                      </a:lnTo>
                      <a:lnTo>
                        <a:pt x="114" y="764"/>
                      </a:lnTo>
                      <a:lnTo>
                        <a:pt x="1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p:nvPr/>
              </p:nvSpPr>
              <p:spPr>
                <a:xfrm>
                  <a:off x="4843473" y="1886350"/>
                  <a:ext cx="3940" cy="54094"/>
                </a:xfrm>
                <a:custGeom>
                  <a:rect b="b" l="l" r="r" t="t"/>
                  <a:pathLst>
                    <a:path extrusionOk="0" h="1565" w="114">
                      <a:moveTo>
                        <a:pt x="1" y="1"/>
                      </a:moveTo>
                      <a:lnTo>
                        <a:pt x="1" y="1564"/>
                      </a:lnTo>
                      <a:lnTo>
                        <a:pt x="114" y="1564"/>
                      </a:lnTo>
                      <a:lnTo>
                        <a:pt x="1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9"/>
                <p:cNvSpPr/>
                <p:nvPr/>
              </p:nvSpPr>
              <p:spPr>
                <a:xfrm>
                  <a:off x="4855710" y="1904705"/>
                  <a:ext cx="3940" cy="18389"/>
                </a:xfrm>
                <a:custGeom>
                  <a:rect b="b" l="l" r="r" t="t"/>
                  <a:pathLst>
                    <a:path extrusionOk="0" h="532" w="114">
                      <a:moveTo>
                        <a:pt x="0" y="0"/>
                      </a:moveTo>
                      <a:lnTo>
                        <a:pt x="0" y="531"/>
                      </a:lnTo>
                      <a:lnTo>
                        <a:pt x="114" y="531"/>
                      </a:lnTo>
                      <a:lnTo>
                        <a:pt x="1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9"/>
              <p:cNvGrpSpPr/>
              <p:nvPr/>
            </p:nvGrpSpPr>
            <p:grpSpPr>
              <a:xfrm>
                <a:off x="-4182420" y="71225"/>
                <a:ext cx="1789390" cy="787533"/>
                <a:chOff x="4802651" y="2120880"/>
                <a:chExt cx="587861" cy="258725"/>
              </a:xfrm>
            </p:grpSpPr>
            <p:sp>
              <p:nvSpPr>
                <p:cNvPr id="741" name="Google Shape;741;p39"/>
                <p:cNvSpPr/>
                <p:nvPr/>
              </p:nvSpPr>
              <p:spPr>
                <a:xfrm>
                  <a:off x="4820971" y="2152404"/>
                  <a:ext cx="538972" cy="223048"/>
                </a:xfrm>
                <a:custGeom>
                  <a:rect b="b" l="l" r="r" t="t"/>
                  <a:pathLst>
                    <a:path extrusionOk="0" h="6453" w="15593">
                      <a:moveTo>
                        <a:pt x="15388" y="1"/>
                      </a:moveTo>
                      <a:lnTo>
                        <a:pt x="11235" y="6042"/>
                      </a:lnTo>
                      <a:lnTo>
                        <a:pt x="8228" y="2180"/>
                      </a:lnTo>
                      <a:lnTo>
                        <a:pt x="5101" y="6071"/>
                      </a:lnTo>
                      <a:lnTo>
                        <a:pt x="2420" y="2774"/>
                      </a:lnTo>
                      <a:lnTo>
                        <a:pt x="1" y="5865"/>
                      </a:lnTo>
                      <a:lnTo>
                        <a:pt x="178" y="6014"/>
                      </a:lnTo>
                      <a:lnTo>
                        <a:pt x="2420" y="3156"/>
                      </a:lnTo>
                      <a:lnTo>
                        <a:pt x="5101" y="6424"/>
                      </a:lnTo>
                      <a:lnTo>
                        <a:pt x="8228" y="2562"/>
                      </a:lnTo>
                      <a:lnTo>
                        <a:pt x="11235" y="6453"/>
                      </a:lnTo>
                      <a:lnTo>
                        <a:pt x="15593" y="121"/>
                      </a:lnTo>
                      <a:lnTo>
                        <a:pt x="15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9"/>
                <p:cNvSpPr/>
                <p:nvPr/>
              </p:nvSpPr>
              <p:spPr>
                <a:xfrm>
                  <a:off x="4802651" y="2335811"/>
                  <a:ext cx="42826" cy="43794"/>
                </a:xfrm>
                <a:custGeom>
                  <a:rect b="b" l="l" r="r" t="t"/>
                  <a:pathLst>
                    <a:path extrusionOk="0" h="1267" w="1239">
                      <a:moveTo>
                        <a:pt x="623" y="1"/>
                      </a:moveTo>
                      <a:cubicBezTo>
                        <a:pt x="269" y="1"/>
                        <a:pt x="0" y="262"/>
                        <a:pt x="0" y="616"/>
                      </a:cubicBezTo>
                      <a:cubicBezTo>
                        <a:pt x="0" y="970"/>
                        <a:pt x="269" y="1267"/>
                        <a:pt x="623" y="1267"/>
                      </a:cubicBezTo>
                      <a:cubicBezTo>
                        <a:pt x="977" y="1267"/>
                        <a:pt x="1238" y="970"/>
                        <a:pt x="1238" y="616"/>
                      </a:cubicBezTo>
                      <a:cubicBezTo>
                        <a:pt x="1238" y="262"/>
                        <a:pt x="977" y="1"/>
                        <a:pt x="6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9"/>
                <p:cNvSpPr/>
                <p:nvPr/>
              </p:nvSpPr>
              <p:spPr>
                <a:xfrm>
                  <a:off x="4981875" y="2346077"/>
                  <a:ext cx="33805" cy="33528"/>
                </a:xfrm>
                <a:custGeom>
                  <a:rect b="b" l="l" r="r" t="t"/>
                  <a:pathLst>
                    <a:path extrusionOk="0" h="970" w="978">
                      <a:moveTo>
                        <a:pt x="475" y="1"/>
                      </a:moveTo>
                      <a:cubicBezTo>
                        <a:pt x="213" y="1"/>
                        <a:pt x="1" y="206"/>
                        <a:pt x="1" y="468"/>
                      </a:cubicBezTo>
                      <a:cubicBezTo>
                        <a:pt x="1" y="736"/>
                        <a:pt x="213" y="970"/>
                        <a:pt x="475" y="970"/>
                      </a:cubicBezTo>
                      <a:cubicBezTo>
                        <a:pt x="744" y="970"/>
                        <a:pt x="977" y="736"/>
                        <a:pt x="977" y="468"/>
                      </a:cubicBezTo>
                      <a:cubicBezTo>
                        <a:pt x="977" y="206"/>
                        <a:pt x="744" y="1"/>
                        <a:pt x="4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9"/>
                <p:cNvSpPr/>
                <p:nvPr/>
              </p:nvSpPr>
              <p:spPr>
                <a:xfrm>
                  <a:off x="5191932" y="2346077"/>
                  <a:ext cx="33528" cy="33528"/>
                </a:xfrm>
                <a:custGeom>
                  <a:rect b="b" l="l" r="r" t="t"/>
                  <a:pathLst>
                    <a:path extrusionOk="0" h="970" w="970">
                      <a:moveTo>
                        <a:pt x="468" y="1"/>
                      </a:moveTo>
                      <a:cubicBezTo>
                        <a:pt x="206" y="1"/>
                        <a:pt x="1" y="206"/>
                        <a:pt x="1" y="468"/>
                      </a:cubicBezTo>
                      <a:cubicBezTo>
                        <a:pt x="1" y="736"/>
                        <a:pt x="206" y="970"/>
                        <a:pt x="468" y="970"/>
                      </a:cubicBezTo>
                      <a:cubicBezTo>
                        <a:pt x="736" y="970"/>
                        <a:pt x="970" y="736"/>
                        <a:pt x="970" y="468"/>
                      </a:cubicBezTo>
                      <a:cubicBezTo>
                        <a:pt x="970" y="206"/>
                        <a:pt x="736" y="1"/>
                        <a:pt x="4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9"/>
                <p:cNvSpPr/>
                <p:nvPr/>
              </p:nvSpPr>
              <p:spPr>
                <a:xfrm>
                  <a:off x="5340600" y="2138232"/>
                  <a:ext cx="33805" cy="33528"/>
                </a:xfrm>
                <a:custGeom>
                  <a:rect b="b" l="l" r="r" t="t"/>
                  <a:pathLst>
                    <a:path extrusionOk="0" h="970" w="978">
                      <a:moveTo>
                        <a:pt x="475" y="1"/>
                      </a:moveTo>
                      <a:cubicBezTo>
                        <a:pt x="206" y="1"/>
                        <a:pt x="1" y="206"/>
                        <a:pt x="1" y="467"/>
                      </a:cubicBezTo>
                      <a:cubicBezTo>
                        <a:pt x="1" y="736"/>
                        <a:pt x="206" y="970"/>
                        <a:pt x="475" y="970"/>
                      </a:cubicBezTo>
                      <a:cubicBezTo>
                        <a:pt x="737" y="970"/>
                        <a:pt x="977" y="736"/>
                        <a:pt x="977" y="467"/>
                      </a:cubicBezTo>
                      <a:cubicBezTo>
                        <a:pt x="977" y="206"/>
                        <a:pt x="737" y="1"/>
                        <a:pt x="4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9"/>
                <p:cNvSpPr/>
                <p:nvPr/>
              </p:nvSpPr>
              <p:spPr>
                <a:xfrm>
                  <a:off x="4882118" y="2231906"/>
                  <a:ext cx="44796" cy="44762"/>
                </a:xfrm>
                <a:custGeom>
                  <a:rect b="b" l="l" r="r" t="t"/>
                  <a:pathLst>
                    <a:path extrusionOk="0" h="1295" w="1296">
                      <a:moveTo>
                        <a:pt x="651" y="0"/>
                      </a:moveTo>
                      <a:cubicBezTo>
                        <a:pt x="298" y="0"/>
                        <a:pt x="0" y="297"/>
                        <a:pt x="0" y="651"/>
                      </a:cubicBezTo>
                      <a:cubicBezTo>
                        <a:pt x="0" y="1005"/>
                        <a:pt x="298" y="1295"/>
                        <a:pt x="651" y="1295"/>
                      </a:cubicBezTo>
                      <a:cubicBezTo>
                        <a:pt x="1005" y="1295"/>
                        <a:pt x="1295" y="1005"/>
                        <a:pt x="1295" y="651"/>
                      </a:cubicBezTo>
                      <a:cubicBezTo>
                        <a:pt x="1295" y="297"/>
                        <a:pt x="1005" y="0"/>
                        <a:pt x="6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9"/>
                <p:cNvSpPr/>
                <p:nvPr/>
              </p:nvSpPr>
              <p:spPr>
                <a:xfrm>
                  <a:off x="5088995" y="2213551"/>
                  <a:ext cx="38678" cy="38678"/>
                </a:xfrm>
                <a:custGeom>
                  <a:rect b="b" l="l" r="r" t="t"/>
                  <a:pathLst>
                    <a:path extrusionOk="0" h="1119" w="1119">
                      <a:moveTo>
                        <a:pt x="559" y="0"/>
                      </a:moveTo>
                      <a:cubicBezTo>
                        <a:pt x="234" y="0"/>
                        <a:pt x="0" y="262"/>
                        <a:pt x="0" y="559"/>
                      </a:cubicBezTo>
                      <a:cubicBezTo>
                        <a:pt x="0" y="885"/>
                        <a:pt x="234" y="1118"/>
                        <a:pt x="559" y="1118"/>
                      </a:cubicBezTo>
                      <a:cubicBezTo>
                        <a:pt x="856" y="1118"/>
                        <a:pt x="1118" y="885"/>
                        <a:pt x="1118" y="559"/>
                      </a:cubicBezTo>
                      <a:cubicBezTo>
                        <a:pt x="1118" y="262"/>
                        <a:pt x="856"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9"/>
                <p:cNvSpPr/>
                <p:nvPr/>
              </p:nvSpPr>
              <p:spPr>
                <a:xfrm>
                  <a:off x="5323248" y="2120880"/>
                  <a:ext cx="67263" cy="67263"/>
                </a:xfrm>
                <a:custGeom>
                  <a:rect b="b" l="l" r="r" t="t"/>
                  <a:pathLst>
                    <a:path extrusionOk="0" h="1946" w="1946">
                      <a:moveTo>
                        <a:pt x="977" y="113"/>
                      </a:moveTo>
                      <a:cubicBezTo>
                        <a:pt x="1444" y="113"/>
                        <a:pt x="1833" y="503"/>
                        <a:pt x="1833" y="969"/>
                      </a:cubicBezTo>
                      <a:cubicBezTo>
                        <a:pt x="1833" y="1443"/>
                        <a:pt x="1444" y="1825"/>
                        <a:pt x="977" y="1825"/>
                      </a:cubicBezTo>
                      <a:cubicBezTo>
                        <a:pt x="503" y="1825"/>
                        <a:pt x="121" y="1443"/>
                        <a:pt x="121" y="969"/>
                      </a:cubicBezTo>
                      <a:cubicBezTo>
                        <a:pt x="121" y="503"/>
                        <a:pt x="503" y="113"/>
                        <a:pt x="977" y="113"/>
                      </a:cubicBezTo>
                      <a:close/>
                      <a:moveTo>
                        <a:pt x="977" y="0"/>
                      </a:moveTo>
                      <a:cubicBezTo>
                        <a:pt x="446" y="0"/>
                        <a:pt x="1" y="439"/>
                        <a:pt x="1" y="969"/>
                      </a:cubicBezTo>
                      <a:cubicBezTo>
                        <a:pt x="1" y="1500"/>
                        <a:pt x="446" y="1946"/>
                        <a:pt x="977" y="1946"/>
                      </a:cubicBezTo>
                      <a:cubicBezTo>
                        <a:pt x="1507" y="1946"/>
                        <a:pt x="1946" y="1500"/>
                        <a:pt x="1946" y="969"/>
                      </a:cubicBezTo>
                      <a:cubicBezTo>
                        <a:pt x="1946" y="439"/>
                        <a:pt x="1507" y="0"/>
                        <a:pt x="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49" name="Google Shape;749;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750" name="Google Shape;750;p39"/>
          <p:cNvSpPr txBox="1"/>
          <p:nvPr>
            <p:ph idx="3" type="subTitle"/>
          </p:nvPr>
        </p:nvSpPr>
        <p:spPr>
          <a:xfrm>
            <a:off x="1121725" y="4034328"/>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751" name="Google Shape;751;p39"/>
          <p:cNvSpPr txBox="1"/>
          <p:nvPr>
            <p:ph idx="1" type="subTitle"/>
          </p:nvPr>
        </p:nvSpPr>
        <p:spPr>
          <a:xfrm>
            <a:off x="1121725" y="2301147"/>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52" name="Google Shape;752;p39"/>
          <p:cNvSpPr txBox="1"/>
          <p:nvPr>
            <p:ph idx="2" type="subTitle"/>
          </p:nvPr>
        </p:nvSpPr>
        <p:spPr>
          <a:xfrm>
            <a:off x="3820996" y="2301147"/>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53" name="Google Shape;753;p39"/>
          <p:cNvSpPr txBox="1"/>
          <p:nvPr>
            <p:ph idx="4" type="subTitle"/>
          </p:nvPr>
        </p:nvSpPr>
        <p:spPr>
          <a:xfrm>
            <a:off x="3820996" y="4034328"/>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54" name="Google Shape;754;p39"/>
          <p:cNvSpPr txBox="1"/>
          <p:nvPr>
            <p:ph idx="5" type="title"/>
          </p:nvPr>
        </p:nvSpPr>
        <p:spPr>
          <a:xfrm>
            <a:off x="1121725" y="1238726"/>
            <a:ext cx="734700" cy="54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55" name="Google Shape;755;p39"/>
          <p:cNvSpPr txBox="1"/>
          <p:nvPr>
            <p:ph idx="6" type="title"/>
          </p:nvPr>
        </p:nvSpPr>
        <p:spPr>
          <a:xfrm>
            <a:off x="1121725" y="2971389"/>
            <a:ext cx="734700" cy="54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56" name="Google Shape;756;p39"/>
          <p:cNvSpPr txBox="1"/>
          <p:nvPr>
            <p:ph idx="7" type="title"/>
          </p:nvPr>
        </p:nvSpPr>
        <p:spPr>
          <a:xfrm>
            <a:off x="3820996" y="1238726"/>
            <a:ext cx="734700" cy="54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57" name="Google Shape;757;p39"/>
          <p:cNvSpPr txBox="1"/>
          <p:nvPr>
            <p:ph idx="8" type="title"/>
          </p:nvPr>
        </p:nvSpPr>
        <p:spPr>
          <a:xfrm>
            <a:off x="3820996" y="2971389"/>
            <a:ext cx="734700" cy="54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758" name="Google Shape;758;p39"/>
          <p:cNvSpPr txBox="1"/>
          <p:nvPr>
            <p:ph idx="9" type="subTitle"/>
          </p:nvPr>
        </p:nvSpPr>
        <p:spPr>
          <a:xfrm>
            <a:off x="1121725" y="1887187"/>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59" name="Google Shape;759;p39"/>
          <p:cNvSpPr txBox="1"/>
          <p:nvPr>
            <p:ph idx="13" type="subTitle"/>
          </p:nvPr>
        </p:nvSpPr>
        <p:spPr>
          <a:xfrm>
            <a:off x="3820996" y="1887187"/>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Theory</a:t>
            </a:r>
            <a:endParaRPr/>
          </a:p>
        </p:txBody>
      </p:sp>
      <p:sp>
        <p:nvSpPr>
          <p:cNvPr id="760" name="Google Shape;760;p39"/>
          <p:cNvSpPr txBox="1"/>
          <p:nvPr>
            <p:ph idx="14" type="subTitle"/>
          </p:nvPr>
        </p:nvSpPr>
        <p:spPr>
          <a:xfrm>
            <a:off x="1121725" y="3619850"/>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Exercises</a:t>
            </a:r>
            <a:endParaRPr>
              <a:solidFill>
                <a:srgbClr val="1C1C1B"/>
              </a:solidFill>
            </a:endParaRPr>
          </a:p>
        </p:txBody>
      </p:sp>
      <p:sp>
        <p:nvSpPr>
          <p:cNvPr id="761" name="Google Shape;761;p39"/>
          <p:cNvSpPr txBox="1"/>
          <p:nvPr>
            <p:ph idx="15" type="subTitle"/>
          </p:nvPr>
        </p:nvSpPr>
        <p:spPr>
          <a:xfrm>
            <a:off x="3820996" y="3619850"/>
            <a:ext cx="23055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6" name="Shape 2536"/>
        <p:cNvGrpSpPr/>
        <p:nvPr/>
      </p:nvGrpSpPr>
      <p:grpSpPr>
        <a:xfrm>
          <a:off x="0" y="0"/>
          <a:ext cx="0" cy="0"/>
          <a:chOff x="0" y="0"/>
          <a:chExt cx="0" cy="0"/>
        </a:xfrm>
      </p:grpSpPr>
      <p:sp>
        <p:nvSpPr>
          <p:cNvPr id="2537" name="Google Shape;2537;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of square brackets</a:t>
            </a:r>
            <a:endParaRPr/>
          </a:p>
        </p:txBody>
      </p:sp>
      <p:sp>
        <p:nvSpPr>
          <p:cNvPr id="2538" name="Google Shape;2538;p66"/>
          <p:cNvSpPr/>
          <p:nvPr/>
        </p:nvSpPr>
        <p:spPr>
          <a:xfrm>
            <a:off x="4301650" y="2523050"/>
            <a:ext cx="540600" cy="5406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6"/>
          <p:cNvSpPr txBox="1"/>
          <p:nvPr/>
        </p:nvSpPr>
        <p:spPr>
          <a:xfrm>
            <a:off x="968599" y="2054221"/>
            <a:ext cx="2251200" cy="5559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ato"/>
                <a:ea typeface="Lato"/>
                <a:cs typeface="Lato"/>
                <a:sym typeface="Lato"/>
              </a:rPr>
              <a:t>Mercury is the closest planet to the Sun </a:t>
            </a:r>
            <a:endParaRPr>
              <a:solidFill>
                <a:schemeClr val="dk1"/>
              </a:solidFill>
              <a:latin typeface="Lato"/>
              <a:ea typeface="Lato"/>
              <a:cs typeface="Lato"/>
              <a:sym typeface="Lato"/>
            </a:endParaRPr>
          </a:p>
        </p:txBody>
      </p:sp>
      <p:sp>
        <p:nvSpPr>
          <p:cNvPr id="2540" name="Google Shape;2540;p66"/>
          <p:cNvSpPr txBox="1"/>
          <p:nvPr/>
        </p:nvSpPr>
        <p:spPr>
          <a:xfrm>
            <a:off x="5924268" y="2054221"/>
            <a:ext cx="2250900" cy="55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Saturn</a:t>
            </a:r>
            <a:r>
              <a:rPr lang="en">
                <a:solidFill>
                  <a:schemeClr val="dk1"/>
                </a:solidFill>
                <a:latin typeface="Lato"/>
                <a:ea typeface="Lato"/>
                <a:cs typeface="Lato"/>
                <a:sym typeface="Lato"/>
              </a:rPr>
              <a:t> is composed of hydrogen and helium</a:t>
            </a:r>
            <a:endParaRPr>
              <a:solidFill>
                <a:schemeClr val="dk1"/>
              </a:solidFill>
              <a:latin typeface="Lato"/>
              <a:ea typeface="Lato"/>
              <a:cs typeface="Lato"/>
              <a:sym typeface="Lato"/>
            </a:endParaRPr>
          </a:p>
        </p:txBody>
      </p:sp>
      <p:sp>
        <p:nvSpPr>
          <p:cNvPr id="2541" name="Google Shape;2541;p66"/>
          <p:cNvSpPr txBox="1"/>
          <p:nvPr/>
        </p:nvSpPr>
        <p:spPr>
          <a:xfrm>
            <a:off x="968502" y="3802175"/>
            <a:ext cx="2251200" cy="5559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ato"/>
                <a:ea typeface="Lato"/>
                <a:cs typeface="Lato"/>
                <a:sym typeface="Lato"/>
              </a:rPr>
              <a:t>Jupiter is the biggest planet in the Solar System</a:t>
            </a:r>
            <a:endParaRPr>
              <a:solidFill>
                <a:schemeClr val="dk1"/>
              </a:solidFill>
              <a:latin typeface="Lato"/>
              <a:ea typeface="Lato"/>
              <a:cs typeface="Lato"/>
              <a:sym typeface="Lato"/>
            </a:endParaRPr>
          </a:p>
        </p:txBody>
      </p:sp>
      <p:sp>
        <p:nvSpPr>
          <p:cNvPr id="2542" name="Google Shape;2542;p66"/>
          <p:cNvSpPr txBox="1"/>
          <p:nvPr/>
        </p:nvSpPr>
        <p:spPr>
          <a:xfrm>
            <a:off x="5924133" y="3802175"/>
            <a:ext cx="2250900" cy="55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a:t>
            </a:r>
            <a:endParaRPr>
              <a:solidFill>
                <a:schemeClr val="dk1"/>
              </a:solidFill>
              <a:latin typeface="Lato"/>
              <a:ea typeface="Lato"/>
              <a:cs typeface="Lato"/>
              <a:sym typeface="Lato"/>
            </a:endParaRPr>
          </a:p>
        </p:txBody>
      </p:sp>
      <p:sp>
        <p:nvSpPr>
          <p:cNvPr id="2543" name="Google Shape;2543;p66"/>
          <p:cNvSpPr txBox="1"/>
          <p:nvPr/>
        </p:nvSpPr>
        <p:spPr>
          <a:xfrm>
            <a:off x="968449" y="1683650"/>
            <a:ext cx="2251200" cy="4776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400">
                <a:solidFill>
                  <a:schemeClr val="dk1"/>
                </a:solidFill>
                <a:latin typeface="Poppins"/>
                <a:ea typeface="Poppins"/>
                <a:cs typeface="Poppins"/>
                <a:sym typeface="Poppins"/>
              </a:rPr>
              <a:t>Data</a:t>
            </a:r>
            <a:endParaRPr b="1" sz="2400">
              <a:solidFill>
                <a:schemeClr val="dk1"/>
              </a:solidFill>
              <a:latin typeface="Poppins"/>
              <a:ea typeface="Poppins"/>
              <a:cs typeface="Poppins"/>
              <a:sym typeface="Poppins"/>
            </a:endParaRPr>
          </a:p>
        </p:txBody>
      </p:sp>
      <p:sp>
        <p:nvSpPr>
          <p:cNvPr id="2544" name="Google Shape;2544;p66"/>
          <p:cNvSpPr txBox="1"/>
          <p:nvPr/>
        </p:nvSpPr>
        <p:spPr>
          <a:xfrm>
            <a:off x="5924049" y="1683650"/>
            <a:ext cx="2250900" cy="477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Poppins"/>
                <a:ea typeface="Poppins"/>
                <a:cs typeface="Poppins"/>
                <a:sym typeface="Poppins"/>
              </a:rPr>
              <a:t>Arrays</a:t>
            </a:r>
            <a:endParaRPr b="1" sz="2400">
              <a:solidFill>
                <a:schemeClr val="dk1"/>
              </a:solidFill>
              <a:latin typeface="Poppins"/>
              <a:ea typeface="Poppins"/>
              <a:cs typeface="Poppins"/>
              <a:sym typeface="Poppins"/>
            </a:endParaRPr>
          </a:p>
        </p:txBody>
      </p:sp>
      <p:sp>
        <p:nvSpPr>
          <p:cNvPr id="2545" name="Google Shape;2545;p66"/>
          <p:cNvSpPr txBox="1"/>
          <p:nvPr/>
        </p:nvSpPr>
        <p:spPr>
          <a:xfrm>
            <a:off x="968449" y="3418554"/>
            <a:ext cx="2251200" cy="4776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400">
                <a:solidFill>
                  <a:schemeClr val="dk1"/>
                </a:solidFill>
                <a:latin typeface="Poppins"/>
                <a:ea typeface="Poppins"/>
                <a:cs typeface="Poppins"/>
                <a:sym typeface="Poppins"/>
              </a:rPr>
              <a:t>Code blocks</a:t>
            </a:r>
            <a:endParaRPr b="1" sz="2400">
              <a:solidFill>
                <a:schemeClr val="dk1"/>
              </a:solidFill>
              <a:latin typeface="Poppins"/>
              <a:ea typeface="Poppins"/>
              <a:cs typeface="Poppins"/>
              <a:sym typeface="Poppins"/>
            </a:endParaRPr>
          </a:p>
        </p:txBody>
      </p:sp>
      <p:sp>
        <p:nvSpPr>
          <p:cNvPr id="2546" name="Google Shape;2546;p66"/>
          <p:cNvSpPr txBox="1"/>
          <p:nvPr/>
        </p:nvSpPr>
        <p:spPr>
          <a:xfrm>
            <a:off x="5924049" y="3418554"/>
            <a:ext cx="2250900" cy="477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Poppins"/>
                <a:ea typeface="Poppins"/>
                <a:cs typeface="Poppins"/>
                <a:sym typeface="Poppins"/>
              </a:rPr>
              <a:t>JSON</a:t>
            </a:r>
            <a:endParaRPr b="1" sz="2400">
              <a:solidFill>
                <a:schemeClr val="dk1"/>
              </a:solidFill>
              <a:latin typeface="Poppins"/>
              <a:ea typeface="Poppins"/>
              <a:cs typeface="Poppins"/>
              <a:sym typeface="Poppins"/>
            </a:endParaRPr>
          </a:p>
        </p:txBody>
      </p:sp>
      <p:cxnSp>
        <p:nvCxnSpPr>
          <p:cNvPr id="2547" name="Google Shape;2547;p66"/>
          <p:cNvCxnSpPr>
            <a:stCxn id="2538" idx="0"/>
            <a:endCxn id="2544" idx="1"/>
          </p:cNvCxnSpPr>
          <p:nvPr/>
        </p:nvCxnSpPr>
        <p:spPr>
          <a:xfrm rot="-5400000">
            <a:off x="4947700" y="1546700"/>
            <a:ext cx="600600" cy="1352100"/>
          </a:xfrm>
          <a:prstGeom prst="bentConnector2">
            <a:avLst/>
          </a:prstGeom>
          <a:noFill/>
          <a:ln cap="flat" cmpd="sng" w="9525">
            <a:solidFill>
              <a:schemeClr val="accent4"/>
            </a:solidFill>
            <a:prstDash val="solid"/>
            <a:round/>
            <a:headEnd len="med" w="med" type="none"/>
            <a:tailEnd len="med" w="med" type="none"/>
          </a:ln>
        </p:spPr>
      </p:cxnSp>
      <p:cxnSp>
        <p:nvCxnSpPr>
          <p:cNvPr id="2548" name="Google Shape;2548;p66"/>
          <p:cNvCxnSpPr>
            <a:stCxn id="2538" idx="0"/>
            <a:endCxn id="2543" idx="3"/>
          </p:cNvCxnSpPr>
          <p:nvPr/>
        </p:nvCxnSpPr>
        <p:spPr>
          <a:xfrm flipH="1" rot="5400000">
            <a:off x="3595450" y="1546550"/>
            <a:ext cx="600600" cy="1352400"/>
          </a:xfrm>
          <a:prstGeom prst="bentConnector2">
            <a:avLst/>
          </a:prstGeom>
          <a:noFill/>
          <a:ln cap="flat" cmpd="sng" w="9525">
            <a:solidFill>
              <a:schemeClr val="accent4"/>
            </a:solidFill>
            <a:prstDash val="solid"/>
            <a:round/>
            <a:headEnd len="med" w="med" type="none"/>
            <a:tailEnd len="med" w="med" type="none"/>
          </a:ln>
        </p:spPr>
      </p:cxnSp>
      <p:cxnSp>
        <p:nvCxnSpPr>
          <p:cNvPr id="2549" name="Google Shape;2549;p66"/>
          <p:cNvCxnSpPr>
            <a:stCxn id="2538" idx="4"/>
            <a:endCxn id="2546" idx="1"/>
          </p:cNvCxnSpPr>
          <p:nvPr/>
        </p:nvCxnSpPr>
        <p:spPr>
          <a:xfrm flipH="1" rot="-5400000">
            <a:off x="4951150" y="2684450"/>
            <a:ext cx="593700" cy="1352100"/>
          </a:xfrm>
          <a:prstGeom prst="bentConnector2">
            <a:avLst/>
          </a:prstGeom>
          <a:noFill/>
          <a:ln cap="flat" cmpd="sng" w="9525">
            <a:solidFill>
              <a:schemeClr val="accent4"/>
            </a:solidFill>
            <a:prstDash val="solid"/>
            <a:round/>
            <a:headEnd len="med" w="med" type="none"/>
            <a:tailEnd len="med" w="med" type="none"/>
          </a:ln>
        </p:spPr>
      </p:cxnSp>
      <p:cxnSp>
        <p:nvCxnSpPr>
          <p:cNvPr id="2550" name="Google Shape;2550;p66"/>
          <p:cNvCxnSpPr>
            <a:stCxn id="2538" idx="4"/>
            <a:endCxn id="2545" idx="3"/>
          </p:cNvCxnSpPr>
          <p:nvPr/>
        </p:nvCxnSpPr>
        <p:spPr>
          <a:xfrm rot="5400000">
            <a:off x="3598900" y="2684300"/>
            <a:ext cx="593700" cy="1352400"/>
          </a:xfrm>
          <a:prstGeom prst="bentConnector2">
            <a:avLst/>
          </a:prstGeom>
          <a:noFill/>
          <a:ln cap="flat" cmpd="sng" w="9525">
            <a:solidFill>
              <a:schemeClr val="accent4"/>
            </a:solidFill>
            <a:prstDash val="solid"/>
            <a:round/>
            <a:headEnd len="med" w="med" type="none"/>
            <a:tailEnd len="med" w="med" type="none"/>
          </a:ln>
        </p:spPr>
      </p:cxnSp>
      <p:sp>
        <p:nvSpPr>
          <p:cNvPr id="2551" name="Google Shape;2551;p66"/>
          <p:cNvSpPr/>
          <p:nvPr/>
        </p:nvSpPr>
        <p:spPr>
          <a:xfrm>
            <a:off x="3936051" y="2196175"/>
            <a:ext cx="1272016" cy="1194352"/>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6"/>
          <p:cNvSpPr txBox="1"/>
          <p:nvPr/>
        </p:nvSpPr>
        <p:spPr>
          <a:xfrm flipH="1">
            <a:off x="4108313" y="2464250"/>
            <a:ext cx="927600" cy="658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  ]</a:t>
            </a:r>
            <a:endParaRPr b="1" sz="2400">
              <a:solidFill>
                <a:schemeClr val="dk1"/>
              </a:solidFill>
              <a:latin typeface="Poppins"/>
              <a:ea typeface="Poppins"/>
              <a:cs typeface="Poppins"/>
              <a:sym typeface="Poppi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6" name="Shape 2556"/>
        <p:cNvGrpSpPr/>
        <p:nvPr/>
      </p:nvGrpSpPr>
      <p:grpSpPr>
        <a:xfrm>
          <a:off x="0" y="0"/>
          <a:ext cx="0" cy="0"/>
          <a:chOff x="0" y="0"/>
          <a:chExt cx="0" cy="0"/>
        </a:xfrm>
      </p:grpSpPr>
      <p:sp>
        <p:nvSpPr>
          <p:cNvPr id="2557" name="Google Shape;2557;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xercise three</a:t>
            </a:r>
            <a:endParaRPr/>
          </a:p>
        </p:txBody>
      </p:sp>
      <p:sp>
        <p:nvSpPr>
          <p:cNvPr id="2558" name="Google Shape;2558;p67"/>
          <p:cNvSpPr txBox="1"/>
          <p:nvPr/>
        </p:nvSpPr>
        <p:spPr>
          <a:xfrm flipH="1">
            <a:off x="713200" y="1115850"/>
            <a:ext cx="7719000" cy="33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Click on the connector and match each </a:t>
            </a:r>
            <a:r>
              <a:rPr b="1" lang="en">
                <a:solidFill>
                  <a:schemeClr val="dk1"/>
                </a:solidFill>
                <a:latin typeface="Lato"/>
                <a:ea typeface="Lato"/>
                <a:cs typeface="Lato"/>
                <a:sym typeface="Lato"/>
              </a:rPr>
              <a:t>bracket with its corresponding use</a:t>
            </a:r>
            <a:endParaRPr b="1">
              <a:solidFill>
                <a:schemeClr val="dk1"/>
              </a:solidFill>
              <a:latin typeface="Lato"/>
              <a:ea typeface="Lato"/>
              <a:cs typeface="Lato"/>
              <a:sym typeface="Lato"/>
            </a:endParaRPr>
          </a:p>
        </p:txBody>
      </p:sp>
      <p:sp>
        <p:nvSpPr>
          <p:cNvPr id="2559" name="Google Shape;2559;p67"/>
          <p:cNvSpPr txBox="1"/>
          <p:nvPr/>
        </p:nvSpPr>
        <p:spPr>
          <a:xfrm flipH="1">
            <a:off x="1580826" y="1804075"/>
            <a:ext cx="15684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   )</a:t>
            </a:r>
            <a:endParaRPr b="1">
              <a:solidFill>
                <a:schemeClr val="dk1"/>
              </a:solidFill>
              <a:latin typeface="Lato"/>
              <a:ea typeface="Lato"/>
              <a:cs typeface="Lato"/>
              <a:sym typeface="Lato"/>
            </a:endParaRPr>
          </a:p>
        </p:txBody>
      </p:sp>
      <p:sp>
        <p:nvSpPr>
          <p:cNvPr id="2560" name="Google Shape;2560;p67"/>
          <p:cNvSpPr txBox="1"/>
          <p:nvPr/>
        </p:nvSpPr>
        <p:spPr>
          <a:xfrm flipH="1">
            <a:off x="1580826" y="2536983"/>
            <a:ext cx="15684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  ]</a:t>
            </a:r>
            <a:endParaRPr b="1">
              <a:solidFill>
                <a:schemeClr val="dk1"/>
              </a:solidFill>
              <a:latin typeface="Lato"/>
              <a:ea typeface="Lato"/>
              <a:cs typeface="Lato"/>
              <a:sym typeface="Lato"/>
            </a:endParaRPr>
          </a:p>
        </p:txBody>
      </p:sp>
      <p:sp>
        <p:nvSpPr>
          <p:cNvPr id="2561" name="Google Shape;2561;p67"/>
          <p:cNvSpPr txBox="1"/>
          <p:nvPr/>
        </p:nvSpPr>
        <p:spPr>
          <a:xfrm flipH="1">
            <a:off x="1580826" y="3269892"/>
            <a:ext cx="15684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&lt;  &gt;</a:t>
            </a:r>
            <a:endParaRPr b="1">
              <a:solidFill>
                <a:schemeClr val="dk1"/>
              </a:solidFill>
              <a:latin typeface="Lato"/>
              <a:ea typeface="Lato"/>
              <a:cs typeface="Lato"/>
              <a:sym typeface="Lato"/>
            </a:endParaRPr>
          </a:p>
        </p:txBody>
      </p:sp>
      <p:sp>
        <p:nvSpPr>
          <p:cNvPr id="2562" name="Google Shape;2562;p67"/>
          <p:cNvSpPr txBox="1"/>
          <p:nvPr/>
        </p:nvSpPr>
        <p:spPr>
          <a:xfrm flipH="1">
            <a:off x="1580826" y="4002800"/>
            <a:ext cx="1568400" cy="601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Poppins"/>
                <a:ea typeface="Poppins"/>
                <a:cs typeface="Poppins"/>
                <a:sym typeface="Poppins"/>
              </a:rPr>
              <a:t>{   }</a:t>
            </a:r>
            <a:endParaRPr b="1">
              <a:solidFill>
                <a:schemeClr val="dk1"/>
              </a:solidFill>
              <a:latin typeface="Lato"/>
              <a:ea typeface="Lato"/>
              <a:cs typeface="Lato"/>
              <a:sym typeface="Lato"/>
            </a:endParaRPr>
          </a:p>
        </p:txBody>
      </p:sp>
      <p:sp>
        <p:nvSpPr>
          <p:cNvPr id="2563" name="Google Shape;2563;p67"/>
          <p:cNvSpPr txBox="1"/>
          <p:nvPr/>
        </p:nvSpPr>
        <p:spPr>
          <a:xfrm flipH="1">
            <a:off x="4571975" y="1804075"/>
            <a:ext cx="2857500" cy="601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For side comments</a:t>
            </a:r>
            <a:endParaRPr>
              <a:solidFill>
                <a:schemeClr val="dk1"/>
              </a:solidFill>
              <a:latin typeface="Lato"/>
              <a:ea typeface="Lato"/>
              <a:cs typeface="Lato"/>
              <a:sym typeface="Lato"/>
            </a:endParaRPr>
          </a:p>
        </p:txBody>
      </p:sp>
      <p:sp>
        <p:nvSpPr>
          <p:cNvPr id="2564" name="Google Shape;2564;p67"/>
          <p:cNvSpPr txBox="1"/>
          <p:nvPr/>
        </p:nvSpPr>
        <p:spPr>
          <a:xfrm flipH="1">
            <a:off x="4571975" y="2536983"/>
            <a:ext cx="2857500" cy="601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For additional information</a:t>
            </a:r>
            <a:endParaRPr>
              <a:solidFill>
                <a:schemeClr val="dk1"/>
              </a:solidFill>
              <a:latin typeface="Lato"/>
              <a:ea typeface="Lato"/>
              <a:cs typeface="Lato"/>
              <a:sym typeface="Lato"/>
            </a:endParaRPr>
          </a:p>
        </p:txBody>
      </p:sp>
      <p:sp>
        <p:nvSpPr>
          <p:cNvPr id="2565" name="Google Shape;2565;p67"/>
          <p:cNvSpPr txBox="1"/>
          <p:nvPr/>
        </p:nvSpPr>
        <p:spPr>
          <a:xfrm flipH="1">
            <a:off x="4571975" y="3269892"/>
            <a:ext cx="2857500" cy="601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For edits to quotations</a:t>
            </a:r>
            <a:endParaRPr>
              <a:solidFill>
                <a:schemeClr val="dk1"/>
              </a:solidFill>
              <a:latin typeface="Lato"/>
              <a:ea typeface="Lato"/>
              <a:cs typeface="Lato"/>
              <a:sym typeface="Lato"/>
            </a:endParaRPr>
          </a:p>
        </p:txBody>
      </p:sp>
      <p:sp>
        <p:nvSpPr>
          <p:cNvPr id="2566" name="Google Shape;2566;p67"/>
          <p:cNvSpPr txBox="1"/>
          <p:nvPr/>
        </p:nvSpPr>
        <p:spPr>
          <a:xfrm flipH="1">
            <a:off x="4571975" y="4002800"/>
            <a:ext cx="2857500" cy="601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For listing choices</a:t>
            </a:r>
            <a:endParaRPr>
              <a:solidFill>
                <a:schemeClr val="dk1"/>
              </a:solidFill>
              <a:latin typeface="Lato"/>
              <a:ea typeface="Lato"/>
              <a:cs typeface="Lato"/>
              <a:sym typeface="Lato"/>
            </a:endParaRPr>
          </a:p>
        </p:txBody>
      </p:sp>
      <p:cxnSp>
        <p:nvCxnSpPr>
          <p:cNvPr id="2567" name="Google Shape;2567;p67"/>
          <p:cNvCxnSpPr>
            <a:stCxn id="2559" idx="1"/>
          </p:cNvCxnSpPr>
          <p:nvPr/>
        </p:nvCxnSpPr>
        <p:spPr>
          <a:xfrm flipH="1" rot="10800000">
            <a:off x="3149226" y="1951375"/>
            <a:ext cx="638400" cy="153300"/>
          </a:xfrm>
          <a:prstGeom prst="bentConnector3">
            <a:avLst>
              <a:gd fmla="val 50000" name="adj1"/>
            </a:avLst>
          </a:prstGeom>
          <a:noFill/>
          <a:ln cap="flat" cmpd="sng" w="9525">
            <a:solidFill>
              <a:schemeClr val="accent4"/>
            </a:solidFill>
            <a:prstDash val="solid"/>
            <a:round/>
            <a:headEnd len="med" w="med" type="none"/>
            <a:tailEnd len="med" w="med" type="none"/>
          </a:ln>
        </p:spPr>
      </p:cxnSp>
      <p:cxnSp>
        <p:nvCxnSpPr>
          <p:cNvPr id="2568" name="Google Shape;2568;p67"/>
          <p:cNvCxnSpPr>
            <a:stCxn id="2560" idx="1"/>
          </p:cNvCxnSpPr>
          <p:nvPr/>
        </p:nvCxnSpPr>
        <p:spPr>
          <a:xfrm flipH="1" rot="10800000">
            <a:off x="3149226" y="2668683"/>
            <a:ext cx="652800" cy="168900"/>
          </a:xfrm>
          <a:prstGeom prst="bentConnector3">
            <a:avLst>
              <a:gd fmla="val 50000" name="adj1"/>
            </a:avLst>
          </a:prstGeom>
          <a:noFill/>
          <a:ln cap="flat" cmpd="sng" w="9525">
            <a:solidFill>
              <a:schemeClr val="accent4"/>
            </a:solidFill>
            <a:prstDash val="solid"/>
            <a:round/>
            <a:headEnd len="med" w="med" type="none"/>
            <a:tailEnd len="med" w="med" type="none"/>
          </a:ln>
        </p:spPr>
      </p:cxnSp>
      <p:cxnSp>
        <p:nvCxnSpPr>
          <p:cNvPr id="2569" name="Google Shape;2569;p67"/>
          <p:cNvCxnSpPr>
            <a:stCxn id="2561" idx="1"/>
          </p:cNvCxnSpPr>
          <p:nvPr/>
        </p:nvCxnSpPr>
        <p:spPr>
          <a:xfrm flipH="1" rot="10800000">
            <a:off x="3149226" y="3407592"/>
            <a:ext cx="681600" cy="162900"/>
          </a:xfrm>
          <a:prstGeom prst="bentConnector3">
            <a:avLst>
              <a:gd fmla="val 50000" name="adj1"/>
            </a:avLst>
          </a:prstGeom>
          <a:noFill/>
          <a:ln cap="flat" cmpd="sng" w="9525">
            <a:solidFill>
              <a:schemeClr val="accent4"/>
            </a:solidFill>
            <a:prstDash val="solid"/>
            <a:round/>
            <a:headEnd len="med" w="med" type="none"/>
            <a:tailEnd len="med" w="med" type="none"/>
          </a:ln>
        </p:spPr>
      </p:cxnSp>
      <p:cxnSp>
        <p:nvCxnSpPr>
          <p:cNvPr id="2570" name="Google Shape;2570;p67"/>
          <p:cNvCxnSpPr>
            <a:stCxn id="2562" idx="1"/>
          </p:cNvCxnSpPr>
          <p:nvPr/>
        </p:nvCxnSpPr>
        <p:spPr>
          <a:xfrm flipH="1" rot="10800000">
            <a:off x="3149226" y="4146500"/>
            <a:ext cx="695700" cy="156900"/>
          </a:xfrm>
          <a:prstGeom prst="bentConnector3">
            <a:avLst>
              <a:gd fmla="val 50000" name="adj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4" name="Shape 2574"/>
        <p:cNvGrpSpPr/>
        <p:nvPr/>
      </p:nvGrpSpPr>
      <p:grpSpPr>
        <a:xfrm>
          <a:off x="0" y="0"/>
          <a:ext cx="0" cy="0"/>
          <a:chOff x="0" y="0"/>
          <a:chExt cx="0" cy="0"/>
        </a:xfrm>
      </p:grpSpPr>
      <p:sp>
        <p:nvSpPr>
          <p:cNvPr id="2575" name="Google Shape;2575;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ypes of brackets</a:t>
            </a:r>
            <a:endParaRPr/>
          </a:p>
        </p:txBody>
      </p:sp>
      <p:graphicFrame>
        <p:nvGraphicFramePr>
          <p:cNvPr id="2576" name="Google Shape;2576;p68"/>
          <p:cNvGraphicFramePr/>
          <p:nvPr/>
        </p:nvGraphicFramePr>
        <p:xfrm>
          <a:off x="719988" y="1629160"/>
          <a:ext cx="3000000" cy="3000000"/>
        </p:xfrm>
        <a:graphic>
          <a:graphicData uri="http://schemas.openxmlformats.org/drawingml/2006/table">
            <a:tbl>
              <a:tblPr>
                <a:noFill/>
                <a:tableStyleId>{032128D7-9490-4163-A6AB-022C3D2C57E1}</a:tableStyleId>
              </a:tblPr>
              <a:tblGrid>
                <a:gridCol w="1561800"/>
                <a:gridCol w="2047400"/>
                <a:gridCol w="2047400"/>
                <a:gridCol w="2047400"/>
              </a:tblGrid>
              <a:tr h="536550">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Poppins"/>
                          <a:ea typeface="Poppins"/>
                          <a:cs typeface="Poppins"/>
                          <a:sym typeface="Poppins"/>
                        </a:rPr>
                        <a:t>Nomenclature</a:t>
                      </a:r>
                      <a:endParaRPr b="1" sz="1800">
                        <a:solidFill>
                          <a:schemeClr val="dk1"/>
                        </a:solidFill>
                        <a:latin typeface="Poppins"/>
                        <a:ea typeface="Poppins"/>
                        <a:cs typeface="Poppins"/>
                        <a:sym typeface="Poppins"/>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800">
                          <a:solidFill>
                            <a:schemeClr val="dk1"/>
                          </a:solidFill>
                          <a:latin typeface="Poppins"/>
                          <a:ea typeface="Poppins"/>
                          <a:cs typeface="Poppins"/>
                          <a:sym typeface="Poppins"/>
                        </a:rPr>
                        <a:t>Alternative</a:t>
                      </a:r>
                      <a:endParaRPr b="1" sz="1800">
                        <a:solidFill>
                          <a:schemeClr val="dk1"/>
                        </a:solidFill>
                        <a:latin typeface="Poppins"/>
                        <a:ea typeface="Poppins"/>
                        <a:cs typeface="Poppins"/>
                        <a:sym typeface="Poppins"/>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Poppins"/>
                          <a:ea typeface="Poppins"/>
                          <a:cs typeface="Poppins"/>
                          <a:sym typeface="Poppins"/>
                        </a:rPr>
                        <a:t>Usage</a:t>
                      </a:r>
                      <a:endParaRPr b="1" sz="1800">
                        <a:solidFill>
                          <a:schemeClr val="dk1"/>
                        </a:solidFill>
                        <a:latin typeface="Poppins"/>
                        <a:ea typeface="Poppins"/>
                        <a:cs typeface="Poppins"/>
                        <a:sym typeface="Poppins"/>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r>
              <a:tr h="557575">
                <a:tc>
                  <a:txBody>
                    <a:bodyPr/>
                    <a:lstStyle/>
                    <a:p>
                      <a:pPr indent="0" lvl="0" marL="0" rtl="0" algn="ctr">
                        <a:spcBef>
                          <a:spcPts val="0"/>
                        </a:spcBef>
                        <a:spcAft>
                          <a:spcPts val="0"/>
                        </a:spcAft>
                        <a:buNone/>
                      </a:pPr>
                      <a:r>
                        <a:rPr b="1" lang="en" sz="1800">
                          <a:solidFill>
                            <a:schemeClr val="dk1"/>
                          </a:solidFill>
                          <a:latin typeface="Poppins"/>
                          <a:ea typeface="Poppins"/>
                          <a:cs typeface="Poppins"/>
                          <a:sym typeface="Poppins"/>
                        </a:rPr>
                        <a:t>( )</a:t>
                      </a:r>
                      <a:endParaRPr b="1" sz="1800">
                        <a:solidFill>
                          <a:schemeClr val="dk1"/>
                        </a:solidFill>
                        <a:latin typeface="Poppins"/>
                        <a:ea typeface="Poppins"/>
                        <a:cs typeface="Poppins"/>
                        <a:sym typeface="Poppins"/>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Parentheses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Round </a:t>
                      </a:r>
                      <a:r>
                        <a:rPr lang="en">
                          <a:solidFill>
                            <a:schemeClr val="dk1"/>
                          </a:solidFill>
                          <a:latin typeface="Lato"/>
                          <a:ea typeface="Lato"/>
                          <a:cs typeface="Lato"/>
                          <a:sym typeface="Lato"/>
                        </a:rPr>
                        <a:t>brackets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Mars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557575">
                <a:tc>
                  <a:txBody>
                    <a:bodyPr/>
                    <a:lstStyle/>
                    <a:p>
                      <a:pPr indent="0" lvl="0" marL="0" rtl="0" algn="ctr">
                        <a:spcBef>
                          <a:spcPts val="0"/>
                        </a:spcBef>
                        <a:spcAft>
                          <a:spcPts val="0"/>
                        </a:spcAft>
                        <a:buNone/>
                      </a:pPr>
                      <a:r>
                        <a:rPr b="1" lang="en" sz="1800">
                          <a:solidFill>
                            <a:schemeClr val="dk1"/>
                          </a:solidFill>
                          <a:latin typeface="Poppins"/>
                          <a:ea typeface="Poppins"/>
                          <a:cs typeface="Poppins"/>
                          <a:sym typeface="Poppins"/>
                        </a:rPr>
                        <a:t>{ }</a:t>
                      </a:r>
                      <a:endParaRPr b="1" sz="1800">
                        <a:solidFill>
                          <a:schemeClr val="dk1"/>
                        </a:solidFill>
                        <a:latin typeface="Poppins"/>
                        <a:ea typeface="Poppins"/>
                        <a:cs typeface="Poppins"/>
                        <a:sym typeface="Poppins"/>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Braces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Curly </a:t>
                      </a:r>
                      <a:r>
                        <a:rPr lang="en">
                          <a:solidFill>
                            <a:schemeClr val="dk1"/>
                          </a:solidFill>
                          <a:latin typeface="Lato"/>
                          <a:ea typeface="Lato"/>
                          <a:cs typeface="Lato"/>
                          <a:sym typeface="Lato"/>
                        </a:rPr>
                        <a:t>brackets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Venus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557575">
                <a:tc>
                  <a:txBody>
                    <a:bodyPr/>
                    <a:lstStyle/>
                    <a:p>
                      <a:pPr indent="0" lvl="0" marL="0" rtl="0" algn="ctr">
                        <a:spcBef>
                          <a:spcPts val="0"/>
                        </a:spcBef>
                        <a:spcAft>
                          <a:spcPts val="0"/>
                        </a:spcAft>
                        <a:buNone/>
                      </a:pPr>
                      <a:r>
                        <a:rPr b="1" lang="en" sz="1800">
                          <a:solidFill>
                            <a:schemeClr val="dk1"/>
                          </a:solidFill>
                          <a:latin typeface="Poppins"/>
                          <a:ea typeface="Poppins"/>
                          <a:cs typeface="Poppins"/>
                          <a:sym typeface="Poppins"/>
                        </a:rPr>
                        <a:t>[ ]</a:t>
                      </a:r>
                      <a:endParaRPr b="1" sz="1800">
                        <a:solidFill>
                          <a:schemeClr val="dk1"/>
                        </a:solidFill>
                        <a:latin typeface="Poppins"/>
                        <a:ea typeface="Poppins"/>
                        <a:cs typeface="Poppins"/>
                        <a:sym typeface="Poppins"/>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Box brackets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Square </a:t>
                      </a:r>
                      <a:r>
                        <a:rPr lang="en">
                          <a:solidFill>
                            <a:schemeClr val="dk1"/>
                          </a:solidFill>
                          <a:latin typeface="Lato"/>
                          <a:ea typeface="Lato"/>
                          <a:cs typeface="Lato"/>
                          <a:sym typeface="Lato"/>
                        </a:rPr>
                        <a:t>brackets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Jupiter</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557575">
                <a:tc>
                  <a:txBody>
                    <a:bodyPr/>
                    <a:lstStyle/>
                    <a:p>
                      <a:pPr indent="0" lvl="0" marL="0" rtl="0" algn="ctr">
                        <a:spcBef>
                          <a:spcPts val="0"/>
                        </a:spcBef>
                        <a:spcAft>
                          <a:spcPts val="0"/>
                        </a:spcAft>
                        <a:buNone/>
                      </a:pPr>
                      <a:r>
                        <a:rPr b="1" lang="en" sz="1800">
                          <a:solidFill>
                            <a:schemeClr val="dk1"/>
                          </a:solidFill>
                          <a:latin typeface="Poppins"/>
                          <a:ea typeface="Poppins"/>
                          <a:cs typeface="Poppins"/>
                          <a:sym typeface="Poppins"/>
                        </a:rPr>
                        <a:t>&lt; &gt;</a:t>
                      </a:r>
                      <a:endParaRPr b="1" sz="1800">
                        <a:solidFill>
                          <a:schemeClr val="dk1"/>
                        </a:solidFill>
                        <a:latin typeface="Poppins"/>
                        <a:ea typeface="Poppins"/>
                        <a:cs typeface="Poppins"/>
                        <a:sym typeface="Poppins"/>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Angle </a:t>
                      </a:r>
                      <a:r>
                        <a:rPr lang="en">
                          <a:solidFill>
                            <a:schemeClr val="dk1"/>
                          </a:solidFill>
                          <a:latin typeface="Lato"/>
                          <a:ea typeface="Lato"/>
                          <a:cs typeface="Lato"/>
                          <a:sym typeface="Lato"/>
                        </a:rPr>
                        <a:t>brackets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Diamond </a:t>
                      </a:r>
                      <a:r>
                        <a:rPr lang="en">
                          <a:solidFill>
                            <a:schemeClr val="dk1"/>
                          </a:solidFill>
                          <a:latin typeface="Lato"/>
                          <a:ea typeface="Lato"/>
                          <a:cs typeface="Lato"/>
                          <a:sym typeface="Lato"/>
                        </a:rPr>
                        <a:t>brackets</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Earth</a:t>
                      </a:r>
                      <a:endParaRPr>
                        <a:solidFill>
                          <a:schemeClr val="dk1"/>
                        </a:solidFill>
                        <a:latin typeface="Lato"/>
                        <a:ea typeface="Lato"/>
                        <a:cs typeface="Lato"/>
                        <a:sym typeface="Lato"/>
                      </a:endParaRPr>
                    </a:p>
                  </a:txBody>
                  <a:tcPr marT="68575" marB="6857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0" name="Shape 2580"/>
        <p:cNvGrpSpPr/>
        <p:nvPr/>
      </p:nvGrpSpPr>
      <p:grpSpPr>
        <a:xfrm>
          <a:off x="0" y="0"/>
          <a:ext cx="0" cy="0"/>
          <a:chOff x="0" y="0"/>
          <a:chExt cx="0" cy="0"/>
        </a:xfrm>
      </p:grpSpPr>
      <p:sp>
        <p:nvSpPr>
          <p:cNvPr id="2581" name="Google Shape;2581;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Evolution of the students</a:t>
            </a:r>
            <a:endParaRPr/>
          </a:p>
        </p:txBody>
      </p:sp>
      <p:sp>
        <p:nvSpPr>
          <p:cNvPr id="2582" name="Google Shape;2582;p69"/>
          <p:cNvSpPr txBox="1"/>
          <p:nvPr/>
        </p:nvSpPr>
        <p:spPr>
          <a:xfrm>
            <a:off x="3752700" y="4210925"/>
            <a:ext cx="4671300" cy="39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Lato"/>
                <a:ea typeface="Lato"/>
                <a:cs typeface="Lato"/>
                <a:sym typeface="Lato"/>
              </a:rPr>
              <a:t>Follow the link in the graph to modify its data and then paste the new one here. </a:t>
            </a:r>
            <a:r>
              <a:rPr b="1" lang="en" sz="1000" u="sng">
                <a:solidFill>
                  <a:schemeClr val="dk1"/>
                </a:solidFill>
                <a:latin typeface="Lato"/>
                <a:ea typeface="Lato"/>
                <a:cs typeface="Lato"/>
                <a:sym typeface="Lato"/>
                <a:hlinkClick r:id="rId3">
                  <a:extLst>
                    <a:ext uri="{A12FA001-AC4F-418D-AE19-62706E023703}">
                      <ahyp:hlinkClr val="tx"/>
                    </a:ext>
                  </a:extLst>
                </a:hlinkClick>
              </a:rPr>
              <a:t>For more info, click here</a:t>
            </a:r>
            <a:endParaRPr b="1" sz="1000" u="sng">
              <a:solidFill>
                <a:schemeClr val="dk1"/>
              </a:solidFill>
              <a:latin typeface="Lato"/>
              <a:ea typeface="Lato"/>
              <a:cs typeface="Lato"/>
              <a:sym typeface="Lato"/>
            </a:endParaRPr>
          </a:p>
        </p:txBody>
      </p:sp>
      <p:sp>
        <p:nvSpPr>
          <p:cNvPr id="2583" name="Google Shape;2583;p69"/>
          <p:cNvSpPr txBox="1"/>
          <p:nvPr/>
        </p:nvSpPr>
        <p:spPr>
          <a:xfrm>
            <a:off x="1151950" y="1270875"/>
            <a:ext cx="20574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Poppins"/>
                <a:ea typeface="Poppins"/>
                <a:cs typeface="Poppins"/>
                <a:sym typeface="Poppins"/>
              </a:rPr>
              <a:t>Venus</a:t>
            </a:r>
            <a:endParaRPr b="1" sz="2400">
              <a:solidFill>
                <a:schemeClr val="dk1"/>
              </a:solidFill>
              <a:latin typeface="Poppins"/>
              <a:ea typeface="Poppins"/>
              <a:cs typeface="Poppins"/>
              <a:sym typeface="Poppins"/>
            </a:endParaRPr>
          </a:p>
        </p:txBody>
      </p:sp>
      <p:sp>
        <p:nvSpPr>
          <p:cNvPr id="2584" name="Google Shape;2584;p69"/>
          <p:cNvSpPr txBox="1"/>
          <p:nvPr/>
        </p:nvSpPr>
        <p:spPr>
          <a:xfrm>
            <a:off x="1151950" y="3657260"/>
            <a:ext cx="20574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Poppins"/>
                <a:ea typeface="Poppins"/>
                <a:cs typeface="Poppins"/>
                <a:sym typeface="Poppins"/>
              </a:rPr>
              <a:t>Mars</a:t>
            </a:r>
            <a:endParaRPr b="1" sz="2400">
              <a:solidFill>
                <a:schemeClr val="dk1"/>
              </a:solidFill>
              <a:latin typeface="Poppins"/>
              <a:ea typeface="Poppins"/>
              <a:cs typeface="Poppins"/>
              <a:sym typeface="Poppins"/>
            </a:endParaRPr>
          </a:p>
        </p:txBody>
      </p:sp>
      <p:sp>
        <p:nvSpPr>
          <p:cNvPr id="2585" name="Google Shape;2585;p69"/>
          <p:cNvSpPr txBox="1"/>
          <p:nvPr/>
        </p:nvSpPr>
        <p:spPr>
          <a:xfrm>
            <a:off x="1151926" y="2464067"/>
            <a:ext cx="20574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Poppins"/>
                <a:ea typeface="Poppins"/>
                <a:cs typeface="Poppins"/>
                <a:sym typeface="Poppins"/>
              </a:rPr>
              <a:t>Mercury</a:t>
            </a:r>
            <a:endParaRPr b="1" sz="2400">
              <a:solidFill>
                <a:schemeClr val="dk1"/>
              </a:solidFill>
              <a:latin typeface="Poppins"/>
              <a:ea typeface="Poppins"/>
              <a:cs typeface="Poppins"/>
              <a:sym typeface="Poppins"/>
            </a:endParaRPr>
          </a:p>
        </p:txBody>
      </p:sp>
      <p:sp>
        <p:nvSpPr>
          <p:cNvPr id="2586" name="Google Shape;2586;p69"/>
          <p:cNvSpPr txBox="1"/>
          <p:nvPr/>
        </p:nvSpPr>
        <p:spPr>
          <a:xfrm>
            <a:off x="1151939" y="1574003"/>
            <a:ext cx="20574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2587" name="Google Shape;2587;p69"/>
          <p:cNvSpPr txBox="1"/>
          <p:nvPr/>
        </p:nvSpPr>
        <p:spPr>
          <a:xfrm>
            <a:off x="1151938" y="3960388"/>
            <a:ext cx="20574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Despite being red, Mars is a very cold place</a:t>
            </a:r>
            <a:endParaRPr>
              <a:solidFill>
                <a:schemeClr val="dk1"/>
              </a:solidFill>
              <a:latin typeface="Lato"/>
              <a:ea typeface="Lato"/>
              <a:cs typeface="Lato"/>
              <a:sym typeface="Lato"/>
            </a:endParaRPr>
          </a:p>
        </p:txBody>
      </p:sp>
      <p:sp>
        <p:nvSpPr>
          <p:cNvPr id="2588" name="Google Shape;2588;p69"/>
          <p:cNvSpPr txBox="1"/>
          <p:nvPr/>
        </p:nvSpPr>
        <p:spPr>
          <a:xfrm>
            <a:off x="1151925" y="2767195"/>
            <a:ext cx="20574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2589" name="Google Shape;2589;p69"/>
          <p:cNvSpPr/>
          <p:nvPr/>
        </p:nvSpPr>
        <p:spPr>
          <a:xfrm flipH="1">
            <a:off x="719999" y="1270875"/>
            <a:ext cx="304200" cy="304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9"/>
          <p:cNvSpPr/>
          <p:nvPr/>
        </p:nvSpPr>
        <p:spPr>
          <a:xfrm flipH="1">
            <a:off x="719999" y="2468875"/>
            <a:ext cx="304200" cy="304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flipH="1">
            <a:off x="719999" y="3638175"/>
            <a:ext cx="304200" cy="304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92" name="Google Shape;2592;p69" title="Gráfico">
            <a:hlinkClick r:id="rId4"/>
          </p:cNvPr>
          <p:cNvPicPr preferRelativeResize="0"/>
          <p:nvPr/>
        </p:nvPicPr>
        <p:blipFill>
          <a:blip r:embed="rId5">
            <a:alphaModFix/>
          </a:blip>
          <a:stretch>
            <a:fillRect/>
          </a:stretch>
        </p:blipFill>
        <p:spPr>
          <a:xfrm>
            <a:off x="3759500" y="1356650"/>
            <a:ext cx="4671267" cy="28884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6" name="Shape 2596"/>
        <p:cNvGrpSpPr/>
        <p:nvPr/>
      </p:nvGrpSpPr>
      <p:grpSpPr>
        <a:xfrm>
          <a:off x="0" y="0"/>
          <a:ext cx="0" cy="0"/>
          <a:chOff x="0" y="0"/>
          <a:chExt cx="0" cy="0"/>
        </a:xfrm>
      </p:grpSpPr>
      <p:sp>
        <p:nvSpPr>
          <p:cNvPr id="2597" name="Google Shape;2597;p70"/>
          <p:cNvSpPr txBox="1"/>
          <p:nvPr>
            <p:ph idx="3" type="subTitle"/>
          </p:nvPr>
        </p:nvSpPr>
        <p:spPr>
          <a:xfrm>
            <a:off x="5055275" y="3242150"/>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Kaliyah Harris</a:t>
            </a:r>
            <a:endParaRPr/>
          </a:p>
        </p:txBody>
      </p:sp>
      <p:sp>
        <p:nvSpPr>
          <p:cNvPr id="2598" name="Google Shape;2598;p70"/>
          <p:cNvSpPr txBox="1"/>
          <p:nvPr>
            <p:ph idx="4" type="subTitle"/>
          </p:nvPr>
        </p:nvSpPr>
        <p:spPr>
          <a:xfrm>
            <a:off x="1583075" y="3242150"/>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Tom</a:t>
            </a:r>
            <a:r>
              <a:rPr lang="en"/>
              <a:t> Hill</a:t>
            </a:r>
            <a:endParaRPr/>
          </a:p>
        </p:txBody>
      </p:sp>
      <p:pic>
        <p:nvPicPr>
          <p:cNvPr id="2599" name="Google Shape;2599;p70"/>
          <p:cNvPicPr preferRelativeResize="0"/>
          <p:nvPr/>
        </p:nvPicPr>
        <p:blipFill rotWithShape="1">
          <a:blip r:embed="rId3">
            <a:alphaModFix/>
          </a:blip>
          <a:srcRect b="35625" l="31206" r="26797" t="0"/>
          <a:stretch/>
        </p:blipFill>
        <p:spPr>
          <a:xfrm>
            <a:off x="5504089" y="1375650"/>
            <a:ext cx="1608000" cy="1608000"/>
          </a:xfrm>
          <a:prstGeom prst="rect">
            <a:avLst/>
          </a:prstGeom>
          <a:noFill/>
          <a:ln>
            <a:noFill/>
          </a:ln>
        </p:spPr>
      </p:pic>
      <p:pic>
        <p:nvPicPr>
          <p:cNvPr id="2600" name="Google Shape;2600;p70"/>
          <p:cNvPicPr preferRelativeResize="0"/>
          <p:nvPr/>
        </p:nvPicPr>
        <p:blipFill rotWithShape="1">
          <a:blip r:embed="rId4">
            <a:alphaModFix/>
          </a:blip>
          <a:srcRect b="48816" l="19634" r="19634" t="10651"/>
          <a:stretch/>
        </p:blipFill>
        <p:spPr>
          <a:xfrm>
            <a:off x="2031864" y="1375600"/>
            <a:ext cx="1608000" cy="1608000"/>
          </a:xfrm>
          <a:prstGeom prst="rect">
            <a:avLst/>
          </a:prstGeom>
          <a:noFill/>
          <a:ln>
            <a:noFill/>
          </a:ln>
        </p:spPr>
      </p:pic>
      <p:sp>
        <p:nvSpPr>
          <p:cNvPr id="2601" name="Google Shape;2601;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ur team</a:t>
            </a:r>
            <a:endParaRPr/>
          </a:p>
        </p:txBody>
      </p:sp>
      <p:sp>
        <p:nvSpPr>
          <p:cNvPr id="2602" name="Google Shape;2602;p70"/>
          <p:cNvSpPr txBox="1"/>
          <p:nvPr>
            <p:ph idx="1" type="subTitle"/>
          </p:nvPr>
        </p:nvSpPr>
        <p:spPr>
          <a:xfrm>
            <a:off x="5055284" y="373864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603" name="Google Shape;2603;p70"/>
          <p:cNvSpPr txBox="1"/>
          <p:nvPr>
            <p:ph idx="2" type="subTitle"/>
          </p:nvPr>
        </p:nvSpPr>
        <p:spPr>
          <a:xfrm>
            <a:off x="1583300" y="373864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604" name="Google Shape;2604;p70"/>
          <p:cNvSpPr/>
          <p:nvPr/>
        </p:nvSpPr>
        <p:spPr>
          <a:xfrm>
            <a:off x="7594050" y="1654650"/>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8" name="Shape 2608"/>
        <p:cNvGrpSpPr/>
        <p:nvPr/>
      </p:nvGrpSpPr>
      <p:grpSpPr>
        <a:xfrm>
          <a:off x="0" y="0"/>
          <a:ext cx="0" cy="0"/>
          <a:chOff x="0" y="0"/>
          <a:chExt cx="0" cy="0"/>
        </a:xfrm>
      </p:grpSpPr>
      <p:sp>
        <p:nvSpPr>
          <p:cNvPr id="2609" name="Google Shape;2609;p71"/>
          <p:cNvSpPr txBox="1"/>
          <p:nvPr>
            <p:ph type="title"/>
          </p:nvPr>
        </p:nvSpPr>
        <p:spPr>
          <a:xfrm>
            <a:off x="713258" y="736593"/>
            <a:ext cx="38586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610" name="Google Shape;2610;p71"/>
          <p:cNvSpPr txBox="1"/>
          <p:nvPr>
            <p:ph idx="1" type="subTitle"/>
          </p:nvPr>
        </p:nvSpPr>
        <p:spPr>
          <a:xfrm>
            <a:off x="713225" y="1775309"/>
            <a:ext cx="38586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
            </a:r>
            <a:r>
              <a:rPr lang="en"/>
              <a:t>o you have any questions?</a:t>
            </a:r>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2611" name="Google Shape;2611;p71"/>
          <p:cNvSpPr txBox="1"/>
          <p:nvPr/>
        </p:nvSpPr>
        <p:spPr>
          <a:xfrm>
            <a:off x="713225" y="4305200"/>
            <a:ext cx="38586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Lato"/>
                <a:ea typeface="Lato"/>
                <a:cs typeface="Lato"/>
                <a:sym typeface="Lato"/>
              </a:rPr>
              <a:t>Please keep this slide for attribution</a:t>
            </a:r>
            <a:endParaRPr b="1" sz="1200">
              <a:solidFill>
                <a:schemeClr val="dk1"/>
              </a:solidFill>
              <a:latin typeface="Lato"/>
              <a:ea typeface="Lato"/>
              <a:cs typeface="Lato"/>
              <a:sym typeface="Lato"/>
            </a:endParaRPr>
          </a:p>
        </p:txBody>
      </p:sp>
      <p:grpSp>
        <p:nvGrpSpPr>
          <p:cNvPr id="2612" name="Google Shape;2612;p71"/>
          <p:cNvGrpSpPr/>
          <p:nvPr/>
        </p:nvGrpSpPr>
        <p:grpSpPr>
          <a:xfrm>
            <a:off x="5007401" y="1298425"/>
            <a:ext cx="3956755" cy="4128030"/>
            <a:chOff x="2770216" y="1172311"/>
            <a:chExt cx="3514928" cy="3667079"/>
          </a:xfrm>
        </p:grpSpPr>
        <p:sp>
          <p:nvSpPr>
            <p:cNvPr id="2613" name="Google Shape;2613;p71"/>
            <p:cNvSpPr/>
            <p:nvPr/>
          </p:nvSpPr>
          <p:spPr>
            <a:xfrm>
              <a:off x="2770216" y="1172311"/>
              <a:ext cx="3514928" cy="2228226"/>
            </a:xfrm>
            <a:custGeom>
              <a:rect b="b" l="l" r="r" t="t"/>
              <a:pathLst>
                <a:path extrusionOk="0" h="30030" w="47371">
                  <a:moveTo>
                    <a:pt x="30713" y="1"/>
                  </a:moveTo>
                  <a:cubicBezTo>
                    <a:pt x="29748" y="1"/>
                    <a:pt x="28782" y="127"/>
                    <a:pt x="27824" y="424"/>
                  </a:cubicBezTo>
                  <a:cubicBezTo>
                    <a:pt x="26233" y="898"/>
                    <a:pt x="24733" y="1605"/>
                    <a:pt x="23077" y="1931"/>
                  </a:cubicBezTo>
                  <a:cubicBezTo>
                    <a:pt x="22133" y="2112"/>
                    <a:pt x="21172" y="2158"/>
                    <a:pt x="20205" y="2158"/>
                  </a:cubicBezTo>
                  <a:cubicBezTo>
                    <a:pt x="19185" y="2158"/>
                    <a:pt x="18159" y="2106"/>
                    <a:pt x="17142" y="2106"/>
                  </a:cubicBezTo>
                  <a:cubicBezTo>
                    <a:pt x="15844" y="2106"/>
                    <a:pt x="14560" y="2191"/>
                    <a:pt x="13322" y="2574"/>
                  </a:cubicBezTo>
                  <a:cubicBezTo>
                    <a:pt x="11079" y="3282"/>
                    <a:pt x="9198" y="4966"/>
                    <a:pt x="8250" y="7088"/>
                  </a:cubicBezTo>
                  <a:cubicBezTo>
                    <a:pt x="7514" y="8708"/>
                    <a:pt x="7337" y="10505"/>
                    <a:pt x="6453" y="12012"/>
                  </a:cubicBezTo>
                  <a:cubicBezTo>
                    <a:pt x="5158" y="14247"/>
                    <a:pt x="2590" y="15513"/>
                    <a:pt x="1296" y="17756"/>
                  </a:cubicBezTo>
                  <a:cubicBezTo>
                    <a:pt x="1" y="20055"/>
                    <a:pt x="355" y="23062"/>
                    <a:pt x="1798" y="25304"/>
                  </a:cubicBezTo>
                  <a:cubicBezTo>
                    <a:pt x="1883" y="25389"/>
                    <a:pt x="1946" y="25509"/>
                    <a:pt x="2031" y="25630"/>
                  </a:cubicBezTo>
                  <a:cubicBezTo>
                    <a:pt x="3687" y="27865"/>
                    <a:pt x="6340" y="29195"/>
                    <a:pt x="9077" y="29726"/>
                  </a:cubicBezTo>
                  <a:cubicBezTo>
                    <a:pt x="10189" y="29941"/>
                    <a:pt x="11314" y="30029"/>
                    <a:pt x="12442" y="30029"/>
                  </a:cubicBezTo>
                  <a:cubicBezTo>
                    <a:pt x="14099" y="30029"/>
                    <a:pt x="15761" y="29838"/>
                    <a:pt x="17390" y="29577"/>
                  </a:cubicBezTo>
                  <a:cubicBezTo>
                    <a:pt x="18897" y="29344"/>
                    <a:pt x="20425" y="29047"/>
                    <a:pt x="21960" y="29018"/>
                  </a:cubicBezTo>
                  <a:cubicBezTo>
                    <a:pt x="22130" y="29012"/>
                    <a:pt x="22300" y="29010"/>
                    <a:pt x="22470" y="29010"/>
                  </a:cubicBezTo>
                  <a:cubicBezTo>
                    <a:pt x="24892" y="29010"/>
                    <a:pt x="27287" y="29585"/>
                    <a:pt x="29713" y="29698"/>
                  </a:cubicBezTo>
                  <a:cubicBezTo>
                    <a:pt x="29922" y="29707"/>
                    <a:pt x="30132" y="29711"/>
                    <a:pt x="30343" y="29711"/>
                  </a:cubicBezTo>
                  <a:cubicBezTo>
                    <a:pt x="32751" y="29711"/>
                    <a:pt x="35268" y="29093"/>
                    <a:pt x="36816" y="27278"/>
                  </a:cubicBezTo>
                  <a:cubicBezTo>
                    <a:pt x="37672" y="26274"/>
                    <a:pt x="38139" y="25007"/>
                    <a:pt x="39143" y="24123"/>
                  </a:cubicBezTo>
                  <a:cubicBezTo>
                    <a:pt x="40120" y="23295"/>
                    <a:pt x="41414" y="22977"/>
                    <a:pt x="42560" y="22383"/>
                  </a:cubicBezTo>
                  <a:cubicBezTo>
                    <a:pt x="44859" y="21173"/>
                    <a:pt x="46366" y="18789"/>
                    <a:pt x="46869" y="16256"/>
                  </a:cubicBezTo>
                  <a:cubicBezTo>
                    <a:pt x="47371" y="13717"/>
                    <a:pt x="46925" y="11064"/>
                    <a:pt x="45984" y="8651"/>
                  </a:cubicBezTo>
                  <a:cubicBezTo>
                    <a:pt x="44541" y="4966"/>
                    <a:pt x="40735" y="2751"/>
                    <a:pt x="37141" y="1428"/>
                  </a:cubicBezTo>
                  <a:cubicBezTo>
                    <a:pt x="35075" y="648"/>
                    <a:pt x="32897" y="1"/>
                    <a:pt x="30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4" name="Google Shape;2614;p71"/>
            <p:cNvGrpSpPr/>
            <p:nvPr/>
          </p:nvGrpSpPr>
          <p:grpSpPr>
            <a:xfrm>
              <a:off x="4859988" y="1584961"/>
              <a:ext cx="1034299" cy="200009"/>
              <a:chOff x="5111749" y="2599637"/>
              <a:chExt cx="339794" cy="65708"/>
            </a:xfrm>
          </p:grpSpPr>
          <p:sp>
            <p:nvSpPr>
              <p:cNvPr id="2615" name="Google Shape;2615;p71"/>
              <p:cNvSpPr/>
              <p:nvPr/>
            </p:nvSpPr>
            <p:spPr>
              <a:xfrm>
                <a:off x="5172695" y="2607379"/>
                <a:ext cx="23262" cy="37676"/>
              </a:xfrm>
              <a:custGeom>
                <a:rect b="b" l="l" r="r" t="t"/>
                <a:pathLst>
                  <a:path extrusionOk="0" h="1090" w="673">
                    <a:moveTo>
                      <a:pt x="57" y="0"/>
                    </a:moveTo>
                    <a:lnTo>
                      <a:pt x="0" y="85"/>
                    </a:lnTo>
                    <a:lnTo>
                      <a:pt x="531" y="644"/>
                    </a:lnTo>
                    <a:lnTo>
                      <a:pt x="0" y="1026"/>
                    </a:lnTo>
                    <a:lnTo>
                      <a:pt x="57" y="1090"/>
                    </a:lnTo>
                    <a:lnTo>
                      <a:pt x="673" y="644"/>
                    </a:lnTo>
                    <a:lnTo>
                      <a:pt x="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1"/>
              <p:cNvSpPr/>
              <p:nvPr/>
            </p:nvSpPr>
            <p:spPr>
              <a:xfrm>
                <a:off x="5188837" y="2607379"/>
                <a:ext cx="23504" cy="37676"/>
              </a:xfrm>
              <a:custGeom>
                <a:rect b="b" l="l" r="r" t="t"/>
                <a:pathLst>
                  <a:path extrusionOk="0" h="1090" w="680">
                    <a:moveTo>
                      <a:pt x="64" y="0"/>
                    </a:moveTo>
                    <a:lnTo>
                      <a:pt x="0" y="85"/>
                    </a:lnTo>
                    <a:lnTo>
                      <a:pt x="531" y="644"/>
                    </a:lnTo>
                    <a:lnTo>
                      <a:pt x="0" y="1026"/>
                    </a:lnTo>
                    <a:lnTo>
                      <a:pt x="64" y="1090"/>
                    </a:lnTo>
                    <a:lnTo>
                      <a:pt x="680" y="644"/>
                    </a:lnTo>
                    <a:lnTo>
                      <a:pt x="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1"/>
              <p:cNvSpPr/>
              <p:nvPr/>
            </p:nvSpPr>
            <p:spPr>
              <a:xfrm>
                <a:off x="5221605" y="2607379"/>
                <a:ext cx="24472" cy="35464"/>
              </a:xfrm>
              <a:custGeom>
                <a:rect b="b" l="l" r="r" t="t"/>
                <a:pathLst>
                  <a:path extrusionOk="0" h="1026" w="708">
                    <a:moveTo>
                      <a:pt x="354" y="85"/>
                    </a:moveTo>
                    <a:cubicBezTo>
                      <a:pt x="496" y="85"/>
                      <a:pt x="616" y="290"/>
                      <a:pt x="616" y="531"/>
                    </a:cubicBezTo>
                    <a:cubicBezTo>
                      <a:pt x="616" y="736"/>
                      <a:pt x="496" y="941"/>
                      <a:pt x="354" y="941"/>
                    </a:cubicBezTo>
                    <a:cubicBezTo>
                      <a:pt x="206" y="941"/>
                      <a:pt x="85" y="736"/>
                      <a:pt x="85" y="531"/>
                    </a:cubicBezTo>
                    <a:cubicBezTo>
                      <a:pt x="85" y="290"/>
                      <a:pt x="206" y="85"/>
                      <a:pt x="354" y="85"/>
                    </a:cubicBezTo>
                    <a:close/>
                    <a:moveTo>
                      <a:pt x="354" y="0"/>
                    </a:moveTo>
                    <a:cubicBezTo>
                      <a:pt x="142" y="0"/>
                      <a:pt x="0" y="234"/>
                      <a:pt x="0" y="531"/>
                    </a:cubicBezTo>
                    <a:cubicBezTo>
                      <a:pt x="0" y="792"/>
                      <a:pt x="142" y="1026"/>
                      <a:pt x="354" y="1026"/>
                    </a:cubicBezTo>
                    <a:cubicBezTo>
                      <a:pt x="531" y="1026"/>
                      <a:pt x="708" y="792"/>
                      <a:pt x="708" y="531"/>
                    </a:cubicBezTo>
                    <a:cubicBezTo>
                      <a:pt x="708" y="234"/>
                      <a:pt x="531" y="0"/>
                      <a:pt x="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1"/>
              <p:cNvSpPr/>
              <p:nvPr/>
            </p:nvSpPr>
            <p:spPr>
              <a:xfrm>
                <a:off x="5256868" y="2611285"/>
                <a:ext cx="3215" cy="32802"/>
              </a:xfrm>
              <a:custGeom>
                <a:rect b="b" l="l" r="r" t="t"/>
                <a:pathLst>
                  <a:path extrusionOk="0" h="949" w="93">
                    <a:moveTo>
                      <a:pt x="0" y="0"/>
                    </a:moveTo>
                    <a:lnTo>
                      <a:pt x="0" y="948"/>
                    </a:lnTo>
                    <a:lnTo>
                      <a:pt x="92" y="948"/>
                    </a:lnTo>
                    <a:lnTo>
                      <a:pt x="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1"/>
              <p:cNvSpPr/>
              <p:nvPr/>
            </p:nvSpPr>
            <p:spPr>
              <a:xfrm>
                <a:off x="5272250" y="2612253"/>
                <a:ext cx="21327" cy="32802"/>
              </a:xfrm>
              <a:custGeom>
                <a:rect b="b" l="l" r="r" t="t"/>
                <a:pathLst>
                  <a:path extrusionOk="0" h="949" w="617">
                    <a:moveTo>
                      <a:pt x="532" y="93"/>
                    </a:moveTo>
                    <a:lnTo>
                      <a:pt x="532" y="857"/>
                    </a:lnTo>
                    <a:lnTo>
                      <a:pt x="86" y="857"/>
                    </a:lnTo>
                    <a:lnTo>
                      <a:pt x="86" y="93"/>
                    </a:lnTo>
                    <a:close/>
                    <a:moveTo>
                      <a:pt x="1" y="1"/>
                    </a:moveTo>
                    <a:lnTo>
                      <a:pt x="1" y="949"/>
                    </a:lnTo>
                    <a:lnTo>
                      <a:pt x="616" y="949"/>
                    </a:lnTo>
                    <a:lnTo>
                      <a:pt x="6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1"/>
              <p:cNvSpPr/>
              <p:nvPr/>
            </p:nvSpPr>
            <p:spPr>
              <a:xfrm>
                <a:off x="5304777" y="2612253"/>
                <a:ext cx="30625" cy="32802"/>
              </a:xfrm>
              <a:custGeom>
                <a:rect b="b" l="l" r="r" t="t"/>
                <a:pathLst>
                  <a:path extrusionOk="0" h="949" w="886">
                    <a:moveTo>
                      <a:pt x="793" y="93"/>
                    </a:moveTo>
                    <a:lnTo>
                      <a:pt x="793" y="857"/>
                    </a:lnTo>
                    <a:lnTo>
                      <a:pt x="86" y="857"/>
                    </a:lnTo>
                    <a:lnTo>
                      <a:pt x="86" y="93"/>
                    </a:lnTo>
                    <a:close/>
                    <a:moveTo>
                      <a:pt x="1" y="1"/>
                    </a:moveTo>
                    <a:lnTo>
                      <a:pt x="1" y="949"/>
                    </a:lnTo>
                    <a:lnTo>
                      <a:pt x="885" y="949"/>
                    </a:lnTo>
                    <a:lnTo>
                      <a:pt x="8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1"/>
              <p:cNvSpPr/>
              <p:nvPr/>
            </p:nvSpPr>
            <p:spPr>
              <a:xfrm>
                <a:off x="5345634" y="2612253"/>
                <a:ext cx="34496" cy="32802"/>
              </a:xfrm>
              <a:custGeom>
                <a:rect b="b" l="l" r="r" t="t"/>
                <a:pathLst>
                  <a:path extrusionOk="0" h="949" w="998">
                    <a:moveTo>
                      <a:pt x="913" y="93"/>
                    </a:moveTo>
                    <a:lnTo>
                      <a:pt x="913" y="857"/>
                    </a:lnTo>
                    <a:lnTo>
                      <a:pt x="85" y="857"/>
                    </a:lnTo>
                    <a:lnTo>
                      <a:pt x="85" y="93"/>
                    </a:lnTo>
                    <a:close/>
                    <a:moveTo>
                      <a:pt x="0" y="1"/>
                    </a:moveTo>
                    <a:lnTo>
                      <a:pt x="0" y="949"/>
                    </a:lnTo>
                    <a:lnTo>
                      <a:pt x="998" y="949"/>
                    </a:lnTo>
                    <a:lnTo>
                      <a:pt x="9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1"/>
              <p:cNvSpPr/>
              <p:nvPr/>
            </p:nvSpPr>
            <p:spPr>
              <a:xfrm>
                <a:off x="5392332" y="2599637"/>
                <a:ext cx="20566" cy="61560"/>
              </a:xfrm>
              <a:custGeom>
                <a:rect b="b" l="l" r="r" t="t"/>
                <a:pathLst>
                  <a:path extrusionOk="0" h="1781" w="595">
                    <a:moveTo>
                      <a:pt x="259" y="0"/>
                    </a:moveTo>
                    <a:cubicBezTo>
                      <a:pt x="241" y="0"/>
                      <a:pt x="224" y="4"/>
                      <a:pt x="206" y="12"/>
                    </a:cubicBezTo>
                    <a:lnTo>
                      <a:pt x="241" y="104"/>
                    </a:lnTo>
                    <a:cubicBezTo>
                      <a:pt x="250" y="94"/>
                      <a:pt x="260" y="91"/>
                      <a:pt x="269" y="91"/>
                    </a:cubicBezTo>
                    <a:cubicBezTo>
                      <a:pt x="288" y="91"/>
                      <a:pt x="307" y="104"/>
                      <a:pt x="326" y="104"/>
                    </a:cubicBezTo>
                    <a:cubicBezTo>
                      <a:pt x="382" y="132"/>
                      <a:pt x="418" y="224"/>
                      <a:pt x="418" y="281"/>
                    </a:cubicBezTo>
                    <a:cubicBezTo>
                      <a:pt x="418" y="337"/>
                      <a:pt x="418" y="401"/>
                      <a:pt x="382" y="486"/>
                    </a:cubicBezTo>
                    <a:lnTo>
                      <a:pt x="382" y="634"/>
                    </a:lnTo>
                    <a:cubicBezTo>
                      <a:pt x="354" y="719"/>
                      <a:pt x="382" y="840"/>
                      <a:pt x="446" y="896"/>
                    </a:cubicBezTo>
                    <a:cubicBezTo>
                      <a:pt x="418" y="932"/>
                      <a:pt x="382" y="960"/>
                      <a:pt x="382" y="988"/>
                    </a:cubicBezTo>
                    <a:cubicBezTo>
                      <a:pt x="354" y="1073"/>
                      <a:pt x="354" y="1137"/>
                      <a:pt x="382" y="1193"/>
                    </a:cubicBezTo>
                    <a:lnTo>
                      <a:pt x="382" y="1222"/>
                    </a:lnTo>
                    <a:cubicBezTo>
                      <a:pt x="382" y="1370"/>
                      <a:pt x="382" y="1490"/>
                      <a:pt x="326" y="1575"/>
                    </a:cubicBezTo>
                    <a:cubicBezTo>
                      <a:pt x="285" y="1642"/>
                      <a:pt x="196" y="1690"/>
                      <a:pt x="115" y="1690"/>
                    </a:cubicBezTo>
                    <a:cubicBezTo>
                      <a:pt x="84" y="1690"/>
                      <a:pt x="54" y="1683"/>
                      <a:pt x="29" y="1667"/>
                    </a:cubicBezTo>
                    <a:lnTo>
                      <a:pt x="0" y="1724"/>
                    </a:lnTo>
                    <a:cubicBezTo>
                      <a:pt x="29" y="1752"/>
                      <a:pt x="92" y="1780"/>
                      <a:pt x="121" y="1780"/>
                    </a:cubicBezTo>
                    <a:cubicBezTo>
                      <a:pt x="241" y="1780"/>
                      <a:pt x="326" y="1696"/>
                      <a:pt x="382" y="1639"/>
                    </a:cubicBezTo>
                    <a:cubicBezTo>
                      <a:pt x="474" y="1519"/>
                      <a:pt x="474" y="1370"/>
                      <a:pt x="474" y="1193"/>
                    </a:cubicBezTo>
                    <a:cubicBezTo>
                      <a:pt x="446" y="1137"/>
                      <a:pt x="446" y="1073"/>
                      <a:pt x="474" y="1016"/>
                    </a:cubicBezTo>
                    <a:cubicBezTo>
                      <a:pt x="474" y="988"/>
                      <a:pt x="503" y="960"/>
                      <a:pt x="531" y="960"/>
                    </a:cubicBezTo>
                    <a:lnTo>
                      <a:pt x="559" y="960"/>
                    </a:lnTo>
                    <a:lnTo>
                      <a:pt x="595" y="868"/>
                    </a:lnTo>
                    <a:lnTo>
                      <a:pt x="559" y="868"/>
                    </a:lnTo>
                    <a:cubicBezTo>
                      <a:pt x="503" y="840"/>
                      <a:pt x="446" y="719"/>
                      <a:pt x="474" y="634"/>
                    </a:cubicBezTo>
                    <a:lnTo>
                      <a:pt x="474" y="486"/>
                    </a:lnTo>
                    <a:cubicBezTo>
                      <a:pt x="503" y="429"/>
                      <a:pt x="503" y="337"/>
                      <a:pt x="503" y="252"/>
                    </a:cubicBezTo>
                    <a:cubicBezTo>
                      <a:pt x="503" y="160"/>
                      <a:pt x="446" y="76"/>
                      <a:pt x="382" y="47"/>
                    </a:cubicBezTo>
                    <a:cubicBezTo>
                      <a:pt x="342" y="22"/>
                      <a:pt x="302"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1"/>
              <p:cNvSpPr/>
              <p:nvPr/>
            </p:nvSpPr>
            <p:spPr>
              <a:xfrm>
                <a:off x="5425101" y="2602229"/>
                <a:ext cx="10058" cy="55062"/>
              </a:xfrm>
              <a:custGeom>
                <a:rect b="b" l="l" r="r" t="t"/>
                <a:pathLst>
                  <a:path extrusionOk="0" h="1593" w="291">
                    <a:moveTo>
                      <a:pt x="85" y="1"/>
                    </a:moveTo>
                    <a:lnTo>
                      <a:pt x="0" y="29"/>
                    </a:lnTo>
                    <a:cubicBezTo>
                      <a:pt x="206" y="531"/>
                      <a:pt x="206" y="1090"/>
                      <a:pt x="29" y="1564"/>
                    </a:cubicBezTo>
                    <a:lnTo>
                      <a:pt x="85" y="1592"/>
                    </a:lnTo>
                    <a:cubicBezTo>
                      <a:pt x="290" y="1090"/>
                      <a:pt x="290" y="503"/>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1"/>
              <p:cNvSpPr/>
              <p:nvPr/>
            </p:nvSpPr>
            <p:spPr>
              <a:xfrm>
                <a:off x="5438305" y="2601261"/>
                <a:ext cx="13238" cy="64084"/>
              </a:xfrm>
              <a:custGeom>
                <a:rect b="b" l="l" r="r" t="t"/>
                <a:pathLst>
                  <a:path extrusionOk="0" h="1854" w="383">
                    <a:moveTo>
                      <a:pt x="114" y="0"/>
                    </a:moveTo>
                    <a:lnTo>
                      <a:pt x="29" y="29"/>
                    </a:lnTo>
                    <a:cubicBezTo>
                      <a:pt x="290" y="587"/>
                      <a:pt x="290" y="1267"/>
                      <a:pt x="0" y="1825"/>
                    </a:cubicBezTo>
                    <a:lnTo>
                      <a:pt x="85" y="1854"/>
                    </a:lnTo>
                    <a:cubicBezTo>
                      <a:pt x="382" y="1295"/>
                      <a:pt x="382" y="587"/>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1"/>
              <p:cNvSpPr/>
              <p:nvPr/>
            </p:nvSpPr>
            <p:spPr>
              <a:xfrm>
                <a:off x="5150394" y="2599637"/>
                <a:ext cx="21569" cy="61560"/>
              </a:xfrm>
              <a:custGeom>
                <a:rect b="b" l="l" r="r" t="t"/>
                <a:pathLst>
                  <a:path extrusionOk="0" h="1781" w="624">
                    <a:moveTo>
                      <a:pt x="352" y="0"/>
                    </a:moveTo>
                    <a:cubicBezTo>
                      <a:pt x="322" y="0"/>
                      <a:pt x="281" y="22"/>
                      <a:pt x="241" y="47"/>
                    </a:cubicBezTo>
                    <a:cubicBezTo>
                      <a:pt x="177" y="76"/>
                      <a:pt x="121" y="160"/>
                      <a:pt x="121" y="252"/>
                    </a:cubicBezTo>
                    <a:cubicBezTo>
                      <a:pt x="92" y="337"/>
                      <a:pt x="121" y="429"/>
                      <a:pt x="121" y="486"/>
                    </a:cubicBezTo>
                    <a:cubicBezTo>
                      <a:pt x="149" y="542"/>
                      <a:pt x="149" y="578"/>
                      <a:pt x="149" y="634"/>
                    </a:cubicBezTo>
                    <a:cubicBezTo>
                      <a:pt x="149" y="719"/>
                      <a:pt x="121" y="840"/>
                      <a:pt x="29" y="868"/>
                    </a:cubicBezTo>
                    <a:lnTo>
                      <a:pt x="1" y="868"/>
                    </a:lnTo>
                    <a:lnTo>
                      <a:pt x="29" y="960"/>
                    </a:lnTo>
                    <a:lnTo>
                      <a:pt x="92" y="960"/>
                    </a:lnTo>
                    <a:cubicBezTo>
                      <a:pt x="121" y="960"/>
                      <a:pt x="149" y="988"/>
                      <a:pt x="149" y="1016"/>
                    </a:cubicBezTo>
                    <a:lnTo>
                      <a:pt x="149" y="1193"/>
                    </a:lnTo>
                    <a:cubicBezTo>
                      <a:pt x="121" y="1370"/>
                      <a:pt x="149" y="1519"/>
                      <a:pt x="206" y="1639"/>
                    </a:cubicBezTo>
                    <a:cubicBezTo>
                      <a:pt x="269" y="1696"/>
                      <a:pt x="383" y="1780"/>
                      <a:pt x="475" y="1780"/>
                    </a:cubicBezTo>
                    <a:cubicBezTo>
                      <a:pt x="531" y="1780"/>
                      <a:pt x="595" y="1752"/>
                      <a:pt x="623" y="1724"/>
                    </a:cubicBezTo>
                    <a:lnTo>
                      <a:pt x="559" y="1667"/>
                    </a:lnTo>
                    <a:cubicBezTo>
                      <a:pt x="536" y="1683"/>
                      <a:pt x="510" y="1690"/>
                      <a:pt x="483" y="1690"/>
                    </a:cubicBezTo>
                    <a:cubicBezTo>
                      <a:pt x="413" y="1690"/>
                      <a:pt x="339" y="1642"/>
                      <a:pt x="298" y="1575"/>
                    </a:cubicBezTo>
                    <a:cubicBezTo>
                      <a:pt x="241" y="1490"/>
                      <a:pt x="206" y="1370"/>
                      <a:pt x="241" y="1222"/>
                    </a:cubicBezTo>
                    <a:lnTo>
                      <a:pt x="241" y="1193"/>
                    </a:lnTo>
                    <a:lnTo>
                      <a:pt x="241" y="988"/>
                    </a:lnTo>
                    <a:cubicBezTo>
                      <a:pt x="206" y="960"/>
                      <a:pt x="177" y="932"/>
                      <a:pt x="149" y="896"/>
                    </a:cubicBezTo>
                    <a:cubicBezTo>
                      <a:pt x="206" y="840"/>
                      <a:pt x="241" y="719"/>
                      <a:pt x="241" y="634"/>
                    </a:cubicBezTo>
                    <a:cubicBezTo>
                      <a:pt x="241" y="578"/>
                      <a:pt x="241" y="514"/>
                      <a:pt x="206" y="486"/>
                    </a:cubicBezTo>
                    <a:cubicBezTo>
                      <a:pt x="206" y="401"/>
                      <a:pt x="177" y="337"/>
                      <a:pt x="206" y="281"/>
                    </a:cubicBezTo>
                    <a:cubicBezTo>
                      <a:pt x="206" y="224"/>
                      <a:pt x="241" y="132"/>
                      <a:pt x="298" y="104"/>
                    </a:cubicBezTo>
                    <a:cubicBezTo>
                      <a:pt x="317" y="104"/>
                      <a:pt x="335" y="91"/>
                      <a:pt x="354" y="91"/>
                    </a:cubicBezTo>
                    <a:cubicBezTo>
                      <a:pt x="364" y="91"/>
                      <a:pt x="373" y="94"/>
                      <a:pt x="383" y="104"/>
                    </a:cubicBezTo>
                    <a:lnTo>
                      <a:pt x="383" y="12"/>
                    </a:lnTo>
                    <a:cubicBezTo>
                      <a:pt x="374" y="4"/>
                      <a:pt x="364" y="0"/>
                      <a:pt x="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1"/>
              <p:cNvSpPr/>
              <p:nvPr/>
            </p:nvSpPr>
            <p:spPr>
              <a:xfrm>
                <a:off x="5128133" y="2602229"/>
                <a:ext cx="10058" cy="55062"/>
              </a:xfrm>
              <a:custGeom>
                <a:rect b="b" l="l" r="r" t="t"/>
                <a:pathLst>
                  <a:path extrusionOk="0" h="1593" w="291">
                    <a:moveTo>
                      <a:pt x="206" y="1"/>
                    </a:moveTo>
                    <a:cubicBezTo>
                      <a:pt x="1" y="503"/>
                      <a:pt x="1" y="1090"/>
                      <a:pt x="206" y="1592"/>
                    </a:cubicBezTo>
                    <a:lnTo>
                      <a:pt x="291" y="1564"/>
                    </a:lnTo>
                    <a:cubicBezTo>
                      <a:pt x="86" y="1090"/>
                      <a:pt x="86" y="531"/>
                      <a:pt x="291" y="29"/>
                    </a:cubicBez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1"/>
              <p:cNvSpPr/>
              <p:nvPr/>
            </p:nvSpPr>
            <p:spPr>
              <a:xfrm>
                <a:off x="5111749" y="2601261"/>
                <a:ext cx="14241" cy="64084"/>
              </a:xfrm>
              <a:custGeom>
                <a:rect b="b" l="l" r="r" t="t"/>
                <a:pathLst>
                  <a:path extrusionOk="0" h="1854" w="412">
                    <a:moveTo>
                      <a:pt x="263" y="0"/>
                    </a:moveTo>
                    <a:lnTo>
                      <a:pt x="263" y="0"/>
                    </a:lnTo>
                    <a:cubicBezTo>
                      <a:pt x="1" y="587"/>
                      <a:pt x="29" y="1295"/>
                      <a:pt x="326" y="1854"/>
                    </a:cubicBezTo>
                    <a:lnTo>
                      <a:pt x="411" y="1825"/>
                    </a:lnTo>
                    <a:cubicBezTo>
                      <a:pt x="121" y="1267"/>
                      <a:pt x="86" y="587"/>
                      <a:pt x="354" y="29"/>
                    </a:cubicBezTo>
                    <a:lnTo>
                      <a:pt x="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8" name="Google Shape;2628;p71"/>
            <p:cNvGrpSpPr/>
            <p:nvPr/>
          </p:nvGrpSpPr>
          <p:grpSpPr>
            <a:xfrm>
              <a:off x="3039177" y="1582153"/>
              <a:ext cx="1761889" cy="1511082"/>
              <a:chOff x="4014029" y="2295956"/>
              <a:chExt cx="578826" cy="496429"/>
            </a:xfrm>
          </p:grpSpPr>
          <p:sp>
            <p:nvSpPr>
              <p:cNvPr id="2629" name="Google Shape;2629;p71"/>
              <p:cNvSpPr/>
              <p:nvPr/>
            </p:nvSpPr>
            <p:spPr>
              <a:xfrm>
                <a:off x="4045588" y="2295956"/>
                <a:ext cx="547268" cy="457537"/>
              </a:xfrm>
              <a:custGeom>
                <a:rect b="b" l="l" r="r" t="t"/>
                <a:pathLst>
                  <a:path extrusionOk="0" h="13237" w="15833">
                    <a:moveTo>
                      <a:pt x="0" y="0"/>
                    </a:moveTo>
                    <a:lnTo>
                      <a:pt x="0" y="13237"/>
                    </a:lnTo>
                    <a:lnTo>
                      <a:pt x="15832" y="13237"/>
                    </a:lnTo>
                    <a:lnTo>
                      <a:pt x="158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1"/>
              <p:cNvSpPr/>
              <p:nvPr/>
            </p:nvSpPr>
            <p:spPr>
              <a:xfrm>
                <a:off x="4014029" y="2447805"/>
                <a:ext cx="4182" cy="21569"/>
              </a:xfrm>
              <a:custGeom>
                <a:rect b="b" l="l" r="r" t="t"/>
                <a:pathLst>
                  <a:path extrusionOk="0" h="624" w="121">
                    <a:moveTo>
                      <a:pt x="0" y="1"/>
                    </a:moveTo>
                    <a:lnTo>
                      <a:pt x="0" y="623"/>
                    </a:lnTo>
                    <a:lnTo>
                      <a:pt x="121" y="623"/>
                    </a:lnTo>
                    <a:lnTo>
                      <a:pt x="12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1"/>
              <p:cNvSpPr/>
              <p:nvPr/>
            </p:nvSpPr>
            <p:spPr>
              <a:xfrm>
                <a:off x="4014029" y="2485481"/>
                <a:ext cx="23504" cy="300785"/>
              </a:xfrm>
              <a:custGeom>
                <a:rect b="b" l="l" r="r" t="t"/>
                <a:pathLst>
                  <a:path extrusionOk="0" h="8702" w="680">
                    <a:moveTo>
                      <a:pt x="0" y="0"/>
                    </a:moveTo>
                    <a:cubicBezTo>
                      <a:pt x="29" y="2865"/>
                      <a:pt x="121" y="8581"/>
                      <a:pt x="149" y="8638"/>
                    </a:cubicBezTo>
                    <a:lnTo>
                      <a:pt x="149" y="8702"/>
                    </a:lnTo>
                    <a:lnTo>
                      <a:pt x="680" y="8702"/>
                    </a:lnTo>
                    <a:lnTo>
                      <a:pt x="680" y="8581"/>
                    </a:lnTo>
                    <a:lnTo>
                      <a:pt x="234" y="8581"/>
                    </a:lnTo>
                    <a:cubicBezTo>
                      <a:pt x="234" y="7959"/>
                      <a:pt x="149" y="2717"/>
                      <a:pt x="1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1"/>
              <p:cNvSpPr/>
              <p:nvPr/>
            </p:nvSpPr>
            <p:spPr>
              <a:xfrm>
                <a:off x="4558097" y="2394988"/>
                <a:ext cx="7155" cy="386160"/>
              </a:xfrm>
              <a:custGeom>
                <a:rect b="b" l="l" r="r" t="t"/>
                <a:pathLst>
                  <a:path extrusionOk="0" h="11172" w="207">
                    <a:moveTo>
                      <a:pt x="93" y="1"/>
                    </a:moveTo>
                    <a:lnTo>
                      <a:pt x="1" y="11171"/>
                    </a:lnTo>
                    <a:lnTo>
                      <a:pt x="121" y="11171"/>
                    </a:lnTo>
                    <a:lnTo>
                      <a:pt x="2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1"/>
              <p:cNvSpPr/>
              <p:nvPr/>
            </p:nvSpPr>
            <p:spPr>
              <a:xfrm>
                <a:off x="4376660" y="2313309"/>
                <a:ext cx="189554" cy="42826"/>
              </a:xfrm>
              <a:custGeom>
                <a:rect b="b" l="l" r="r" t="t"/>
                <a:pathLst>
                  <a:path extrusionOk="0" h="1239" w="5484">
                    <a:moveTo>
                      <a:pt x="1" y="1"/>
                    </a:moveTo>
                    <a:lnTo>
                      <a:pt x="1" y="121"/>
                    </a:lnTo>
                    <a:lnTo>
                      <a:pt x="5370" y="121"/>
                    </a:lnTo>
                    <a:lnTo>
                      <a:pt x="5342" y="1239"/>
                    </a:lnTo>
                    <a:lnTo>
                      <a:pt x="5455" y="1239"/>
                    </a:lnTo>
                    <a:lnTo>
                      <a:pt x="548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1"/>
              <p:cNvSpPr/>
              <p:nvPr/>
            </p:nvSpPr>
            <p:spPr>
              <a:xfrm>
                <a:off x="4014029" y="2349015"/>
                <a:ext cx="5185" cy="52124"/>
              </a:xfrm>
              <a:custGeom>
                <a:rect b="b" l="l" r="r" t="t"/>
                <a:pathLst>
                  <a:path extrusionOk="0" h="1508" w="150">
                    <a:moveTo>
                      <a:pt x="29" y="1"/>
                    </a:moveTo>
                    <a:cubicBezTo>
                      <a:pt x="29" y="588"/>
                      <a:pt x="29" y="1062"/>
                      <a:pt x="0" y="1507"/>
                    </a:cubicBezTo>
                    <a:lnTo>
                      <a:pt x="121" y="1507"/>
                    </a:lnTo>
                    <a:cubicBezTo>
                      <a:pt x="149" y="1062"/>
                      <a:pt x="149" y="588"/>
                      <a:pt x="1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1"/>
              <p:cNvSpPr/>
              <p:nvPr/>
            </p:nvSpPr>
            <p:spPr>
              <a:xfrm>
                <a:off x="4084440" y="2333875"/>
                <a:ext cx="136497" cy="136463"/>
              </a:xfrm>
              <a:custGeom>
                <a:rect b="b" l="l" r="r" t="t"/>
                <a:pathLst>
                  <a:path extrusionOk="0" h="3948" w="3949">
                    <a:moveTo>
                      <a:pt x="1975" y="113"/>
                    </a:moveTo>
                    <a:cubicBezTo>
                      <a:pt x="3007" y="113"/>
                      <a:pt x="3828" y="941"/>
                      <a:pt x="3828" y="1974"/>
                    </a:cubicBezTo>
                    <a:cubicBezTo>
                      <a:pt x="3828" y="3007"/>
                      <a:pt x="3007" y="3827"/>
                      <a:pt x="1975" y="3827"/>
                    </a:cubicBezTo>
                    <a:cubicBezTo>
                      <a:pt x="942" y="3827"/>
                      <a:pt x="114" y="3007"/>
                      <a:pt x="114" y="1974"/>
                    </a:cubicBezTo>
                    <a:cubicBezTo>
                      <a:pt x="114" y="941"/>
                      <a:pt x="942" y="113"/>
                      <a:pt x="1975" y="113"/>
                    </a:cubicBezTo>
                    <a:close/>
                    <a:moveTo>
                      <a:pt x="1975" y="0"/>
                    </a:moveTo>
                    <a:cubicBezTo>
                      <a:pt x="885" y="0"/>
                      <a:pt x="1" y="884"/>
                      <a:pt x="1" y="1974"/>
                    </a:cubicBezTo>
                    <a:cubicBezTo>
                      <a:pt x="1" y="3063"/>
                      <a:pt x="885" y="3948"/>
                      <a:pt x="1975" y="3948"/>
                    </a:cubicBezTo>
                    <a:cubicBezTo>
                      <a:pt x="3064" y="3948"/>
                      <a:pt x="3948" y="3063"/>
                      <a:pt x="3948" y="1974"/>
                    </a:cubicBezTo>
                    <a:cubicBezTo>
                      <a:pt x="3948" y="884"/>
                      <a:pt x="3064" y="0"/>
                      <a:pt x="19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1"/>
              <p:cNvSpPr/>
              <p:nvPr/>
            </p:nvSpPr>
            <p:spPr>
              <a:xfrm>
                <a:off x="4115999" y="2365399"/>
                <a:ext cx="73381" cy="73381"/>
              </a:xfrm>
              <a:custGeom>
                <a:rect b="b" l="l" r="r" t="t"/>
                <a:pathLst>
                  <a:path extrusionOk="0" h="2123" w="2123">
                    <a:moveTo>
                      <a:pt x="1062" y="1"/>
                    </a:moveTo>
                    <a:cubicBezTo>
                      <a:pt x="467" y="1"/>
                      <a:pt x="0" y="468"/>
                      <a:pt x="0" y="1062"/>
                    </a:cubicBezTo>
                    <a:cubicBezTo>
                      <a:pt x="0" y="1649"/>
                      <a:pt x="467" y="2123"/>
                      <a:pt x="1062" y="2123"/>
                    </a:cubicBezTo>
                    <a:cubicBezTo>
                      <a:pt x="1649" y="2123"/>
                      <a:pt x="2123" y="1649"/>
                      <a:pt x="2123" y="1062"/>
                    </a:cubicBezTo>
                    <a:cubicBezTo>
                      <a:pt x="2123" y="468"/>
                      <a:pt x="1649" y="1"/>
                      <a:pt x="10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1"/>
              <p:cNvSpPr/>
              <p:nvPr/>
            </p:nvSpPr>
            <p:spPr>
              <a:xfrm>
                <a:off x="4310639" y="2415278"/>
                <a:ext cx="24507" cy="24507"/>
              </a:xfrm>
              <a:custGeom>
                <a:rect b="b" l="l" r="r" t="t"/>
                <a:pathLst>
                  <a:path extrusionOk="0" h="709" w="709">
                    <a:moveTo>
                      <a:pt x="616" y="121"/>
                    </a:moveTo>
                    <a:lnTo>
                      <a:pt x="616" y="616"/>
                    </a:lnTo>
                    <a:lnTo>
                      <a:pt x="114" y="616"/>
                    </a:lnTo>
                    <a:lnTo>
                      <a:pt x="114" y="121"/>
                    </a:lnTo>
                    <a:close/>
                    <a:moveTo>
                      <a:pt x="1" y="1"/>
                    </a:moveTo>
                    <a:lnTo>
                      <a:pt x="1" y="708"/>
                    </a:lnTo>
                    <a:lnTo>
                      <a:pt x="708" y="708"/>
                    </a:lnTo>
                    <a:lnTo>
                      <a:pt x="7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1"/>
              <p:cNvSpPr/>
              <p:nvPr/>
            </p:nvSpPr>
            <p:spPr>
              <a:xfrm>
                <a:off x="4347314" y="2413342"/>
                <a:ext cx="46732" cy="26442"/>
              </a:xfrm>
              <a:custGeom>
                <a:rect b="b" l="l" r="r" t="t"/>
                <a:pathLst>
                  <a:path extrusionOk="0" h="765" w="1352">
                    <a:moveTo>
                      <a:pt x="708" y="142"/>
                    </a:moveTo>
                    <a:lnTo>
                      <a:pt x="1119" y="672"/>
                    </a:lnTo>
                    <a:lnTo>
                      <a:pt x="263" y="672"/>
                    </a:lnTo>
                    <a:lnTo>
                      <a:pt x="708" y="142"/>
                    </a:lnTo>
                    <a:close/>
                    <a:moveTo>
                      <a:pt x="708" y="0"/>
                    </a:moveTo>
                    <a:lnTo>
                      <a:pt x="1" y="764"/>
                    </a:lnTo>
                    <a:lnTo>
                      <a:pt x="1352" y="764"/>
                    </a:lnTo>
                    <a:lnTo>
                      <a:pt x="7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1"/>
              <p:cNvSpPr/>
              <p:nvPr/>
            </p:nvSpPr>
            <p:spPr>
              <a:xfrm>
                <a:off x="4402343" y="2413342"/>
                <a:ext cx="28412" cy="28378"/>
              </a:xfrm>
              <a:custGeom>
                <a:rect b="b" l="l" r="r" t="t"/>
                <a:pathLst>
                  <a:path extrusionOk="0" h="821" w="822">
                    <a:moveTo>
                      <a:pt x="736" y="0"/>
                    </a:moveTo>
                    <a:lnTo>
                      <a:pt x="1" y="736"/>
                    </a:lnTo>
                    <a:lnTo>
                      <a:pt x="85" y="821"/>
                    </a:lnTo>
                    <a:lnTo>
                      <a:pt x="821" y="57"/>
                    </a:lnTo>
                    <a:lnTo>
                      <a:pt x="7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1"/>
              <p:cNvSpPr/>
              <p:nvPr/>
            </p:nvSpPr>
            <p:spPr>
              <a:xfrm>
                <a:off x="4417517" y="2413342"/>
                <a:ext cx="27652" cy="28378"/>
              </a:xfrm>
              <a:custGeom>
                <a:rect b="b" l="l" r="r" t="t"/>
                <a:pathLst>
                  <a:path extrusionOk="0" h="821" w="800">
                    <a:moveTo>
                      <a:pt x="736" y="0"/>
                    </a:moveTo>
                    <a:lnTo>
                      <a:pt x="0" y="736"/>
                    </a:lnTo>
                    <a:lnTo>
                      <a:pt x="57" y="821"/>
                    </a:lnTo>
                    <a:lnTo>
                      <a:pt x="800" y="57"/>
                    </a:lnTo>
                    <a:lnTo>
                      <a:pt x="7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1"/>
              <p:cNvSpPr/>
              <p:nvPr/>
            </p:nvSpPr>
            <p:spPr>
              <a:xfrm>
                <a:off x="4455160" y="2412098"/>
                <a:ext cx="8365" cy="27687"/>
              </a:xfrm>
              <a:custGeom>
                <a:rect b="b" l="l" r="r" t="t"/>
                <a:pathLst>
                  <a:path extrusionOk="0" h="801" w="242">
                    <a:moveTo>
                      <a:pt x="1" y="1"/>
                    </a:moveTo>
                    <a:lnTo>
                      <a:pt x="1" y="64"/>
                    </a:lnTo>
                    <a:lnTo>
                      <a:pt x="29" y="64"/>
                    </a:lnTo>
                    <a:cubicBezTo>
                      <a:pt x="64" y="64"/>
                      <a:pt x="93" y="93"/>
                      <a:pt x="93" y="121"/>
                    </a:cubicBezTo>
                    <a:lnTo>
                      <a:pt x="93" y="298"/>
                    </a:lnTo>
                    <a:cubicBezTo>
                      <a:pt x="93" y="355"/>
                      <a:pt x="93" y="390"/>
                      <a:pt x="121" y="390"/>
                    </a:cubicBezTo>
                    <a:cubicBezTo>
                      <a:pt x="93" y="390"/>
                      <a:pt x="93" y="418"/>
                      <a:pt x="93" y="475"/>
                    </a:cubicBezTo>
                    <a:lnTo>
                      <a:pt x="93" y="652"/>
                    </a:lnTo>
                    <a:cubicBezTo>
                      <a:pt x="93" y="680"/>
                      <a:pt x="64" y="708"/>
                      <a:pt x="29" y="708"/>
                    </a:cubicBezTo>
                    <a:lnTo>
                      <a:pt x="1" y="708"/>
                    </a:lnTo>
                    <a:lnTo>
                      <a:pt x="1" y="800"/>
                    </a:lnTo>
                    <a:lnTo>
                      <a:pt x="29" y="800"/>
                    </a:lnTo>
                    <a:cubicBezTo>
                      <a:pt x="121" y="800"/>
                      <a:pt x="177" y="744"/>
                      <a:pt x="177" y="652"/>
                    </a:cubicBezTo>
                    <a:lnTo>
                      <a:pt x="177" y="475"/>
                    </a:lnTo>
                    <a:cubicBezTo>
                      <a:pt x="177" y="446"/>
                      <a:pt x="177" y="418"/>
                      <a:pt x="206" y="418"/>
                    </a:cubicBezTo>
                    <a:lnTo>
                      <a:pt x="241" y="418"/>
                    </a:lnTo>
                    <a:lnTo>
                      <a:pt x="241" y="355"/>
                    </a:lnTo>
                    <a:lnTo>
                      <a:pt x="206" y="355"/>
                    </a:lnTo>
                    <a:cubicBezTo>
                      <a:pt x="177" y="355"/>
                      <a:pt x="177" y="326"/>
                      <a:pt x="177" y="298"/>
                    </a:cubicBezTo>
                    <a:lnTo>
                      <a:pt x="177" y="121"/>
                    </a:lnTo>
                    <a:cubicBezTo>
                      <a:pt x="177" y="36"/>
                      <a:pt x="121"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1"/>
              <p:cNvSpPr/>
              <p:nvPr/>
            </p:nvSpPr>
            <p:spPr>
              <a:xfrm>
                <a:off x="4472512" y="2411130"/>
                <a:ext cx="19356" cy="30590"/>
              </a:xfrm>
              <a:custGeom>
                <a:rect b="b" l="l" r="r" t="t"/>
                <a:pathLst>
                  <a:path extrusionOk="0" h="885" w="560">
                    <a:moveTo>
                      <a:pt x="270" y="121"/>
                    </a:moveTo>
                    <a:cubicBezTo>
                      <a:pt x="355" y="121"/>
                      <a:pt x="447" y="269"/>
                      <a:pt x="447" y="446"/>
                    </a:cubicBezTo>
                    <a:cubicBezTo>
                      <a:pt x="447" y="651"/>
                      <a:pt x="355" y="772"/>
                      <a:pt x="270" y="772"/>
                    </a:cubicBezTo>
                    <a:cubicBezTo>
                      <a:pt x="178" y="772"/>
                      <a:pt x="93" y="651"/>
                      <a:pt x="93" y="446"/>
                    </a:cubicBezTo>
                    <a:cubicBezTo>
                      <a:pt x="93" y="269"/>
                      <a:pt x="178" y="121"/>
                      <a:pt x="270" y="121"/>
                    </a:cubicBezTo>
                    <a:close/>
                    <a:moveTo>
                      <a:pt x="270" y="1"/>
                    </a:moveTo>
                    <a:cubicBezTo>
                      <a:pt x="121" y="1"/>
                      <a:pt x="1" y="206"/>
                      <a:pt x="1" y="446"/>
                    </a:cubicBezTo>
                    <a:cubicBezTo>
                      <a:pt x="1" y="708"/>
                      <a:pt x="121" y="885"/>
                      <a:pt x="270" y="885"/>
                    </a:cubicBezTo>
                    <a:cubicBezTo>
                      <a:pt x="447" y="885"/>
                      <a:pt x="560" y="708"/>
                      <a:pt x="560" y="446"/>
                    </a:cubicBezTo>
                    <a:cubicBezTo>
                      <a:pt x="560" y="206"/>
                      <a:pt x="447" y="1"/>
                      <a:pt x="2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1"/>
              <p:cNvSpPr/>
              <p:nvPr/>
            </p:nvSpPr>
            <p:spPr>
              <a:xfrm>
                <a:off x="4496016" y="2411130"/>
                <a:ext cx="19322" cy="30590"/>
              </a:xfrm>
              <a:custGeom>
                <a:rect b="b" l="l" r="r" t="t"/>
                <a:pathLst>
                  <a:path extrusionOk="0" h="885" w="559">
                    <a:moveTo>
                      <a:pt x="262" y="121"/>
                    </a:moveTo>
                    <a:cubicBezTo>
                      <a:pt x="354" y="121"/>
                      <a:pt x="439" y="269"/>
                      <a:pt x="439" y="446"/>
                    </a:cubicBezTo>
                    <a:cubicBezTo>
                      <a:pt x="439" y="651"/>
                      <a:pt x="354" y="772"/>
                      <a:pt x="262" y="772"/>
                    </a:cubicBezTo>
                    <a:cubicBezTo>
                      <a:pt x="205" y="772"/>
                      <a:pt x="85" y="651"/>
                      <a:pt x="85" y="446"/>
                    </a:cubicBezTo>
                    <a:cubicBezTo>
                      <a:pt x="85" y="269"/>
                      <a:pt x="205" y="121"/>
                      <a:pt x="262" y="121"/>
                    </a:cubicBezTo>
                    <a:close/>
                    <a:moveTo>
                      <a:pt x="262" y="1"/>
                    </a:moveTo>
                    <a:cubicBezTo>
                      <a:pt x="120" y="1"/>
                      <a:pt x="0" y="206"/>
                      <a:pt x="0" y="446"/>
                    </a:cubicBezTo>
                    <a:cubicBezTo>
                      <a:pt x="0" y="708"/>
                      <a:pt x="120" y="885"/>
                      <a:pt x="262" y="885"/>
                    </a:cubicBezTo>
                    <a:cubicBezTo>
                      <a:pt x="439" y="885"/>
                      <a:pt x="559" y="708"/>
                      <a:pt x="559" y="446"/>
                    </a:cubicBezTo>
                    <a:cubicBezTo>
                      <a:pt x="559" y="206"/>
                      <a:pt x="439" y="1"/>
                      <a:pt x="2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1"/>
              <p:cNvSpPr/>
              <p:nvPr/>
            </p:nvSpPr>
            <p:spPr>
              <a:xfrm>
                <a:off x="4113786" y="2557862"/>
                <a:ext cx="75594" cy="234524"/>
              </a:xfrm>
              <a:custGeom>
                <a:rect b="b" l="l" r="r" t="t"/>
                <a:pathLst>
                  <a:path extrusionOk="0" h="6785" w="2187">
                    <a:moveTo>
                      <a:pt x="1126" y="120"/>
                    </a:moveTo>
                    <a:cubicBezTo>
                      <a:pt x="1656" y="120"/>
                      <a:pt x="2067" y="531"/>
                      <a:pt x="2067" y="1061"/>
                    </a:cubicBezTo>
                    <a:lnTo>
                      <a:pt x="2067" y="5723"/>
                    </a:lnTo>
                    <a:cubicBezTo>
                      <a:pt x="2067" y="6254"/>
                      <a:pt x="1656" y="6664"/>
                      <a:pt x="1126" y="6664"/>
                    </a:cubicBezTo>
                    <a:lnTo>
                      <a:pt x="1062" y="6664"/>
                    </a:lnTo>
                    <a:cubicBezTo>
                      <a:pt x="567" y="6664"/>
                      <a:pt x="121" y="6254"/>
                      <a:pt x="121" y="5723"/>
                    </a:cubicBezTo>
                    <a:lnTo>
                      <a:pt x="121" y="1061"/>
                    </a:lnTo>
                    <a:cubicBezTo>
                      <a:pt x="121" y="531"/>
                      <a:pt x="567" y="120"/>
                      <a:pt x="1062" y="120"/>
                    </a:cubicBezTo>
                    <a:close/>
                    <a:moveTo>
                      <a:pt x="1062" y="0"/>
                    </a:moveTo>
                    <a:cubicBezTo>
                      <a:pt x="475" y="0"/>
                      <a:pt x="1" y="474"/>
                      <a:pt x="1" y="1061"/>
                    </a:cubicBezTo>
                    <a:lnTo>
                      <a:pt x="1" y="5723"/>
                    </a:lnTo>
                    <a:cubicBezTo>
                      <a:pt x="1" y="6310"/>
                      <a:pt x="475" y="6784"/>
                      <a:pt x="1062" y="6784"/>
                    </a:cubicBezTo>
                    <a:lnTo>
                      <a:pt x="1126" y="6784"/>
                    </a:lnTo>
                    <a:cubicBezTo>
                      <a:pt x="1713" y="6784"/>
                      <a:pt x="2187" y="6310"/>
                      <a:pt x="2187" y="5723"/>
                    </a:cubicBezTo>
                    <a:lnTo>
                      <a:pt x="2187" y="1061"/>
                    </a:lnTo>
                    <a:cubicBezTo>
                      <a:pt x="2187" y="474"/>
                      <a:pt x="1713" y="0"/>
                      <a:pt x="11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1"/>
              <p:cNvSpPr/>
              <p:nvPr/>
            </p:nvSpPr>
            <p:spPr>
              <a:xfrm>
                <a:off x="4258549" y="2313309"/>
                <a:ext cx="92703" cy="4217"/>
              </a:xfrm>
              <a:custGeom>
                <a:rect b="b" l="l" r="r" t="t"/>
                <a:pathLst>
                  <a:path extrusionOk="0" h="122" w="2682">
                    <a:moveTo>
                      <a:pt x="1" y="1"/>
                    </a:moveTo>
                    <a:lnTo>
                      <a:pt x="1" y="121"/>
                    </a:lnTo>
                    <a:lnTo>
                      <a:pt x="2682" y="121"/>
                    </a:lnTo>
                    <a:lnTo>
                      <a:pt x="26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1"/>
              <p:cNvSpPr/>
              <p:nvPr/>
            </p:nvSpPr>
            <p:spPr>
              <a:xfrm>
                <a:off x="4095466" y="2313309"/>
                <a:ext cx="137707" cy="6153"/>
              </a:xfrm>
              <a:custGeom>
                <a:rect b="b" l="l" r="r" t="t"/>
                <a:pathLst>
                  <a:path extrusionOk="0" h="178" w="3984">
                    <a:moveTo>
                      <a:pt x="3983" y="1"/>
                    </a:moveTo>
                    <a:lnTo>
                      <a:pt x="0" y="64"/>
                    </a:lnTo>
                    <a:lnTo>
                      <a:pt x="0" y="178"/>
                    </a:lnTo>
                    <a:lnTo>
                      <a:pt x="3983" y="121"/>
                    </a:lnTo>
                    <a:lnTo>
                      <a:pt x="398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7" name="Google Shape;2647;p71"/>
            <p:cNvGrpSpPr/>
            <p:nvPr/>
          </p:nvGrpSpPr>
          <p:grpSpPr>
            <a:xfrm>
              <a:off x="3788953" y="1869154"/>
              <a:ext cx="2304469" cy="1767886"/>
              <a:chOff x="4687475" y="2211500"/>
              <a:chExt cx="547575" cy="420075"/>
            </a:xfrm>
          </p:grpSpPr>
          <p:sp>
            <p:nvSpPr>
              <p:cNvPr id="2648" name="Google Shape;2648;p71"/>
              <p:cNvSpPr/>
              <p:nvPr/>
            </p:nvSpPr>
            <p:spPr>
              <a:xfrm>
                <a:off x="4687475" y="2211500"/>
                <a:ext cx="547575" cy="420075"/>
              </a:xfrm>
              <a:custGeom>
                <a:rect b="b" l="l" r="r" t="t"/>
                <a:pathLst>
                  <a:path extrusionOk="0" h="16803" w="21903">
                    <a:moveTo>
                      <a:pt x="12239" y="1"/>
                    </a:moveTo>
                    <a:lnTo>
                      <a:pt x="8879" y="3276"/>
                    </a:lnTo>
                    <a:lnTo>
                      <a:pt x="0" y="3276"/>
                    </a:lnTo>
                    <a:lnTo>
                      <a:pt x="0" y="16802"/>
                    </a:lnTo>
                    <a:lnTo>
                      <a:pt x="18542" y="16802"/>
                    </a:lnTo>
                    <a:lnTo>
                      <a:pt x="21903" y="13209"/>
                    </a:lnTo>
                    <a:lnTo>
                      <a:pt x="122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1"/>
              <p:cNvSpPr/>
              <p:nvPr/>
            </p:nvSpPr>
            <p:spPr>
              <a:xfrm>
                <a:off x="4910850" y="2289675"/>
                <a:ext cx="252750" cy="331650"/>
              </a:xfrm>
              <a:custGeom>
                <a:rect b="b" l="l" r="r" t="t"/>
                <a:pathLst>
                  <a:path extrusionOk="0" h="13266" w="10110">
                    <a:moveTo>
                      <a:pt x="0" y="1"/>
                    </a:moveTo>
                    <a:lnTo>
                      <a:pt x="0" y="13265"/>
                    </a:lnTo>
                    <a:lnTo>
                      <a:pt x="10110" y="13265"/>
                    </a:lnTo>
                    <a:lnTo>
                      <a:pt x="10110" y="13145"/>
                    </a:lnTo>
                    <a:lnTo>
                      <a:pt x="121" y="13145"/>
                    </a:lnTo>
                    <a:lnTo>
                      <a:pt x="1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1"/>
              <p:cNvSpPr/>
              <p:nvPr/>
            </p:nvSpPr>
            <p:spPr>
              <a:xfrm>
                <a:off x="4938075" y="2261725"/>
                <a:ext cx="252050" cy="331650"/>
              </a:xfrm>
              <a:custGeom>
                <a:rect b="b" l="l" r="r" t="t"/>
                <a:pathLst>
                  <a:path extrusionOk="0" h="13266" w="10082">
                    <a:moveTo>
                      <a:pt x="1" y="1"/>
                    </a:moveTo>
                    <a:lnTo>
                      <a:pt x="1" y="13265"/>
                    </a:lnTo>
                    <a:lnTo>
                      <a:pt x="10082" y="13265"/>
                    </a:lnTo>
                    <a:lnTo>
                      <a:pt x="10082" y="13145"/>
                    </a:lnTo>
                    <a:lnTo>
                      <a:pt x="121" y="13145"/>
                    </a:lnTo>
                    <a:lnTo>
                      <a:pt x="1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1"/>
              <p:cNvSpPr/>
              <p:nvPr/>
            </p:nvSpPr>
            <p:spPr>
              <a:xfrm>
                <a:off x="4964600" y="2232900"/>
                <a:ext cx="252775" cy="332350"/>
              </a:xfrm>
              <a:custGeom>
                <a:rect b="b" l="l" r="r" t="t"/>
                <a:pathLst>
                  <a:path extrusionOk="0" h="13294" w="10111">
                    <a:moveTo>
                      <a:pt x="1" y="1"/>
                    </a:moveTo>
                    <a:lnTo>
                      <a:pt x="1" y="13294"/>
                    </a:lnTo>
                    <a:lnTo>
                      <a:pt x="10110" y="13294"/>
                    </a:lnTo>
                    <a:lnTo>
                      <a:pt x="10110" y="13180"/>
                    </a:lnTo>
                    <a:lnTo>
                      <a:pt x="121" y="13180"/>
                    </a:lnTo>
                    <a:lnTo>
                      <a:pt x="1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1"/>
              <p:cNvSpPr/>
              <p:nvPr/>
            </p:nvSpPr>
            <p:spPr>
              <a:xfrm>
                <a:off x="4993450" y="2211500"/>
                <a:ext cx="241600" cy="330225"/>
              </a:xfrm>
              <a:custGeom>
                <a:rect b="b" l="l" r="r" t="t"/>
                <a:pathLst>
                  <a:path extrusionOk="0" h="13209" w="9664">
                    <a:moveTo>
                      <a:pt x="0" y="1"/>
                    </a:moveTo>
                    <a:lnTo>
                      <a:pt x="0" y="13209"/>
                    </a:lnTo>
                    <a:lnTo>
                      <a:pt x="9664" y="13209"/>
                    </a:lnTo>
                    <a:lnTo>
                      <a:pt x="96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1"/>
              <p:cNvSpPr/>
              <p:nvPr/>
            </p:nvSpPr>
            <p:spPr>
              <a:xfrm>
                <a:off x="5011125" y="2285250"/>
                <a:ext cx="5150" cy="19125"/>
              </a:xfrm>
              <a:custGeom>
                <a:rect b="b" l="l" r="r" t="t"/>
                <a:pathLst>
                  <a:path extrusionOk="0" h="765" w="206">
                    <a:moveTo>
                      <a:pt x="177" y="1"/>
                    </a:moveTo>
                    <a:cubicBezTo>
                      <a:pt x="114" y="57"/>
                      <a:pt x="85" y="121"/>
                      <a:pt x="57" y="178"/>
                    </a:cubicBezTo>
                    <a:cubicBezTo>
                      <a:pt x="29" y="270"/>
                      <a:pt x="0" y="326"/>
                      <a:pt x="0" y="383"/>
                    </a:cubicBezTo>
                    <a:cubicBezTo>
                      <a:pt x="0" y="475"/>
                      <a:pt x="29" y="531"/>
                      <a:pt x="57" y="588"/>
                    </a:cubicBezTo>
                    <a:cubicBezTo>
                      <a:pt x="85" y="652"/>
                      <a:pt x="114" y="708"/>
                      <a:pt x="177" y="765"/>
                    </a:cubicBezTo>
                    <a:lnTo>
                      <a:pt x="206" y="765"/>
                    </a:lnTo>
                    <a:cubicBezTo>
                      <a:pt x="177" y="737"/>
                      <a:pt x="177" y="708"/>
                      <a:pt x="142" y="652"/>
                    </a:cubicBezTo>
                    <a:cubicBezTo>
                      <a:pt x="114" y="623"/>
                      <a:pt x="114" y="560"/>
                      <a:pt x="114" y="531"/>
                    </a:cubicBezTo>
                    <a:cubicBezTo>
                      <a:pt x="85" y="475"/>
                      <a:pt x="85" y="447"/>
                      <a:pt x="85" y="383"/>
                    </a:cubicBezTo>
                    <a:cubicBezTo>
                      <a:pt x="85" y="355"/>
                      <a:pt x="85" y="298"/>
                      <a:pt x="114" y="270"/>
                    </a:cubicBezTo>
                    <a:cubicBezTo>
                      <a:pt x="114" y="206"/>
                      <a:pt x="114" y="178"/>
                      <a:pt x="142" y="121"/>
                    </a:cubicBezTo>
                    <a:cubicBezTo>
                      <a:pt x="177" y="93"/>
                      <a:pt x="177" y="29"/>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1"/>
              <p:cNvSpPr/>
              <p:nvPr/>
            </p:nvSpPr>
            <p:spPr>
              <a:xfrm>
                <a:off x="5019075" y="2285250"/>
                <a:ext cx="4450" cy="19125"/>
              </a:xfrm>
              <a:custGeom>
                <a:rect b="b" l="l" r="r" t="t"/>
                <a:pathLst>
                  <a:path extrusionOk="0" h="765" w="178">
                    <a:moveTo>
                      <a:pt x="149" y="1"/>
                    </a:moveTo>
                    <a:cubicBezTo>
                      <a:pt x="93" y="57"/>
                      <a:pt x="65" y="121"/>
                      <a:pt x="36" y="178"/>
                    </a:cubicBezTo>
                    <a:cubicBezTo>
                      <a:pt x="1" y="270"/>
                      <a:pt x="1" y="326"/>
                      <a:pt x="1" y="383"/>
                    </a:cubicBezTo>
                    <a:cubicBezTo>
                      <a:pt x="1" y="475"/>
                      <a:pt x="1" y="531"/>
                      <a:pt x="36" y="588"/>
                    </a:cubicBezTo>
                    <a:cubicBezTo>
                      <a:pt x="65" y="652"/>
                      <a:pt x="93" y="708"/>
                      <a:pt x="149" y="765"/>
                    </a:cubicBezTo>
                    <a:lnTo>
                      <a:pt x="178" y="765"/>
                    </a:lnTo>
                    <a:cubicBezTo>
                      <a:pt x="178" y="737"/>
                      <a:pt x="149" y="708"/>
                      <a:pt x="121" y="652"/>
                    </a:cubicBezTo>
                    <a:cubicBezTo>
                      <a:pt x="121" y="623"/>
                      <a:pt x="93" y="560"/>
                      <a:pt x="93" y="531"/>
                    </a:cubicBezTo>
                    <a:cubicBezTo>
                      <a:pt x="65" y="475"/>
                      <a:pt x="65" y="447"/>
                      <a:pt x="65" y="383"/>
                    </a:cubicBezTo>
                    <a:cubicBezTo>
                      <a:pt x="65" y="355"/>
                      <a:pt x="65" y="298"/>
                      <a:pt x="93" y="270"/>
                    </a:cubicBezTo>
                    <a:cubicBezTo>
                      <a:pt x="93" y="206"/>
                      <a:pt x="121" y="178"/>
                      <a:pt x="121" y="121"/>
                    </a:cubicBezTo>
                    <a:cubicBezTo>
                      <a:pt x="149" y="93"/>
                      <a:pt x="178" y="29"/>
                      <a:pt x="1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1"/>
              <p:cNvSpPr/>
              <p:nvPr/>
            </p:nvSpPr>
            <p:spPr>
              <a:xfrm>
                <a:off x="5027225" y="2289675"/>
                <a:ext cx="2325" cy="11175"/>
              </a:xfrm>
              <a:custGeom>
                <a:rect b="b" l="l" r="r" t="t"/>
                <a:pathLst>
                  <a:path extrusionOk="0" h="447" w="93">
                    <a:moveTo>
                      <a:pt x="0" y="1"/>
                    </a:moveTo>
                    <a:lnTo>
                      <a:pt x="0" y="93"/>
                    </a:lnTo>
                    <a:lnTo>
                      <a:pt x="92" y="93"/>
                    </a:lnTo>
                    <a:lnTo>
                      <a:pt x="92" y="1"/>
                    </a:lnTo>
                    <a:close/>
                    <a:moveTo>
                      <a:pt x="0" y="354"/>
                    </a:moveTo>
                    <a:lnTo>
                      <a:pt x="0" y="446"/>
                    </a:lnTo>
                    <a:lnTo>
                      <a:pt x="92" y="446"/>
                    </a:lnTo>
                    <a:lnTo>
                      <a:pt x="92" y="354"/>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1"/>
              <p:cNvSpPr/>
              <p:nvPr/>
            </p:nvSpPr>
            <p:spPr>
              <a:xfrm>
                <a:off x="5036775" y="2285975"/>
                <a:ext cx="9750" cy="15575"/>
              </a:xfrm>
              <a:custGeom>
                <a:rect b="b" l="l" r="r" t="t"/>
                <a:pathLst>
                  <a:path extrusionOk="0" h="623" w="390">
                    <a:moveTo>
                      <a:pt x="269" y="92"/>
                    </a:moveTo>
                    <a:cubicBezTo>
                      <a:pt x="297" y="120"/>
                      <a:pt x="297" y="149"/>
                      <a:pt x="297" y="177"/>
                    </a:cubicBezTo>
                    <a:cubicBezTo>
                      <a:pt x="326" y="205"/>
                      <a:pt x="326" y="241"/>
                      <a:pt x="326" y="297"/>
                    </a:cubicBezTo>
                    <a:lnTo>
                      <a:pt x="326" y="326"/>
                    </a:lnTo>
                    <a:cubicBezTo>
                      <a:pt x="326" y="382"/>
                      <a:pt x="326" y="418"/>
                      <a:pt x="297" y="446"/>
                    </a:cubicBezTo>
                    <a:cubicBezTo>
                      <a:pt x="297" y="474"/>
                      <a:pt x="297" y="502"/>
                      <a:pt x="269" y="531"/>
                    </a:cubicBezTo>
                    <a:cubicBezTo>
                      <a:pt x="269" y="531"/>
                      <a:pt x="241" y="559"/>
                      <a:pt x="212" y="559"/>
                    </a:cubicBezTo>
                    <a:cubicBezTo>
                      <a:pt x="177" y="559"/>
                      <a:pt x="149" y="531"/>
                      <a:pt x="121" y="531"/>
                    </a:cubicBezTo>
                    <a:cubicBezTo>
                      <a:pt x="92" y="502"/>
                      <a:pt x="92" y="474"/>
                      <a:pt x="92" y="446"/>
                    </a:cubicBezTo>
                    <a:cubicBezTo>
                      <a:pt x="92" y="418"/>
                      <a:pt x="64" y="382"/>
                      <a:pt x="64" y="326"/>
                    </a:cubicBezTo>
                    <a:lnTo>
                      <a:pt x="64" y="297"/>
                    </a:lnTo>
                    <a:cubicBezTo>
                      <a:pt x="64" y="241"/>
                      <a:pt x="92" y="205"/>
                      <a:pt x="92" y="177"/>
                    </a:cubicBezTo>
                    <a:cubicBezTo>
                      <a:pt x="92" y="149"/>
                      <a:pt x="92" y="120"/>
                      <a:pt x="121" y="92"/>
                    </a:cubicBezTo>
                    <a:close/>
                    <a:moveTo>
                      <a:pt x="212" y="0"/>
                    </a:moveTo>
                    <a:cubicBezTo>
                      <a:pt x="177" y="0"/>
                      <a:pt x="149" y="28"/>
                      <a:pt x="121" y="28"/>
                    </a:cubicBezTo>
                    <a:cubicBezTo>
                      <a:pt x="92" y="28"/>
                      <a:pt x="64" y="64"/>
                      <a:pt x="64" y="92"/>
                    </a:cubicBezTo>
                    <a:cubicBezTo>
                      <a:pt x="36" y="92"/>
                      <a:pt x="36" y="120"/>
                      <a:pt x="0" y="177"/>
                    </a:cubicBezTo>
                    <a:lnTo>
                      <a:pt x="0" y="326"/>
                    </a:lnTo>
                    <a:lnTo>
                      <a:pt x="0" y="474"/>
                    </a:lnTo>
                    <a:cubicBezTo>
                      <a:pt x="36" y="502"/>
                      <a:pt x="36" y="531"/>
                      <a:pt x="64" y="559"/>
                    </a:cubicBezTo>
                    <a:cubicBezTo>
                      <a:pt x="64" y="594"/>
                      <a:pt x="92" y="594"/>
                      <a:pt x="121" y="594"/>
                    </a:cubicBezTo>
                    <a:cubicBezTo>
                      <a:pt x="149" y="623"/>
                      <a:pt x="177" y="623"/>
                      <a:pt x="212" y="623"/>
                    </a:cubicBezTo>
                    <a:cubicBezTo>
                      <a:pt x="241" y="623"/>
                      <a:pt x="269" y="623"/>
                      <a:pt x="297" y="594"/>
                    </a:cubicBezTo>
                    <a:cubicBezTo>
                      <a:pt x="297" y="594"/>
                      <a:pt x="326" y="594"/>
                      <a:pt x="354" y="559"/>
                    </a:cubicBezTo>
                    <a:cubicBezTo>
                      <a:pt x="354" y="531"/>
                      <a:pt x="389" y="502"/>
                      <a:pt x="389" y="474"/>
                    </a:cubicBezTo>
                    <a:lnTo>
                      <a:pt x="389" y="326"/>
                    </a:lnTo>
                    <a:lnTo>
                      <a:pt x="389" y="177"/>
                    </a:lnTo>
                    <a:cubicBezTo>
                      <a:pt x="389" y="120"/>
                      <a:pt x="354" y="92"/>
                      <a:pt x="354" y="92"/>
                    </a:cubicBezTo>
                    <a:cubicBezTo>
                      <a:pt x="326" y="64"/>
                      <a:pt x="297" y="28"/>
                      <a:pt x="297" y="28"/>
                    </a:cubicBezTo>
                    <a:cubicBezTo>
                      <a:pt x="269" y="28"/>
                      <a:pt x="241" y="0"/>
                      <a:pt x="2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1"/>
              <p:cNvSpPr/>
              <p:nvPr/>
            </p:nvSpPr>
            <p:spPr>
              <a:xfrm>
                <a:off x="5048625" y="2285975"/>
                <a:ext cx="10275" cy="15575"/>
              </a:xfrm>
              <a:custGeom>
                <a:rect b="b" l="l" r="r" t="t"/>
                <a:pathLst>
                  <a:path extrusionOk="0" h="623" w="411">
                    <a:moveTo>
                      <a:pt x="297" y="92"/>
                    </a:moveTo>
                    <a:cubicBezTo>
                      <a:pt x="297" y="120"/>
                      <a:pt x="326" y="149"/>
                      <a:pt x="326" y="177"/>
                    </a:cubicBezTo>
                    <a:lnTo>
                      <a:pt x="326" y="297"/>
                    </a:lnTo>
                    <a:lnTo>
                      <a:pt x="326" y="326"/>
                    </a:lnTo>
                    <a:lnTo>
                      <a:pt x="326" y="446"/>
                    </a:lnTo>
                    <a:cubicBezTo>
                      <a:pt x="326" y="474"/>
                      <a:pt x="297" y="502"/>
                      <a:pt x="297" y="531"/>
                    </a:cubicBezTo>
                    <a:cubicBezTo>
                      <a:pt x="269" y="531"/>
                      <a:pt x="234" y="559"/>
                      <a:pt x="205" y="559"/>
                    </a:cubicBezTo>
                    <a:cubicBezTo>
                      <a:pt x="177" y="559"/>
                      <a:pt x="149" y="531"/>
                      <a:pt x="149" y="531"/>
                    </a:cubicBezTo>
                    <a:cubicBezTo>
                      <a:pt x="121" y="502"/>
                      <a:pt x="121" y="474"/>
                      <a:pt x="92" y="446"/>
                    </a:cubicBezTo>
                    <a:lnTo>
                      <a:pt x="92" y="326"/>
                    </a:lnTo>
                    <a:lnTo>
                      <a:pt x="92" y="297"/>
                    </a:lnTo>
                    <a:lnTo>
                      <a:pt x="92" y="177"/>
                    </a:lnTo>
                    <a:cubicBezTo>
                      <a:pt x="121" y="149"/>
                      <a:pt x="121" y="120"/>
                      <a:pt x="149" y="92"/>
                    </a:cubicBezTo>
                    <a:close/>
                    <a:moveTo>
                      <a:pt x="205" y="0"/>
                    </a:moveTo>
                    <a:cubicBezTo>
                      <a:pt x="177" y="0"/>
                      <a:pt x="149" y="28"/>
                      <a:pt x="121" y="28"/>
                    </a:cubicBezTo>
                    <a:cubicBezTo>
                      <a:pt x="92" y="28"/>
                      <a:pt x="92" y="64"/>
                      <a:pt x="57" y="92"/>
                    </a:cubicBezTo>
                    <a:cubicBezTo>
                      <a:pt x="57" y="92"/>
                      <a:pt x="29" y="120"/>
                      <a:pt x="29" y="177"/>
                    </a:cubicBezTo>
                    <a:cubicBezTo>
                      <a:pt x="0" y="205"/>
                      <a:pt x="0" y="269"/>
                      <a:pt x="0" y="326"/>
                    </a:cubicBezTo>
                    <a:cubicBezTo>
                      <a:pt x="0" y="382"/>
                      <a:pt x="0" y="418"/>
                      <a:pt x="29" y="474"/>
                    </a:cubicBezTo>
                    <a:cubicBezTo>
                      <a:pt x="29" y="502"/>
                      <a:pt x="57" y="531"/>
                      <a:pt x="57" y="559"/>
                    </a:cubicBezTo>
                    <a:cubicBezTo>
                      <a:pt x="92" y="594"/>
                      <a:pt x="92" y="594"/>
                      <a:pt x="121" y="594"/>
                    </a:cubicBezTo>
                    <a:cubicBezTo>
                      <a:pt x="149" y="623"/>
                      <a:pt x="177" y="623"/>
                      <a:pt x="205" y="623"/>
                    </a:cubicBezTo>
                    <a:cubicBezTo>
                      <a:pt x="234" y="623"/>
                      <a:pt x="269" y="623"/>
                      <a:pt x="297" y="594"/>
                    </a:cubicBezTo>
                    <a:cubicBezTo>
                      <a:pt x="326" y="594"/>
                      <a:pt x="354" y="594"/>
                      <a:pt x="354" y="559"/>
                    </a:cubicBezTo>
                    <a:cubicBezTo>
                      <a:pt x="382" y="531"/>
                      <a:pt x="382" y="502"/>
                      <a:pt x="411" y="474"/>
                    </a:cubicBezTo>
                    <a:lnTo>
                      <a:pt x="411" y="326"/>
                    </a:lnTo>
                    <a:lnTo>
                      <a:pt x="411" y="177"/>
                    </a:lnTo>
                    <a:cubicBezTo>
                      <a:pt x="382" y="120"/>
                      <a:pt x="382" y="92"/>
                      <a:pt x="354" y="92"/>
                    </a:cubicBezTo>
                    <a:cubicBezTo>
                      <a:pt x="354" y="64"/>
                      <a:pt x="326" y="28"/>
                      <a:pt x="297" y="28"/>
                    </a:cubicBezTo>
                    <a:cubicBezTo>
                      <a:pt x="269" y="28"/>
                      <a:pt x="234" y="0"/>
                      <a:pt x="2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1"/>
              <p:cNvSpPr/>
              <p:nvPr/>
            </p:nvSpPr>
            <p:spPr>
              <a:xfrm>
                <a:off x="5065600" y="2294100"/>
                <a:ext cx="5150" cy="2325"/>
              </a:xfrm>
              <a:custGeom>
                <a:rect b="b" l="l" r="r" t="t"/>
                <a:pathLst>
                  <a:path extrusionOk="0" h="93" w="206">
                    <a:moveTo>
                      <a:pt x="0" y="1"/>
                    </a:moveTo>
                    <a:lnTo>
                      <a:pt x="0" y="93"/>
                    </a:lnTo>
                    <a:lnTo>
                      <a:pt x="206" y="93"/>
                    </a:lnTo>
                    <a:lnTo>
                      <a:pt x="2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1"/>
              <p:cNvSpPr/>
              <p:nvPr/>
            </p:nvSpPr>
            <p:spPr>
              <a:xfrm>
                <a:off x="5077450" y="2292675"/>
                <a:ext cx="10275" cy="5875"/>
              </a:xfrm>
              <a:custGeom>
                <a:rect b="b" l="l" r="r" t="t"/>
                <a:pathLst>
                  <a:path extrusionOk="0" h="235" w="411">
                    <a:moveTo>
                      <a:pt x="0" y="1"/>
                    </a:moveTo>
                    <a:lnTo>
                      <a:pt x="0" y="58"/>
                    </a:lnTo>
                    <a:lnTo>
                      <a:pt x="411" y="58"/>
                    </a:lnTo>
                    <a:lnTo>
                      <a:pt x="411" y="1"/>
                    </a:lnTo>
                    <a:close/>
                    <a:moveTo>
                      <a:pt x="0" y="178"/>
                    </a:moveTo>
                    <a:lnTo>
                      <a:pt x="0" y="234"/>
                    </a:lnTo>
                    <a:lnTo>
                      <a:pt x="411" y="234"/>
                    </a:lnTo>
                    <a:lnTo>
                      <a:pt x="411" y="178"/>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1"/>
              <p:cNvSpPr/>
              <p:nvPr/>
            </p:nvSpPr>
            <p:spPr>
              <a:xfrm>
                <a:off x="5090700" y="2290400"/>
                <a:ext cx="10300" cy="10450"/>
              </a:xfrm>
              <a:custGeom>
                <a:rect b="b" l="l" r="r" t="t"/>
                <a:pathLst>
                  <a:path extrusionOk="0" h="418" w="412">
                    <a:moveTo>
                      <a:pt x="1" y="0"/>
                    </a:moveTo>
                    <a:lnTo>
                      <a:pt x="1" y="64"/>
                    </a:lnTo>
                    <a:lnTo>
                      <a:pt x="355" y="205"/>
                    </a:lnTo>
                    <a:lnTo>
                      <a:pt x="1" y="354"/>
                    </a:lnTo>
                    <a:lnTo>
                      <a:pt x="1" y="417"/>
                    </a:lnTo>
                    <a:lnTo>
                      <a:pt x="411" y="269"/>
                    </a:lnTo>
                    <a:lnTo>
                      <a:pt x="411" y="177"/>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1"/>
              <p:cNvSpPr/>
              <p:nvPr/>
            </p:nvSpPr>
            <p:spPr>
              <a:xfrm>
                <a:off x="5103975" y="2290400"/>
                <a:ext cx="10275" cy="10450"/>
              </a:xfrm>
              <a:custGeom>
                <a:rect b="b" l="l" r="r" t="t"/>
                <a:pathLst>
                  <a:path extrusionOk="0" h="418" w="411">
                    <a:moveTo>
                      <a:pt x="1" y="0"/>
                    </a:moveTo>
                    <a:lnTo>
                      <a:pt x="1" y="64"/>
                    </a:lnTo>
                    <a:lnTo>
                      <a:pt x="354" y="205"/>
                    </a:lnTo>
                    <a:lnTo>
                      <a:pt x="1" y="354"/>
                    </a:lnTo>
                    <a:lnTo>
                      <a:pt x="1" y="417"/>
                    </a:lnTo>
                    <a:lnTo>
                      <a:pt x="411" y="269"/>
                    </a:lnTo>
                    <a:lnTo>
                      <a:pt x="411" y="177"/>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1"/>
              <p:cNvSpPr/>
              <p:nvPr/>
            </p:nvSpPr>
            <p:spPr>
              <a:xfrm>
                <a:off x="5116350" y="2285250"/>
                <a:ext cx="6050" cy="19125"/>
              </a:xfrm>
              <a:custGeom>
                <a:rect b="b" l="l" r="r" t="t"/>
                <a:pathLst>
                  <a:path extrusionOk="0" h="765" w="242">
                    <a:moveTo>
                      <a:pt x="1" y="1"/>
                    </a:moveTo>
                    <a:lnTo>
                      <a:pt x="1" y="57"/>
                    </a:lnTo>
                    <a:lnTo>
                      <a:pt x="64" y="57"/>
                    </a:lnTo>
                    <a:lnTo>
                      <a:pt x="93" y="93"/>
                    </a:lnTo>
                    <a:lnTo>
                      <a:pt x="93" y="121"/>
                    </a:lnTo>
                    <a:lnTo>
                      <a:pt x="93" y="298"/>
                    </a:lnTo>
                    <a:cubicBezTo>
                      <a:pt x="93" y="326"/>
                      <a:pt x="93" y="326"/>
                      <a:pt x="121" y="355"/>
                    </a:cubicBezTo>
                    <a:lnTo>
                      <a:pt x="149" y="383"/>
                    </a:lnTo>
                    <a:lnTo>
                      <a:pt x="178" y="383"/>
                    </a:lnTo>
                    <a:cubicBezTo>
                      <a:pt x="149" y="383"/>
                      <a:pt x="121" y="411"/>
                      <a:pt x="121" y="411"/>
                    </a:cubicBezTo>
                    <a:cubicBezTo>
                      <a:pt x="121" y="447"/>
                      <a:pt x="93" y="447"/>
                      <a:pt x="93" y="475"/>
                    </a:cubicBezTo>
                    <a:lnTo>
                      <a:pt x="93" y="680"/>
                    </a:lnTo>
                    <a:lnTo>
                      <a:pt x="93" y="708"/>
                    </a:lnTo>
                    <a:lnTo>
                      <a:pt x="1" y="708"/>
                    </a:lnTo>
                    <a:lnTo>
                      <a:pt x="1" y="765"/>
                    </a:lnTo>
                    <a:lnTo>
                      <a:pt x="64" y="765"/>
                    </a:lnTo>
                    <a:cubicBezTo>
                      <a:pt x="93" y="765"/>
                      <a:pt x="93" y="765"/>
                      <a:pt x="121" y="737"/>
                    </a:cubicBezTo>
                    <a:cubicBezTo>
                      <a:pt x="121" y="737"/>
                      <a:pt x="149" y="737"/>
                      <a:pt x="149" y="708"/>
                    </a:cubicBezTo>
                    <a:lnTo>
                      <a:pt x="149" y="652"/>
                    </a:lnTo>
                    <a:lnTo>
                      <a:pt x="149" y="475"/>
                    </a:lnTo>
                    <a:lnTo>
                      <a:pt x="178" y="447"/>
                    </a:lnTo>
                    <a:lnTo>
                      <a:pt x="213" y="447"/>
                    </a:lnTo>
                    <a:cubicBezTo>
                      <a:pt x="213" y="411"/>
                      <a:pt x="213" y="411"/>
                      <a:pt x="241" y="411"/>
                    </a:cubicBezTo>
                    <a:lnTo>
                      <a:pt x="241" y="355"/>
                    </a:lnTo>
                    <a:lnTo>
                      <a:pt x="213" y="355"/>
                    </a:lnTo>
                    <a:cubicBezTo>
                      <a:pt x="178" y="355"/>
                      <a:pt x="178" y="355"/>
                      <a:pt x="178" y="326"/>
                    </a:cubicBezTo>
                    <a:cubicBezTo>
                      <a:pt x="178" y="326"/>
                      <a:pt x="149" y="326"/>
                      <a:pt x="149" y="298"/>
                    </a:cubicBezTo>
                    <a:lnTo>
                      <a:pt x="149" y="121"/>
                    </a:lnTo>
                    <a:lnTo>
                      <a:pt x="149" y="57"/>
                    </a:lnTo>
                    <a:lnTo>
                      <a:pt x="121" y="29"/>
                    </a:lnTo>
                    <a:cubicBezTo>
                      <a:pt x="93" y="29"/>
                      <a:pt x="93" y="29"/>
                      <a:pt x="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1"/>
              <p:cNvSpPr/>
              <p:nvPr/>
            </p:nvSpPr>
            <p:spPr>
              <a:xfrm>
                <a:off x="5128925" y="2285250"/>
                <a:ext cx="4425" cy="19125"/>
              </a:xfrm>
              <a:custGeom>
                <a:rect b="b" l="l" r="r" t="t"/>
                <a:pathLst>
                  <a:path extrusionOk="0" h="765" w="177">
                    <a:moveTo>
                      <a:pt x="0" y="1"/>
                    </a:moveTo>
                    <a:cubicBezTo>
                      <a:pt x="0" y="57"/>
                      <a:pt x="28" y="93"/>
                      <a:pt x="64" y="121"/>
                    </a:cubicBezTo>
                    <a:cubicBezTo>
                      <a:pt x="64" y="178"/>
                      <a:pt x="92" y="206"/>
                      <a:pt x="92" y="270"/>
                    </a:cubicBezTo>
                    <a:cubicBezTo>
                      <a:pt x="120" y="298"/>
                      <a:pt x="120" y="355"/>
                      <a:pt x="120" y="383"/>
                    </a:cubicBezTo>
                    <a:cubicBezTo>
                      <a:pt x="120" y="447"/>
                      <a:pt x="120" y="475"/>
                      <a:pt x="92" y="531"/>
                    </a:cubicBezTo>
                    <a:cubicBezTo>
                      <a:pt x="92" y="560"/>
                      <a:pt x="64" y="623"/>
                      <a:pt x="64" y="652"/>
                    </a:cubicBezTo>
                    <a:cubicBezTo>
                      <a:pt x="28" y="708"/>
                      <a:pt x="0" y="737"/>
                      <a:pt x="0" y="765"/>
                    </a:cubicBezTo>
                    <a:lnTo>
                      <a:pt x="28" y="765"/>
                    </a:lnTo>
                    <a:cubicBezTo>
                      <a:pt x="92" y="708"/>
                      <a:pt x="120" y="652"/>
                      <a:pt x="149" y="588"/>
                    </a:cubicBezTo>
                    <a:cubicBezTo>
                      <a:pt x="177" y="531"/>
                      <a:pt x="177" y="475"/>
                      <a:pt x="177" y="383"/>
                    </a:cubicBezTo>
                    <a:cubicBezTo>
                      <a:pt x="177" y="326"/>
                      <a:pt x="177" y="270"/>
                      <a:pt x="149" y="178"/>
                    </a:cubicBezTo>
                    <a:cubicBezTo>
                      <a:pt x="120" y="121"/>
                      <a:pt x="92" y="57"/>
                      <a:pt x="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1"/>
              <p:cNvSpPr/>
              <p:nvPr/>
            </p:nvSpPr>
            <p:spPr>
              <a:xfrm>
                <a:off x="5028800" y="2316200"/>
                <a:ext cx="5175" cy="19125"/>
              </a:xfrm>
              <a:custGeom>
                <a:rect b="b" l="l" r="r" t="t"/>
                <a:pathLst>
                  <a:path extrusionOk="0" h="765" w="207">
                    <a:moveTo>
                      <a:pt x="142" y="1"/>
                    </a:moveTo>
                    <a:lnTo>
                      <a:pt x="114" y="29"/>
                    </a:lnTo>
                    <a:cubicBezTo>
                      <a:pt x="86" y="29"/>
                      <a:pt x="86" y="29"/>
                      <a:pt x="86" y="57"/>
                    </a:cubicBezTo>
                    <a:cubicBezTo>
                      <a:pt x="58" y="57"/>
                      <a:pt x="58" y="93"/>
                      <a:pt x="58" y="121"/>
                    </a:cubicBezTo>
                    <a:lnTo>
                      <a:pt x="58" y="298"/>
                    </a:lnTo>
                    <a:lnTo>
                      <a:pt x="58" y="326"/>
                    </a:lnTo>
                    <a:cubicBezTo>
                      <a:pt x="58" y="326"/>
                      <a:pt x="29" y="326"/>
                      <a:pt x="29" y="355"/>
                    </a:cubicBezTo>
                    <a:lnTo>
                      <a:pt x="1" y="355"/>
                    </a:lnTo>
                    <a:lnTo>
                      <a:pt x="1" y="411"/>
                    </a:lnTo>
                    <a:lnTo>
                      <a:pt x="29" y="411"/>
                    </a:lnTo>
                    <a:lnTo>
                      <a:pt x="58" y="447"/>
                    </a:lnTo>
                    <a:lnTo>
                      <a:pt x="58" y="475"/>
                    </a:lnTo>
                    <a:lnTo>
                      <a:pt x="58" y="652"/>
                    </a:lnTo>
                    <a:cubicBezTo>
                      <a:pt x="58" y="680"/>
                      <a:pt x="58" y="680"/>
                      <a:pt x="86" y="708"/>
                    </a:cubicBezTo>
                    <a:cubicBezTo>
                      <a:pt x="86" y="708"/>
                      <a:pt x="86" y="737"/>
                      <a:pt x="114" y="737"/>
                    </a:cubicBezTo>
                    <a:lnTo>
                      <a:pt x="142" y="765"/>
                    </a:lnTo>
                    <a:lnTo>
                      <a:pt x="206" y="765"/>
                    </a:lnTo>
                    <a:lnTo>
                      <a:pt x="206" y="708"/>
                    </a:lnTo>
                    <a:lnTo>
                      <a:pt x="142" y="708"/>
                    </a:lnTo>
                    <a:lnTo>
                      <a:pt x="142" y="652"/>
                    </a:lnTo>
                    <a:lnTo>
                      <a:pt x="114" y="475"/>
                    </a:lnTo>
                    <a:lnTo>
                      <a:pt x="114" y="411"/>
                    </a:lnTo>
                    <a:lnTo>
                      <a:pt x="86" y="383"/>
                    </a:lnTo>
                    <a:lnTo>
                      <a:pt x="29" y="383"/>
                    </a:lnTo>
                    <a:cubicBezTo>
                      <a:pt x="86" y="383"/>
                      <a:pt x="86" y="383"/>
                      <a:pt x="114" y="355"/>
                    </a:cubicBezTo>
                    <a:lnTo>
                      <a:pt x="114" y="298"/>
                    </a:lnTo>
                    <a:lnTo>
                      <a:pt x="142" y="93"/>
                    </a:lnTo>
                    <a:lnTo>
                      <a:pt x="142" y="57"/>
                    </a:lnTo>
                    <a:lnTo>
                      <a:pt x="206" y="57"/>
                    </a:lnTo>
                    <a:lnTo>
                      <a:pt x="2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1"/>
              <p:cNvSpPr/>
              <p:nvPr/>
            </p:nvSpPr>
            <p:spPr>
              <a:xfrm>
                <a:off x="5041200" y="2316200"/>
                <a:ext cx="5325" cy="19125"/>
              </a:xfrm>
              <a:custGeom>
                <a:rect b="b" l="l" r="r" t="t"/>
                <a:pathLst>
                  <a:path extrusionOk="0" h="765" w="213">
                    <a:moveTo>
                      <a:pt x="149" y="1"/>
                    </a:moveTo>
                    <a:cubicBezTo>
                      <a:pt x="92" y="57"/>
                      <a:pt x="64" y="121"/>
                      <a:pt x="35" y="178"/>
                    </a:cubicBezTo>
                    <a:cubicBezTo>
                      <a:pt x="0" y="234"/>
                      <a:pt x="0" y="326"/>
                      <a:pt x="0" y="383"/>
                    </a:cubicBezTo>
                    <a:cubicBezTo>
                      <a:pt x="0" y="447"/>
                      <a:pt x="0" y="531"/>
                      <a:pt x="35" y="588"/>
                    </a:cubicBezTo>
                    <a:cubicBezTo>
                      <a:pt x="64" y="652"/>
                      <a:pt x="92" y="708"/>
                      <a:pt x="149" y="765"/>
                    </a:cubicBezTo>
                    <a:lnTo>
                      <a:pt x="212" y="765"/>
                    </a:lnTo>
                    <a:cubicBezTo>
                      <a:pt x="177" y="737"/>
                      <a:pt x="149" y="680"/>
                      <a:pt x="120" y="652"/>
                    </a:cubicBezTo>
                    <a:cubicBezTo>
                      <a:pt x="120" y="588"/>
                      <a:pt x="92" y="560"/>
                      <a:pt x="92" y="503"/>
                    </a:cubicBezTo>
                    <a:cubicBezTo>
                      <a:pt x="92" y="475"/>
                      <a:pt x="64" y="411"/>
                      <a:pt x="64" y="383"/>
                    </a:cubicBezTo>
                    <a:cubicBezTo>
                      <a:pt x="64" y="326"/>
                      <a:pt x="92" y="298"/>
                      <a:pt x="92" y="234"/>
                    </a:cubicBezTo>
                    <a:cubicBezTo>
                      <a:pt x="92" y="206"/>
                      <a:pt x="120" y="149"/>
                      <a:pt x="120" y="121"/>
                    </a:cubicBezTo>
                    <a:cubicBezTo>
                      <a:pt x="149" y="57"/>
                      <a:pt x="177" y="29"/>
                      <a:pt x="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1"/>
              <p:cNvSpPr/>
              <p:nvPr/>
            </p:nvSpPr>
            <p:spPr>
              <a:xfrm>
                <a:off x="5048625" y="2321350"/>
                <a:ext cx="9575" cy="10450"/>
              </a:xfrm>
              <a:custGeom>
                <a:rect b="b" l="l" r="r" t="t"/>
                <a:pathLst>
                  <a:path extrusionOk="0" h="418" w="383">
                    <a:moveTo>
                      <a:pt x="382" y="0"/>
                    </a:moveTo>
                    <a:lnTo>
                      <a:pt x="0" y="177"/>
                    </a:lnTo>
                    <a:lnTo>
                      <a:pt x="0" y="241"/>
                    </a:lnTo>
                    <a:lnTo>
                      <a:pt x="382" y="417"/>
                    </a:lnTo>
                    <a:lnTo>
                      <a:pt x="382" y="354"/>
                    </a:lnTo>
                    <a:lnTo>
                      <a:pt x="57" y="205"/>
                    </a:lnTo>
                    <a:lnTo>
                      <a:pt x="382" y="64"/>
                    </a:lnTo>
                    <a:lnTo>
                      <a:pt x="3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1"/>
              <p:cNvSpPr/>
              <p:nvPr/>
            </p:nvSpPr>
            <p:spPr>
              <a:xfrm>
                <a:off x="5061875" y="2316925"/>
                <a:ext cx="8875" cy="14875"/>
              </a:xfrm>
              <a:custGeom>
                <a:rect b="b" l="l" r="r" t="t"/>
                <a:pathLst>
                  <a:path extrusionOk="0" h="595" w="355">
                    <a:moveTo>
                      <a:pt x="178" y="0"/>
                    </a:moveTo>
                    <a:cubicBezTo>
                      <a:pt x="178" y="28"/>
                      <a:pt x="149" y="28"/>
                      <a:pt x="121" y="64"/>
                    </a:cubicBezTo>
                    <a:lnTo>
                      <a:pt x="57" y="64"/>
                    </a:lnTo>
                    <a:cubicBezTo>
                      <a:pt x="29" y="92"/>
                      <a:pt x="29" y="92"/>
                      <a:pt x="1" y="92"/>
                    </a:cubicBezTo>
                    <a:lnTo>
                      <a:pt x="1" y="120"/>
                    </a:lnTo>
                    <a:lnTo>
                      <a:pt x="149" y="120"/>
                    </a:lnTo>
                    <a:lnTo>
                      <a:pt x="149" y="531"/>
                    </a:lnTo>
                    <a:lnTo>
                      <a:pt x="1" y="531"/>
                    </a:lnTo>
                    <a:lnTo>
                      <a:pt x="1" y="594"/>
                    </a:lnTo>
                    <a:lnTo>
                      <a:pt x="355" y="594"/>
                    </a:lnTo>
                    <a:lnTo>
                      <a:pt x="355" y="531"/>
                    </a:lnTo>
                    <a:lnTo>
                      <a:pt x="206" y="531"/>
                    </a:lnTo>
                    <a:lnTo>
                      <a:pt x="2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1"/>
              <p:cNvSpPr/>
              <p:nvPr/>
            </p:nvSpPr>
            <p:spPr>
              <a:xfrm>
                <a:off x="5076550" y="2316925"/>
                <a:ext cx="10475" cy="15575"/>
              </a:xfrm>
              <a:custGeom>
                <a:rect b="b" l="l" r="r" t="t"/>
                <a:pathLst>
                  <a:path extrusionOk="0" h="623" w="419">
                    <a:moveTo>
                      <a:pt x="213" y="64"/>
                    </a:moveTo>
                    <a:cubicBezTo>
                      <a:pt x="242" y="64"/>
                      <a:pt x="270" y="92"/>
                      <a:pt x="298" y="92"/>
                    </a:cubicBezTo>
                    <a:cubicBezTo>
                      <a:pt x="298" y="120"/>
                      <a:pt x="326" y="120"/>
                      <a:pt x="326" y="177"/>
                    </a:cubicBezTo>
                    <a:lnTo>
                      <a:pt x="326" y="297"/>
                    </a:lnTo>
                    <a:lnTo>
                      <a:pt x="326" y="326"/>
                    </a:lnTo>
                    <a:lnTo>
                      <a:pt x="326" y="446"/>
                    </a:lnTo>
                    <a:cubicBezTo>
                      <a:pt x="326" y="474"/>
                      <a:pt x="298" y="502"/>
                      <a:pt x="298" y="531"/>
                    </a:cubicBezTo>
                    <a:lnTo>
                      <a:pt x="150" y="531"/>
                    </a:lnTo>
                    <a:cubicBezTo>
                      <a:pt x="121" y="502"/>
                      <a:pt x="121" y="474"/>
                      <a:pt x="93" y="446"/>
                    </a:cubicBezTo>
                    <a:lnTo>
                      <a:pt x="93" y="326"/>
                    </a:lnTo>
                    <a:lnTo>
                      <a:pt x="93" y="297"/>
                    </a:lnTo>
                    <a:lnTo>
                      <a:pt x="93" y="177"/>
                    </a:lnTo>
                    <a:cubicBezTo>
                      <a:pt x="121" y="120"/>
                      <a:pt x="121" y="120"/>
                      <a:pt x="150" y="92"/>
                    </a:cubicBezTo>
                    <a:cubicBezTo>
                      <a:pt x="150" y="92"/>
                      <a:pt x="178" y="64"/>
                      <a:pt x="213" y="64"/>
                    </a:cubicBezTo>
                    <a:close/>
                    <a:moveTo>
                      <a:pt x="213" y="0"/>
                    </a:moveTo>
                    <a:cubicBezTo>
                      <a:pt x="178" y="0"/>
                      <a:pt x="150" y="0"/>
                      <a:pt x="121" y="28"/>
                    </a:cubicBezTo>
                    <a:cubicBezTo>
                      <a:pt x="121" y="28"/>
                      <a:pt x="93" y="28"/>
                      <a:pt x="65" y="64"/>
                    </a:cubicBezTo>
                    <a:cubicBezTo>
                      <a:pt x="65" y="92"/>
                      <a:pt x="36" y="120"/>
                      <a:pt x="36" y="149"/>
                    </a:cubicBezTo>
                    <a:cubicBezTo>
                      <a:pt x="36" y="205"/>
                      <a:pt x="1" y="241"/>
                      <a:pt x="1" y="297"/>
                    </a:cubicBezTo>
                    <a:cubicBezTo>
                      <a:pt x="1" y="354"/>
                      <a:pt x="36" y="418"/>
                      <a:pt x="36" y="446"/>
                    </a:cubicBezTo>
                    <a:cubicBezTo>
                      <a:pt x="36" y="502"/>
                      <a:pt x="65" y="531"/>
                      <a:pt x="65" y="531"/>
                    </a:cubicBezTo>
                    <a:cubicBezTo>
                      <a:pt x="93" y="559"/>
                      <a:pt x="121" y="594"/>
                      <a:pt x="121" y="594"/>
                    </a:cubicBezTo>
                    <a:cubicBezTo>
                      <a:pt x="150" y="594"/>
                      <a:pt x="178" y="623"/>
                      <a:pt x="213" y="623"/>
                    </a:cubicBezTo>
                    <a:cubicBezTo>
                      <a:pt x="242" y="623"/>
                      <a:pt x="270" y="594"/>
                      <a:pt x="298" y="594"/>
                    </a:cubicBezTo>
                    <a:cubicBezTo>
                      <a:pt x="326" y="594"/>
                      <a:pt x="355" y="559"/>
                      <a:pt x="355" y="531"/>
                    </a:cubicBezTo>
                    <a:cubicBezTo>
                      <a:pt x="390" y="531"/>
                      <a:pt x="390" y="502"/>
                      <a:pt x="418" y="446"/>
                    </a:cubicBezTo>
                    <a:lnTo>
                      <a:pt x="418" y="297"/>
                    </a:lnTo>
                    <a:lnTo>
                      <a:pt x="418" y="149"/>
                    </a:lnTo>
                    <a:cubicBezTo>
                      <a:pt x="390" y="120"/>
                      <a:pt x="390" y="92"/>
                      <a:pt x="355" y="64"/>
                    </a:cubicBezTo>
                    <a:cubicBezTo>
                      <a:pt x="355" y="28"/>
                      <a:pt x="326" y="28"/>
                      <a:pt x="298" y="28"/>
                    </a:cubicBezTo>
                    <a:cubicBezTo>
                      <a:pt x="270" y="0"/>
                      <a:pt x="242" y="0"/>
                      <a:pt x="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1"/>
              <p:cNvSpPr/>
              <p:nvPr/>
            </p:nvSpPr>
            <p:spPr>
              <a:xfrm>
                <a:off x="5089125" y="2316925"/>
                <a:ext cx="10450" cy="15575"/>
              </a:xfrm>
              <a:custGeom>
                <a:rect b="b" l="l" r="r" t="t"/>
                <a:pathLst>
                  <a:path extrusionOk="0" h="623" w="418">
                    <a:moveTo>
                      <a:pt x="205" y="64"/>
                    </a:moveTo>
                    <a:cubicBezTo>
                      <a:pt x="241" y="64"/>
                      <a:pt x="269" y="92"/>
                      <a:pt x="269" y="92"/>
                    </a:cubicBezTo>
                    <a:cubicBezTo>
                      <a:pt x="297" y="120"/>
                      <a:pt x="297" y="120"/>
                      <a:pt x="326" y="177"/>
                    </a:cubicBezTo>
                    <a:lnTo>
                      <a:pt x="326" y="297"/>
                    </a:lnTo>
                    <a:lnTo>
                      <a:pt x="326" y="326"/>
                    </a:lnTo>
                    <a:lnTo>
                      <a:pt x="326" y="446"/>
                    </a:lnTo>
                    <a:cubicBezTo>
                      <a:pt x="297" y="474"/>
                      <a:pt x="297" y="502"/>
                      <a:pt x="269" y="531"/>
                    </a:cubicBezTo>
                    <a:lnTo>
                      <a:pt x="121" y="531"/>
                    </a:lnTo>
                    <a:cubicBezTo>
                      <a:pt x="121" y="502"/>
                      <a:pt x="92" y="474"/>
                      <a:pt x="92" y="446"/>
                    </a:cubicBezTo>
                    <a:lnTo>
                      <a:pt x="92" y="326"/>
                    </a:lnTo>
                    <a:lnTo>
                      <a:pt x="92" y="297"/>
                    </a:lnTo>
                    <a:lnTo>
                      <a:pt x="92" y="177"/>
                    </a:lnTo>
                    <a:cubicBezTo>
                      <a:pt x="92" y="120"/>
                      <a:pt x="121" y="120"/>
                      <a:pt x="121" y="92"/>
                    </a:cubicBezTo>
                    <a:cubicBezTo>
                      <a:pt x="149" y="92"/>
                      <a:pt x="177" y="64"/>
                      <a:pt x="205" y="64"/>
                    </a:cubicBezTo>
                    <a:close/>
                    <a:moveTo>
                      <a:pt x="205" y="0"/>
                    </a:moveTo>
                    <a:cubicBezTo>
                      <a:pt x="177" y="0"/>
                      <a:pt x="149" y="0"/>
                      <a:pt x="121" y="28"/>
                    </a:cubicBezTo>
                    <a:cubicBezTo>
                      <a:pt x="92" y="28"/>
                      <a:pt x="64" y="28"/>
                      <a:pt x="64" y="64"/>
                    </a:cubicBezTo>
                    <a:cubicBezTo>
                      <a:pt x="29" y="92"/>
                      <a:pt x="29" y="120"/>
                      <a:pt x="0" y="149"/>
                    </a:cubicBezTo>
                    <a:lnTo>
                      <a:pt x="0" y="297"/>
                    </a:lnTo>
                    <a:lnTo>
                      <a:pt x="0" y="446"/>
                    </a:lnTo>
                    <a:cubicBezTo>
                      <a:pt x="29" y="502"/>
                      <a:pt x="29" y="531"/>
                      <a:pt x="64" y="531"/>
                    </a:cubicBezTo>
                    <a:cubicBezTo>
                      <a:pt x="64" y="559"/>
                      <a:pt x="92" y="594"/>
                      <a:pt x="121" y="594"/>
                    </a:cubicBezTo>
                    <a:cubicBezTo>
                      <a:pt x="149" y="594"/>
                      <a:pt x="177" y="623"/>
                      <a:pt x="205" y="623"/>
                    </a:cubicBezTo>
                    <a:cubicBezTo>
                      <a:pt x="241" y="623"/>
                      <a:pt x="269" y="594"/>
                      <a:pt x="297" y="594"/>
                    </a:cubicBezTo>
                    <a:cubicBezTo>
                      <a:pt x="297" y="594"/>
                      <a:pt x="326" y="559"/>
                      <a:pt x="354" y="531"/>
                    </a:cubicBezTo>
                    <a:cubicBezTo>
                      <a:pt x="354" y="531"/>
                      <a:pt x="382" y="502"/>
                      <a:pt x="382" y="446"/>
                    </a:cubicBezTo>
                    <a:cubicBezTo>
                      <a:pt x="382" y="418"/>
                      <a:pt x="418" y="354"/>
                      <a:pt x="418" y="297"/>
                    </a:cubicBezTo>
                    <a:cubicBezTo>
                      <a:pt x="418" y="241"/>
                      <a:pt x="382" y="205"/>
                      <a:pt x="382" y="149"/>
                    </a:cubicBezTo>
                    <a:cubicBezTo>
                      <a:pt x="382" y="120"/>
                      <a:pt x="354" y="92"/>
                      <a:pt x="354" y="64"/>
                    </a:cubicBezTo>
                    <a:cubicBezTo>
                      <a:pt x="326" y="28"/>
                      <a:pt x="297" y="28"/>
                      <a:pt x="297" y="28"/>
                    </a:cubicBezTo>
                    <a:cubicBezTo>
                      <a:pt x="269" y="0"/>
                      <a:pt x="241" y="0"/>
                      <a:pt x="2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1"/>
              <p:cNvSpPr/>
              <p:nvPr/>
            </p:nvSpPr>
            <p:spPr>
              <a:xfrm>
                <a:off x="5106100" y="2316925"/>
                <a:ext cx="8875" cy="14875"/>
              </a:xfrm>
              <a:custGeom>
                <a:rect b="b" l="l" r="r" t="t"/>
                <a:pathLst>
                  <a:path extrusionOk="0" h="595" w="355">
                    <a:moveTo>
                      <a:pt x="177" y="0"/>
                    </a:moveTo>
                    <a:cubicBezTo>
                      <a:pt x="177" y="28"/>
                      <a:pt x="149" y="28"/>
                      <a:pt x="121" y="64"/>
                    </a:cubicBezTo>
                    <a:lnTo>
                      <a:pt x="57" y="64"/>
                    </a:lnTo>
                    <a:cubicBezTo>
                      <a:pt x="29" y="92"/>
                      <a:pt x="29" y="92"/>
                      <a:pt x="0" y="92"/>
                    </a:cubicBezTo>
                    <a:lnTo>
                      <a:pt x="0" y="120"/>
                    </a:lnTo>
                    <a:lnTo>
                      <a:pt x="149" y="120"/>
                    </a:lnTo>
                    <a:lnTo>
                      <a:pt x="149" y="531"/>
                    </a:lnTo>
                    <a:lnTo>
                      <a:pt x="0" y="531"/>
                    </a:lnTo>
                    <a:lnTo>
                      <a:pt x="0" y="594"/>
                    </a:lnTo>
                    <a:lnTo>
                      <a:pt x="354" y="594"/>
                    </a:lnTo>
                    <a:lnTo>
                      <a:pt x="354" y="531"/>
                    </a:lnTo>
                    <a:lnTo>
                      <a:pt x="206" y="531"/>
                    </a:lnTo>
                    <a:lnTo>
                      <a:pt x="2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1"/>
              <p:cNvSpPr/>
              <p:nvPr/>
            </p:nvSpPr>
            <p:spPr>
              <a:xfrm>
                <a:off x="5120775" y="2316925"/>
                <a:ext cx="10450" cy="15575"/>
              </a:xfrm>
              <a:custGeom>
                <a:rect b="b" l="l" r="r" t="t"/>
                <a:pathLst>
                  <a:path extrusionOk="0" h="623" w="418">
                    <a:moveTo>
                      <a:pt x="213" y="64"/>
                    </a:moveTo>
                    <a:cubicBezTo>
                      <a:pt x="241" y="64"/>
                      <a:pt x="269" y="92"/>
                      <a:pt x="298" y="92"/>
                    </a:cubicBezTo>
                    <a:cubicBezTo>
                      <a:pt x="298" y="120"/>
                      <a:pt x="326" y="120"/>
                      <a:pt x="326" y="177"/>
                    </a:cubicBezTo>
                    <a:lnTo>
                      <a:pt x="326" y="297"/>
                    </a:lnTo>
                    <a:lnTo>
                      <a:pt x="326" y="326"/>
                    </a:lnTo>
                    <a:lnTo>
                      <a:pt x="326" y="446"/>
                    </a:lnTo>
                    <a:cubicBezTo>
                      <a:pt x="326" y="474"/>
                      <a:pt x="298" y="502"/>
                      <a:pt x="298" y="531"/>
                    </a:cubicBezTo>
                    <a:lnTo>
                      <a:pt x="149" y="531"/>
                    </a:lnTo>
                    <a:cubicBezTo>
                      <a:pt x="121" y="502"/>
                      <a:pt x="121" y="474"/>
                      <a:pt x="93" y="446"/>
                    </a:cubicBezTo>
                    <a:lnTo>
                      <a:pt x="93" y="326"/>
                    </a:lnTo>
                    <a:lnTo>
                      <a:pt x="93" y="297"/>
                    </a:lnTo>
                    <a:lnTo>
                      <a:pt x="93" y="177"/>
                    </a:lnTo>
                    <a:cubicBezTo>
                      <a:pt x="121" y="120"/>
                      <a:pt x="121" y="120"/>
                      <a:pt x="149" y="92"/>
                    </a:cubicBezTo>
                    <a:cubicBezTo>
                      <a:pt x="149" y="92"/>
                      <a:pt x="177" y="64"/>
                      <a:pt x="213" y="64"/>
                    </a:cubicBezTo>
                    <a:close/>
                    <a:moveTo>
                      <a:pt x="213" y="0"/>
                    </a:moveTo>
                    <a:cubicBezTo>
                      <a:pt x="177" y="0"/>
                      <a:pt x="149" y="0"/>
                      <a:pt x="121" y="28"/>
                    </a:cubicBezTo>
                    <a:cubicBezTo>
                      <a:pt x="121" y="28"/>
                      <a:pt x="93" y="28"/>
                      <a:pt x="64" y="64"/>
                    </a:cubicBezTo>
                    <a:cubicBezTo>
                      <a:pt x="64" y="92"/>
                      <a:pt x="36" y="120"/>
                      <a:pt x="36" y="149"/>
                    </a:cubicBezTo>
                    <a:cubicBezTo>
                      <a:pt x="36" y="205"/>
                      <a:pt x="1" y="241"/>
                      <a:pt x="1" y="297"/>
                    </a:cubicBezTo>
                    <a:cubicBezTo>
                      <a:pt x="1" y="354"/>
                      <a:pt x="36" y="418"/>
                      <a:pt x="36" y="446"/>
                    </a:cubicBezTo>
                    <a:cubicBezTo>
                      <a:pt x="36" y="502"/>
                      <a:pt x="64" y="531"/>
                      <a:pt x="64" y="531"/>
                    </a:cubicBezTo>
                    <a:cubicBezTo>
                      <a:pt x="93" y="559"/>
                      <a:pt x="121" y="594"/>
                      <a:pt x="121" y="594"/>
                    </a:cubicBezTo>
                    <a:cubicBezTo>
                      <a:pt x="149" y="594"/>
                      <a:pt x="177" y="623"/>
                      <a:pt x="213" y="623"/>
                    </a:cubicBezTo>
                    <a:cubicBezTo>
                      <a:pt x="241" y="623"/>
                      <a:pt x="269" y="594"/>
                      <a:pt x="298" y="594"/>
                    </a:cubicBezTo>
                    <a:cubicBezTo>
                      <a:pt x="326" y="594"/>
                      <a:pt x="354" y="559"/>
                      <a:pt x="354" y="531"/>
                    </a:cubicBezTo>
                    <a:cubicBezTo>
                      <a:pt x="390" y="531"/>
                      <a:pt x="390" y="502"/>
                      <a:pt x="418" y="446"/>
                    </a:cubicBezTo>
                    <a:lnTo>
                      <a:pt x="418" y="297"/>
                    </a:lnTo>
                    <a:lnTo>
                      <a:pt x="418" y="149"/>
                    </a:lnTo>
                    <a:cubicBezTo>
                      <a:pt x="390" y="120"/>
                      <a:pt x="390" y="92"/>
                      <a:pt x="354" y="64"/>
                    </a:cubicBezTo>
                    <a:cubicBezTo>
                      <a:pt x="354" y="28"/>
                      <a:pt x="326" y="28"/>
                      <a:pt x="298" y="28"/>
                    </a:cubicBezTo>
                    <a:cubicBezTo>
                      <a:pt x="269" y="0"/>
                      <a:pt x="241" y="0"/>
                      <a:pt x="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1"/>
              <p:cNvSpPr/>
              <p:nvPr/>
            </p:nvSpPr>
            <p:spPr>
              <a:xfrm>
                <a:off x="5133325" y="2316925"/>
                <a:ext cx="10475" cy="15575"/>
              </a:xfrm>
              <a:custGeom>
                <a:rect b="b" l="l" r="r" t="t"/>
                <a:pathLst>
                  <a:path extrusionOk="0" h="623" w="419">
                    <a:moveTo>
                      <a:pt x="206" y="64"/>
                    </a:moveTo>
                    <a:cubicBezTo>
                      <a:pt x="241" y="64"/>
                      <a:pt x="270" y="92"/>
                      <a:pt x="270" y="92"/>
                    </a:cubicBezTo>
                    <a:cubicBezTo>
                      <a:pt x="298" y="120"/>
                      <a:pt x="298" y="120"/>
                      <a:pt x="326" y="177"/>
                    </a:cubicBezTo>
                    <a:lnTo>
                      <a:pt x="326" y="297"/>
                    </a:lnTo>
                    <a:lnTo>
                      <a:pt x="326" y="326"/>
                    </a:lnTo>
                    <a:lnTo>
                      <a:pt x="326" y="446"/>
                    </a:lnTo>
                    <a:cubicBezTo>
                      <a:pt x="298" y="474"/>
                      <a:pt x="298" y="502"/>
                      <a:pt x="270" y="531"/>
                    </a:cubicBezTo>
                    <a:lnTo>
                      <a:pt x="121" y="531"/>
                    </a:lnTo>
                    <a:cubicBezTo>
                      <a:pt x="121" y="502"/>
                      <a:pt x="93" y="474"/>
                      <a:pt x="93" y="446"/>
                    </a:cubicBezTo>
                    <a:lnTo>
                      <a:pt x="93" y="326"/>
                    </a:lnTo>
                    <a:lnTo>
                      <a:pt x="93" y="297"/>
                    </a:lnTo>
                    <a:lnTo>
                      <a:pt x="93" y="177"/>
                    </a:lnTo>
                    <a:cubicBezTo>
                      <a:pt x="93" y="120"/>
                      <a:pt x="121" y="120"/>
                      <a:pt x="121" y="92"/>
                    </a:cubicBezTo>
                    <a:cubicBezTo>
                      <a:pt x="149" y="92"/>
                      <a:pt x="178" y="64"/>
                      <a:pt x="206" y="64"/>
                    </a:cubicBezTo>
                    <a:close/>
                    <a:moveTo>
                      <a:pt x="206" y="0"/>
                    </a:moveTo>
                    <a:cubicBezTo>
                      <a:pt x="178" y="0"/>
                      <a:pt x="149" y="0"/>
                      <a:pt x="121" y="28"/>
                    </a:cubicBezTo>
                    <a:cubicBezTo>
                      <a:pt x="93" y="28"/>
                      <a:pt x="65" y="28"/>
                      <a:pt x="65" y="64"/>
                    </a:cubicBezTo>
                    <a:cubicBezTo>
                      <a:pt x="29" y="92"/>
                      <a:pt x="29" y="120"/>
                      <a:pt x="1" y="149"/>
                    </a:cubicBezTo>
                    <a:lnTo>
                      <a:pt x="1" y="297"/>
                    </a:lnTo>
                    <a:lnTo>
                      <a:pt x="1" y="446"/>
                    </a:lnTo>
                    <a:cubicBezTo>
                      <a:pt x="29" y="502"/>
                      <a:pt x="29" y="531"/>
                      <a:pt x="65" y="531"/>
                    </a:cubicBezTo>
                    <a:cubicBezTo>
                      <a:pt x="65" y="559"/>
                      <a:pt x="93" y="594"/>
                      <a:pt x="121" y="594"/>
                    </a:cubicBezTo>
                    <a:cubicBezTo>
                      <a:pt x="149" y="594"/>
                      <a:pt x="178" y="623"/>
                      <a:pt x="206" y="623"/>
                    </a:cubicBezTo>
                    <a:cubicBezTo>
                      <a:pt x="241" y="623"/>
                      <a:pt x="270" y="594"/>
                      <a:pt x="298" y="594"/>
                    </a:cubicBezTo>
                    <a:cubicBezTo>
                      <a:pt x="298" y="594"/>
                      <a:pt x="326" y="559"/>
                      <a:pt x="355" y="531"/>
                    </a:cubicBezTo>
                    <a:cubicBezTo>
                      <a:pt x="355" y="531"/>
                      <a:pt x="383" y="502"/>
                      <a:pt x="383" y="446"/>
                    </a:cubicBezTo>
                    <a:cubicBezTo>
                      <a:pt x="383" y="418"/>
                      <a:pt x="418" y="354"/>
                      <a:pt x="418" y="297"/>
                    </a:cubicBezTo>
                    <a:cubicBezTo>
                      <a:pt x="418" y="241"/>
                      <a:pt x="383" y="205"/>
                      <a:pt x="383" y="149"/>
                    </a:cubicBezTo>
                    <a:cubicBezTo>
                      <a:pt x="383" y="120"/>
                      <a:pt x="355" y="92"/>
                      <a:pt x="355" y="64"/>
                    </a:cubicBezTo>
                    <a:cubicBezTo>
                      <a:pt x="326" y="28"/>
                      <a:pt x="298" y="28"/>
                      <a:pt x="298" y="28"/>
                    </a:cubicBezTo>
                    <a:cubicBezTo>
                      <a:pt x="270" y="0"/>
                      <a:pt x="241" y="0"/>
                      <a:pt x="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1"/>
              <p:cNvSpPr/>
              <p:nvPr/>
            </p:nvSpPr>
            <p:spPr>
              <a:xfrm>
                <a:off x="5145175" y="2316925"/>
                <a:ext cx="10300" cy="15575"/>
              </a:xfrm>
              <a:custGeom>
                <a:rect b="b" l="l" r="r" t="t"/>
                <a:pathLst>
                  <a:path extrusionOk="0" h="623" w="412">
                    <a:moveTo>
                      <a:pt x="206" y="64"/>
                    </a:moveTo>
                    <a:cubicBezTo>
                      <a:pt x="234" y="64"/>
                      <a:pt x="263" y="92"/>
                      <a:pt x="298" y="92"/>
                    </a:cubicBezTo>
                    <a:cubicBezTo>
                      <a:pt x="298" y="120"/>
                      <a:pt x="326" y="120"/>
                      <a:pt x="326" y="177"/>
                    </a:cubicBezTo>
                    <a:lnTo>
                      <a:pt x="326" y="297"/>
                    </a:lnTo>
                    <a:lnTo>
                      <a:pt x="326" y="326"/>
                    </a:lnTo>
                    <a:lnTo>
                      <a:pt x="326" y="446"/>
                    </a:lnTo>
                    <a:cubicBezTo>
                      <a:pt x="326" y="474"/>
                      <a:pt x="298" y="502"/>
                      <a:pt x="298" y="531"/>
                    </a:cubicBezTo>
                    <a:lnTo>
                      <a:pt x="149" y="531"/>
                    </a:lnTo>
                    <a:cubicBezTo>
                      <a:pt x="121" y="502"/>
                      <a:pt x="121" y="474"/>
                      <a:pt x="86" y="446"/>
                    </a:cubicBezTo>
                    <a:lnTo>
                      <a:pt x="86" y="326"/>
                    </a:lnTo>
                    <a:lnTo>
                      <a:pt x="86" y="297"/>
                    </a:lnTo>
                    <a:lnTo>
                      <a:pt x="86" y="177"/>
                    </a:lnTo>
                    <a:cubicBezTo>
                      <a:pt x="121" y="120"/>
                      <a:pt x="121" y="120"/>
                      <a:pt x="149" y="92"/>
                    </a:cubicBezTo>
                    <a:cubicBezTo>
                      <a:pt x="149" y="92"/>
                      <a:pt x="178" y="64"/>
                      <a:pt x="206" y="64"/>
                    </a:cubicBezTo>
                    <a:close/>
                    <a:moveTo>
                      <a:pt x="206" y="0"/>
                    </a:moveTo>
                    <a:cubicBezTo>
                      <a:pt x="178" y="0"/>
                      <a:pt x="149" y="0"/>
                      <a:pt x="121" y="28"/>
                    </a:cubicBezTo>
                    <a:cubicBezTo>
                      <a:pt x="121" y="28"/>
                      <a:pt x="86" y="28"/>
                      <a:pt x="57" y="64"/>
                    </a:cubicBezTo>
                    <a:cubicBezTo>
                      <a:pt x="57" y="92"/>
                      <a:pt x="29" y="120"/>
                      <a:pt x="29" y="149"/>
                    </a:cubicBezTo>
                    <a:cubicBezTo>
                      <a:pt x="29" y="205"/>
                      <a:pt x="1" y="241"/>
                      <a:pt x="1" y="297"/>
                    </a:cubicBezTo>
                    <a:cubicBezTo>
                      <a:pt x="1" y="354"/>
                      <a:pt x="29" y="418"/>
                      <a:pt x="29" y="446"/>
                    </a:cubicBezTo>
                    <a:cubicBezTo>
                      <a:pt x="29" y="502"/>
                      <a:pt x="57" y="531"/>
                      <a:pt x="57" y="531"/>
                    </a:cubicBezTo>
                    <a:cubicBezTo>
                      <a:pt x="86" y="559"/>
                      <a:pt x="121" y="594"/>
                      <a:pt x="121" y="594"/>
                    </a:cubicBezTo>
                    <a:cubicBezTo>
                      <a:pt x="149" y="594"/>
                      <a:pt x="178" y="623"/>
                      <a:pt x="206" y="623"/>
                    </a:cubicBezTo>
                    <a:cubicBezTo>
                      <a:pt x="234" y="623"/>
                      <a:pt x="263" y="594"/>
                      <a:pt x="298" y="594"/>
                    </a:cubicBezTo>
                    <a:cubicBezTo>
                      <a:pt x="326" y="594"/>
                      <a:pt x="355" y="559"/>
                      <a:pt x="355" y="531"/>
                    </a:cubicBezTo>
                    <a:cubicBezTo>
                      <a:pt x="383" y="531"/>
                      <a:pt x="383" y="502"/>
                      <a:pt x="411" y="446"/>
                    </a:cubicBezTo>
                    <a:lnTo>
                      <a:pt x="411" y="297"/>
                    </a:lnTo>
                    <a:lnTo>
                      <a:pt x="411" y="149"/>
                    </a:lnTo>
                    <a:cubicBezTo>
                      <a:pt x="383" y="120"/>
                      <a:pt x="383" y="92"/>
                      <a:pt x="355" y="64"/>
                    </a:cubicBezTo>
                    <a:cubicBezTo>
                      <a:pt x="355" y="28"/>
                      <a:pt x="326" y="28"/>
                      <a:pt x="298" y="28"/>
                    </a:cubicBezTo>
                    <a:cubicBezTo>
                      <a:pt x="263" y="0"/>
                      <a:pt x="234" y="0"/>
                      <a:pt x="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1"/>
              <p:cNvSpPr/>
              <p:nvPr/>
            </p:nvSpPr>
            <p:spPr>
              <a:xfrm>
                <a:off x="5162875" y="2321350"/>
                <a:ext cx="10275" cy="10450"/>
              </a:xfrm>
              <a:custGeom>
                <a:rect b="b" l="l" r="r" t="t"/>
                <a:pathLst>
                  <a:path extrusionOk="0" h="418" w="411">
                    <a:moveTo>
                      <a:pt x="0" y="0"/>
                    </a:moveTo>
                    <a:lnTo>
                      <a:pt x="0" y="64"/>
                    </a:lnTo>
                    <a:lnTo>
                      <a:pt x="354" y="205"/>
                    </a:lnTo>
                    <a:lnTo>
                      <a:pt x="0" y="354"/>
                    </a:lnTo>
                    <a:lnTo>
                      <a:pt x="0" y="417"/>
                    </a:lnTo>
                    <a:lnTo>
                      <a:pt x="411" y="241"/>
                    </a:lnTo>
                    <a:lnTo>
                      <a:pt x="411" y="177"/>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1"/>
              <p:cNvSpPr/>
              <p:nvPr/>
            </p:nvSpPr>
            <p:spPr>
              <a:xfrm>
                <a:off x="5176125" y="2321350"/>
                <a:ext cx="10300" cy="10450"/>
              </a:xfrm>
              <a:custGeom>
                <a:rect b="b" l="l" r="r" t="t"/>
                <a:pathLst>
                  <a:path extrusionOk="0" h="418" w="412">
                    <a:moveTo>
                      <a:pt x="1" y="0"/>
                    </a:moveTo>
                    <a:lnTo>
                      <a:pt x="1" y="64"/>
                    </a:lnTo>
                    <a:lnTo>
                      <a:pt x="355" y="205"/>
                    </a:lnTo>
                    <a:lnTo>
                      <a:pt x="1" y="354"/>
                    </a:lnTo>
                    <a:lnTo>
                      <a:pt x="1" y="417"/>
                    </a:lnTo>
                    <a:lnTo>
                      <a:pt x="411" y="241"/>
                    </a:lnTo>
                    <a:lnTo>
                      <a:pt x="411" y="177"/>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1"/>
              <p:cNvSpPr/>
              <p:nvPr/>
            </p:nvSpPr>
            <p:spPr>
              <a:xfrm>
                <a:off x="5188700" y="2316200"/>
                <a:ext cx="5150" cy="19125"/>
              </a:xfrm>
              <a:custGeom>
                <a:rect b="b" l="l" r="r" t="t"/>
                <a:pathLst>
                  <a:path extrusionOk="0" h="765" w="206">
                    <a:moveTo>
                      <a:pt x="0" y="1"/>
                    </a:moveTo>
                    <a:cubicBezTo>
                      <a:pt x="28" y="29"/>
                      <a:pt x="28" y="93"/>
                      <a:pt x="57" y="121"/>
                    </a:cubicBezTo>
                    <a:cubicBezTo>
                      <a:pt x="85" y="149"/>
                      <a:pt x="85" y="206"/>
                      <a:pt x="113" y="234"/>
                    </a:cubicBezTo>
                    <a:lnTo>
                      <a:pt x="113" y="383"/>
                    </a:lnTo>
                    <a:lnTo>
                      <a:pt x="113" y="531"/>
                    </a:lnTo>
                    <a:cubicBezTo>
                      <a:pt x="85" y="560"/>
                      <a:pt x="85" y="623"/>
                      <a:pt x="57" y="652"/>
                    </a:cubicBezTo>
                    <a:cubicBezTo>
                      <a:pt x="28" y="680"/>
                      <a:pt x="28" y="737"/>
                      <a:pt x="0" y="765"/>
                    </a:cubicBezTo>
                    <a:lnTo>
                      <a:pt x="57" y="765"/>
                    </a:lnTo>
                    <a:cubicBezTo>
                      <a:pt x="85" y="708"/>
                      <a:pt x="149" y="652"/>
                      <a:pt x="149" y="588"/>
                    </a:cubicBezTo>
                    <a:cubicBezTo>
                      <a:pt x="177" y="531"/>
                      <a:pt x="205" y="447"/>
                      <a:pt x="205" y="383"/>
                    </a:cubicBezTo>
                    <a:cubicBezTo>
                      <a:pt x="205" y="326"/>
                      <a:pt x="177" y="234"/>
                      <a:pt x="149" y="178"/>
                    </a:cubicBezTo>
                    <a:cubicBezTo>
                      <a:pt x="149" y="121"/>
                      <a:pt x="85" y="57"/>
                      <a:pt x="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1"/>
              <p:cNvSpPr/>
              <p:nvPr/>
            </p:nvSpPr>
            <p:spPr>
              <a:xfrm>
                <a:off x="5195950" y="2316200"/>
                <a:ext cx="6025" cy="19125"/>
              </a:xfrm>
              <a:custGeom>
                <a:rect b="b" l="l" r="r" t="t"/>
                <a:pathLst>
                  <a:path extrusionOk="0" h="765" w="241">
                    <a:moveTo>
                      <a:pt x="0" y="1"/>
                    </a:moveTo>
                    <a:lnTo>
                      <a:pt x="0" y="57"/>
                    </a:lnTo>
                    <a:lnTo>
                      <a:pt x="64" y="57"/>
                    </a:lnTo>
                    <a:lnTo>
                      <a:pt x="92" y="93"/>
                    </a:lnTo>
                    <a:lnTo>
                      <a:pt x="92" y="298"/>
                    </a:lnTo>
                    <a:lnTo>
                      <a:pt x="92" y="326"/>
                    </a:lnTo>
                    <a:lnTo>
                      <a:pt x="120" y="355"/>
                    </a:lnTo>
                    <a:cubicBezTo>
                      <a:pt x="149" y="383"/>
                      <a:pt x="149" y="383"/>
                      <a:pt x="177" y="383"/>
                    </a:cubicBezTo>
                    <a:cubicBezTo>
                      <a:pt x="149" y="383"/>
                      <a:pt x="120" y="383"/>
                      <a:pt x="120" y="411"/>
                    </a:cubicBezTo>
                    <a:cubicBezTo>
                      <a:pt x="92" y="411"/>
                      <a:pt x="92" y="447"/>
                      <a:pt x="92" y="475"/>
                    </a:cubicBezTo>
                    <a:lnTo>
                      <a:pt x="92" y="652"/>
                    </a:lnTo>
                    <a:cubicBezTo>
                      <a:pt x="92" y="680"/>
                      <a:pt x="92" y="680"/>
                      <a:pt x="64" y="708"/>
                    </a:cubicBezTo>
                    <a:lnTo>
                      <a:pt x="0" y="708"/>
                    </a:lnTo>
                    <a:lnTo>
                      <a:pt x="0" y="765"/>
                    </a:lnTo>
                    <a:lnTo>
                      <a:pt x="64" y="765"/>
                    </a:lnTo>
                    <a:cubicBezTo>
                      <a:pt x="92" y="765"/>
                      <a:pt x="92" y="737"/>
                      <a:pt x="120" y="737"/>
                    </a:cubicBezTo>
                    <a:lnTo>
                      <a:pt x="149" y="708"/>
                    </a:lnTo>
                    <a:lnTo>
                      <a:pt x="149" y="652"/>
                    </a:lnTo>
                    <a:lnTo>
                      <a:pt x="149" y="475"/>
                    </a:lnTo>
                    <a:cubicBezTo>
                      <a:pt x="149" y="447"/>
                      <a:pt x="149" y="447"/>
                      <a:pt x="177" y="447"/>
                    </a:cubicBezTo>
                    <a:lnTo>
                      <a:pt x="177" y="411"/>
                    </a:lnTo>
                    <a:lnTo>
                      <a:pt x="241" y="411"/>
                    </a:lnTo>
                    <a:lnTo>
                      <a:pt x="241" y="355"/>
                    </a:lnTo>
                    <a:lnTo>
                      <a:pt x="177" y="355"/>
                    </a:lnTo>
                    <a:lnTo>
                      <a:pt x="177" y="326"/>
                    </a:lnTo>
                    <a:cubicBezTo>
                      <a:pt x="149" y="326"/>
                      <a:pt x="149" y="298"/>
                      <a:pt x="149" y="298"/>
                    </a:cubicBezTo>
                    <a:lnTo>
                      <a:pt x="149" y="121"/>
                    </a:lnTo>
                    <a:lnTo>
                      <a:pt x="149" y="57"/>
                    </a:lnTo>
                    <a:cubicBezTo>
                      <a:pt x="149" y="29"/>
                      <a:pt x="120" y="29"/>
                      <a:pt x="120" y="29"/>
                    </a:cubicBezTo>
                    <a:cubicBezTo>
                      <a:pt x="92" y="29"/>
                      <a:pt x="92" y="1"/>
                      <a:pt x="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1"/>
              <p:cNvSpPr/>
              <p:nvPr/>
            </p:nvSpPr>
            <p:spPr>
              <a:xfrm>
                <a:off x="5028800" y="2461400"/>
                <a:ext cx="5175" cy="19125"/>
              </a:xfrm>
              <a:custGeom>
                <a:rect b="b" l="l" r="r" t="t"/>
                <a:pathLst>
                  <a:path extrusionOk="0" h="765" w="207">
                    <a:moveTo>
                      <a:pt x="142" y="1"/>
                    </a:moveTo>
                    <a:lnTo>
                      <a:pt x="114" y="29"/>
                    </a:lnTo>
                    <a:cubicBezTo>
                      <a:pt x="86" y="29"/>
                      <a:pt x="86" y="58"/>
                      <a:pt x="86" y="58"/>
                    </a:cubicBezTo>
                    <a:cubicBezTo>
                      <a:pt x="58" y="86"/>
                      <a:pt x="58" y="86"/>
                      <a:pt x="58" y="121"/>
                    </a:cubicBezTo>
                    <a:lnTo>
                      <a:pt x="58" y="298"/>
                    </a:lnTo>
                    <a:lnTo>
                      <a:pt x="58" y="326"/>
                    </a:lnTo>
                    <a:lnTo>
                      <a:pt x="29" y="355"/>
                    </a:lnTo>
                    <a:lnTo>
                      <a:pt x="1" y="355"/>
                    </a:lnTo>
                    <a:lnTo>
                      <a:pt x="1" y="411"/>
                    </a:lnTo>
                    <a:lnTo>
                      <a:pt x="29" y="411"/>
                    </a:lnTo>
                    <a:cubicBezTo>
                      <a:pt x="29" y="440"/>
                      <a:pt x="58" y="440"/>
                      <a:pt x="58" y="440"/>
                    </a:cubicBezTo>
                    <a:lnTo>
                      <a:pt x="58" y="475"/>
                    </a:lnTo>
                    <a:lnTo>
                      <a:pt x="58" y="652"/>
                    </a:lnTo>
                    <a:cubicBezTo>
                      <a:pt x="58" y="680"/>
                      <a:pt x="58" y="708"/>
                      <a:pt x="86" y="708"/>
                    </a:cubicBezTo>
                    <a:cubicBezTo>
                      <a:pt x="86" y="737"/>
                      <a:pt x="86" y="737"/>
                      <a:pt x="114" y="737"/>
                    </a:cubicBezTo>
                    <a:lnTo>
                      <a:pt x="142" y="765"/>
                    </a:lnTo>
                    <a:lnTo>
                      <a:pt x="206" y="765"/>
                    </a:lnTo>
                    <a:lnTo>
                      <a:pt x="206" y="708"/>
                    </a:lnTo>
                    <a:lnTo>
                      <a:pt x="142" y="708"/>
                    </a:lnTo>
                    <a:lnTo>
                      <a:pt x="142" y="680"/>
                    </a:lnTo>
                    <a:lnTo>
                      <a:pt x="114" y="475"/>
                    </a:lnTo>
                    <a:lnTo>
                      <a:pt x="114" y="440"/>
                    </a:lnTo>
                    <a:cubicBezTo>
                      <a:pt x="114" y="411"/>
                      <a:pt x="114" y="411"/>
                      <a:pt x="86" y="411"/>
                    </a:cubicBezTo>
                    <a:cubicBezTo>
                      <a:pt x="86" y="383"/>
                      <a:pt x="58" y="383"/>
                      <a:pt x="29" y="383"/>
                    </a:cubicBezTo>
                    <a:cubicBezTo>
                      <a:pt x="86" y="383"/>
                      <a:pt x="86" y="383"/>
                      <a:pt x="114" y="355"/>
                    </a:cubicBezTo>
                    <a:lnTo>
                      <a:pt x="114" y="298"/>
                    </a:lnTo>
                    <a:lnTo>
                      <a:pt x="142" y="121"/>
                    </a:lnTo>
                    <a:lnTo>
                      <a:pt x="142" y="58"/>
                    </a:lnTo>
                    <a:lnTo>
                      <a:pt x="206" y="58"/>
                    </a:lnTo>
                    <a:lnTo>
                      <a:pt x="2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1"/>
              <p:cNvSpPr/>
              <p:nvPr/>
            </p:nvSpPr>
            <p:spPr>
              <a:xfrm>
                <a:off x="5041200" y="2461400"/>
                <a:ext cx="5325" cy="19125"/>
              </a:xfrm>
              <a:custGeom>
                <a:rect b="b" l="l" r="r" t="t"/>
                <a:pathLst>
                  <a:path extrusionOk="0" h="765" w="213">
                    <a:moveTo>
                      <a:pt x="149" y="1"/>
                    </a:moveTo>
                    <a:cubicBezTo>
                      <a:pt x="92" y="58"/>
                      <a:pt x="64" y="121"/>
                      <a:pt x="35" y="178"/>
                    </a:cubicBezTo>
                    <a:cubicBezTo>
                      <a:pt x="0" y="234"/>
                      <a:pt x="0" y="326"/>
                      <a:pt x="0" y="383"/>
                    </a:cubicBezTo>
                    <a:cubicBezTo>
                      <a:pt x="0" y="440"/>
                      <a:pt x="0" y="532"/>
                      <a:pt x="35" y="588"/>
                    </a:cubicBezTo>
                    <a:cubicBezTo>
                      <a:pt x="64" y="652"/>
                      <a:pt x="92" y="708"/>
                      <a:pt x="149" y="765"/>
                    </a:cubicBezTo>
                    <a:lnTo>
                      <a:pt x="212" y="765"/>
                    </a:lnTo>
                    <a:cubicBezTo>
                      <a:pt x="177" y="737"/>
                      <a:pt x="149" y="680"/>
                      <a:pt x="120" y="652"/>
                    </a:cubicBezTo>
                    <a:cubicBezTo>
                      <a:pt x="120" y="616"/>
                      <a:pt x="92" y="560"/>
                      <a:pt x="92" y="532"/>
                    </a:cubicBezTo>
                    <a:cubicBezTo>
                      <a:pt x="92" y="475"/>
                      <a:pt x="64" y="440"/>
                      <a:pt x="64" y="383"/>
                    </a:cubicBezTo>
                    <a:cubicBezTo>
                      <a:pt x="64" y="326"/>
                      <a:pt x="92" y="298"/>
                      <a:pt x="92" y="234"/>
                    </a:cubicBezTo>
                    <a:cubicBezTo>
                      <a:pt x="92" y="206"/>
                      <a:pt x="120" y="150"/>
                      <a:pt x="120" y="121"/>
                    </a:cubicBezTo>
                    <a:cubicBezTo>
                      <a:pt x="149" y="86"/>
                      <a:pt x="177" y="29"/>
                      <a:pt x="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1"/>
              <p:cNvSpPr/>
              <p:nvPr/>
            </p:nvSpPr>
            <p:spPr>
              <a:xfrm>
                <a:off x="5048625" y="2466550"/>
                <a:ext cx="9575" cy="10275"/>
              </a:xfrm>
              <a:custGeom>
                <a:rect b="b" l="l" r="r" t="t"/>
                <a:pathLst>
                  <a:path extrusionOk="0" h="411" w="383">
                    <a:moveTo>
                      <a:pt x="382" y="0"/>
                    </a:moveTo>
                    <a:lnTo>
                      <a:pt x="0" y="177"/>
                    </a:lnTo>
                    <a:lnTo>
                      <a:pt x="0" y="234"/>
                    </a:lnTo>
                    <a:lnTo>
                      <a:pt x="382" y="410"/>
                    </a:lnTo>
                    <a:lnTo>
                      <a:pt x="382" y="354"/>
                    </a:lnTo>
                    <a:lnTo>
                      <a:pt x="57" y="205"/>
                    </a:lnTo>
                    <a:lnTo>
                      <a:pt x="382" y="57"/>
                    </a:lnTo>
                    <a:lnTo>
                      <a:pt x="3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1"/>
              <p:cNvSpPr/>
              <p:nvPr/>
            </p:nvSpPr>
            <p:spPr>
              <a:xfrm>
                <a:off x="5061875" y="2462825"/>
                <a:ext cx="8875" cy="14000"/>
              </a:xfrm>
              <a:custGeom>
                <a:rect b="b" l="l" r="r" t="t"/>
                <a:pathLst>
                  <a:path extrusionOk="0" h="560" w="355">
                    <a:moveTo>
                      <a:pt x="178" y="1"/>
                    </a:moveTo>
                    <a:cubicBezTo>
                      <a:pt x="178" y="1"/>
                      <a:pt x="149" y="29"/>
                      <a:pt x="121" y="29"/>
                    </a:cubicBezTo>
                    <a:cubicBezTo>
                      <a:pt x="121" y="29"/>
                      <a:pt x="93" y="29"/>
                      <a:pt x="57" y="64"/>
                    </a:cubicBezTo>
                    <a:lnTo>
                      <a:pt x="1" y="64"/>
                    </a:lnTo>
                    <a:lnTo>
                      <a:pt x="1" y="121"/>
                    </a:lnTo>
                    <a:lnTo>
                      <a:pt x="149" y="121"/>
                    </a:lnTo>
                    <a:lnTo>
                      <a:pt x="149" y="503"/>
                    </a:lnTo>
                    <a:lnTo>
                      <a:pt x="1" y="503"/>
                    </a:lnTo>
                    <a:lnTo>
                      <a:pt x="1" y="559"/>
                    </a:lnTo>
                    <a:lnTo>
                      <a:pt x="355" y="559"/>
                    </a:lnTo>
                    <a:lnTo>
                      <a:pt x="355" y="503"/>
                    </a:lnTo>
                    <a:lnTo>
                      <a:pt x="206" y="503"/>
                    </a:lnTo>
                    <a:lnTo>
                      <a:pt x="2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1"/>
              <p:cNvSpPr/>
              <p:nvPr/>
            </p:nvSpPr>
            <p:spPr>
              <a:xfrm>
                <a:off x="5076550" y="2462125"/>
                <a:ext cx="10475" cy="15575"/>
              </a:xfrm>
              <a:custGeom>
                <a:rect b="b" l="l" r="r" t="t"/>
                <a:pathLst>
                  <a:path extrusionOk="0" h="623" w="419">
                    <a:moveTo>
                      <a:pt x="213" y="57"/>
                    </a:moveTo>
                    <a:cubicBezTo>
                      <a:pt x="242" y="57"/>
                      <a:pt x="270" y="92"/>
                      <a:pt x="298" y="92"/>
                    </a:cubicBezTo>
                    <a:cubicBezTo>
                      <a:pt x="298" y="121"/>
                      <a:pt x="326" y="149"/>
                      <a:pt x="326" y="177"/>
                    </a:cubicBezTo>
                    <a:lnTo>
                      <a:pt x="326" y="297"/>
                    </a:lnTo>
                    <a:lnTo>
                      <a:pt x="326" y="326"/>
                    </a:lnTo>
                    <a:lnTo>
                      <a:pt x="326" y="446"/>
                    </a:lnTo>
                    <a:cubicBezTo>
                      <a:pt x="326" y="474"/>
                      <a:pt x="298" y="503"/>
                      <a:pt x="298" y="531"/>
                    </a:cubicBezTo>
                    <a:cubicBezTo>
                      <a:pt x="270" y="531"/>
                      <a:pt x="242" y="559"/>
                      <a:pt x="213" y="559"/>
                    </a:cubicBezTo>
                    <a:cubicBezTo>
                      <a:pt x="178" y="559"/>
                      <a:pt x="150" y="531"/>
                      <a:pt x="150" y="531"/>
                    </a:cubicBezTo>
                    <a:cubicBezTo>
                      <a:pt x="121" y="503"/>
                      <a:pt x="121" y="474"/>
                      <a:pt x="93" y="446"/>
                    </a:cubicBezTo>
                    <a:lnTo>
                      <a:pt x="93" y="326"/>
                    </a:lnTo>
                    <a:lnTo>
                      <a:pt x="93" y="297"/>
                    </a:lnTo>
                    <a:lnTo>
                      <a:pt x="93" y="177"/>
                    </a:lnTo>
                    <a:cubicBezTo>
                      <a:pt x="121" y="149"/>
                      <a:pt x="121" y="121"/>
                      <a:pt x="150" y="92"/>
                    </a:cubicBezTo>
                    <a:cubicBezTo>
                      <a:pt x="150" y="92"/>
                      <a:pt x="178" y="57"/>
                      <a:pt x="213" y="57"/>
                    </a:cubicBezTo>
                    <a:close/>
                    <a:moveTo>
                      <a:pt x="213" y="0"/>
                    </a:moveTo>
                    <a:cubicBezTo>
                      <a:pt x="178" y="0"/>
                      <a:pt x="150" y="0"/>
                      <a:pt x="121" y="29"/>
                    </a:cubicBezTo>
                    <a:cubicBezTo>
                      <a:pt x="121" y="29"/>
                      <a:pt x="93" y="57"/>
                      <a:pt x="65" y="57"/>
                    </a:cubicBezTo>
                    <a:cubicBezTo>
                      <a:pt x="65" y="92"/>
                      <a:pt x="36" y="121"/>
                      <a:pt x="36" y="177"/>
                    </a:cubicBezTo>
                    <a:cubicBezTo>
                      <a:pt x="36" y="205"/>
                      <a:pt x="1" y="234"/>
                      <a:pt x="1" y="297"/>
                    </a:cubicBezTo>
                    <a:cubicBezTo>
                      <a:pt x="1" y="354"/>
                      <a:pt x="36" y="411"/>
                      <a:pt x="36" y="446"/>
                    </a:cubicBezTo>
                    <a:cubicBezTo>
                      <a:pt x="36" y="503"/>
                      <a:pt x="65" y="531"/>
                      <a:pt x="65" y="559"/>
                    </a:cubicBezTo>
                    <a:cubicBezTo>
                      <a:pt x="93" y="559"/>
                      <a:pt x="121" y="587"/>
                      <a:pt x="121" y="587"/>
                    </a:cubicBezTo>
                    <a:cubicBezTo>
                      <a:pt x="150" y="623"/>
                      <a:pt x="178" y="623"/>
                      <a:pt x="213" y="623"/>
                    </a:cubicBezTo>
                    <a:cubicBezTo>
                      <a:pt x="242" y="623"/>
                      <a:pt x="270" y="623"/>
                      <a:pt x="298" y="587"/>
                    </a:cubicBezTo>
                    <a:cubicBezTo>
                      <a:pt x="326" y="587"/>
                      <a:pt x="355" y="559"/>
                      <a:pt x="355" y="559"/>
                    </a:cubicBezTo>
                    <a:cubicBezTo>
                      <a:pt x="390" y="531"/>
                      <a:pt x="390" y="503"/>
                      <a:pt x="418" y="446"/>
                    </a:cubicBezTo>
                    <a:lnTo>
                      <a:pt x="418" y="297"/>
                    </a:lnTo>
                    <a:lnTo>
                      <a:pt x="418" y="177"/>
                    </a:lnTo>
                    <a:cubicBezTo>
                      <a:pt x="390" y="121"/>
                      <a:pt x="390" y="92"/>
                      <a:pt x="355" y="57"/>
                    </a:cubicBezTo>
                    <a:cubicBezTo>
                      <a:pt x="355" y="57"/>
                      <a:pt x="326" y="29"/>
                      <a:pt x="298" y="29"/>
                    </a:cubicBezTo>
                    <a:cubicBezTo>
                      <a:pt x="270" y="0"/>
                      <a:pt x="242" y="0"/>
                      <a:pt x="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1"/>
              <p:cNvSpPr/>
              <p:nvPr/>
            </p:nvSpPr>
            <p:spPr>
              <a:xfrm>
                <a:off x="5089125" y="2462125"/>
                <a:ext cx="10450" cy="15575"/>
              </a:xfrm>
              <a:custGeom>
                <a:rect b="b" l="l" r="r" t="t"/>
                <a:pathLst>
                  <a:path extrusionOk="0" h="623" w="418">
                    <a:moveTo>
                      <a:pt x="205" y="57"/>
                    </a:moveTo>
                    <a:cubicBezTo>
                      <a:pt x="241" y="57"/>
                      <a:pt x="269" y="92"/>
                      <a:pt x="269" y="92"/>
                    </a:cubicBezTo>
                    <a:cubicBezTo>
                      <a:pt x="297" y="121"/>
                      <a:pt x="297" y="149"/>
                      <a:pt x="326" y="177"/>
                    </a:cubicBezTo>
                    <a:lnTo>
                      <a:pt x="326" y="297"/>
                    </a:lnTo>
                    <a:lnTo>
                      <a:pt x="326" y="326"/>
                    </a:lnTo>
                    <a:lnTo>
                      <a:pt x="326" y="446"/>
                    </a:lnTo>
                    <a:cubicBezTo>
                      <a:pt x="297" y="474"/>
                      <a:pt x="297" y="503"/>
                      <a:pt x="269" y="531"/>
                    </a:cubicBezTo>
                    <a:cubicBezTo>
                      <a:pt x="269" y="531"/>
                      <a:pt x="241" y="559"/>
                      <a:pt x="205" y="559"/>
                    </a:cubicBezTo>
                    <a:cubicBezTo>
                      <a:pt x="177" y="559"/>
                      <a:pt x="149" y="531"/>
                      <a:pt x="121" y="531"/>
                    </a:cubicBezTo>
                    <a:cubicBezTo>
                      <a:pt x="121" y="503"/>
                      <a:pt x="92" y="474"/>
                      <a:pt x="92" y="446"/>
                    </a:cubicBezTo>
                    <a:lnTo>
                      <a:pt x="92" y="326"/>
                    </a:lnTo>
                    <a:lnTo>
                      <a:pt x="92" y="297"/>
                    </a:lnTo>
                    <a:lnTo>
                      <a:pt x="92" y="177"/>
                    </a:lnTo>
                    <a:cubicBezTo>
                      <a:pt x="92" y="149"/>
                      <a:pt x="121" y="121"/>
                      <a:pt x="121" y="92"/>
                    </a:cubicBezTo>
                    <a:cubicBezTo>
                      <a:pt x="149" y="92"/>
                      <a:pt x="177" y="57"/>
                      <a:pt x="205" y="57"/>
                    </a:cubicBezTo>
                    <a:close/>
                    <a:moveTo>
                      <a:pt x="205" y="0"/>
                    </a:moveTo>
                    <a:cubicBezTo>
                      <a:pt x="177" y="0"/>
                      <a:pt x="149" y="0"/>
                      <a:pt x="121" y="29"/>
                    </a:cubicBezTo>
                    <a:cubicBezTo>
                      <a:pt x="92" y="29"/>
                      <a:pt x="64" y="57"/>
                      <a:pt x="64" y="57"/>
                    </a:cubicBezTo>
                    <a:cubicBezTo>
                      <a:pt x="29" y="92"/>
                      <a:pt x="29" y="121"/>
                      <a:pt x="0" y="177"/>
                    </a:cubicBezTo>
                    <a:lnTo>
                      <a:pt x="0" y="297"/>
                    </a:lnTo>
                    <a:lnTo>
                      <a:pt x="0" y="446"/>
                    </a:lnTo>
                    <a:cubicBezTo>
                      <a:pt x="29" y="503"/>
                      <a:pt x="29" y="531"/>
                      <a:pt x="64" y="559"/>
                    </a:cubicBezTo>
                    <a:cubicBezTo>
                      <a:pt x="64" y="559"/>
                      <a:pt x="92" y="587"/>
                      <a:pt x="121" y="587"/>
                    </a:cubicBezTo>
                    <a:cubicBezTo>
                      <a:pt x="149" y="623"/>
                      <a:pt x="177" y="623"/>
                      <a:pt x="205" y="623"/>
                    </a:cubicBezTo>
                    <a:cubicBezTo>
                      <a:pt x="241" y="623"/>
                      <a:pt x="269" y="623"/>
                      <a:pt x="297" y="587"/>
                    </a:cubicBezTo>
                    <a:cubicBezTo>
                      <a:pt x="297" y="587"/>
                      <a:pt x="326" y="559"/>
                      <a:pt x="354" y="559"/>
                    </a:cubicBezTo>
                    <a:cubicBezTo>
                      <a:pt x="354" y="531"/>
                      <a:pt x="382" y="503"/>
                      <a:pt x="382" y="446"/>
                    </a:cubicBezTo>
                    <a:cubicBezTo>
                      <a:pt x="382" y="411"/>
                      <a:pt x="418" y="354"/>
                      <a:pt x="418" y="297"/>
                    </a:cubicBezTo>
                    <a:cubicBezTo>
                      <a:pt x="418" y="234"/>
                      <a:pt x="382" y="205"/>
                      <a:pt x="382" y="177"/>
                    </a:cubicBezTo>
                    <a:cubicBezTo>
                      <a:pt x="382" y="121"/>
                      <a:pt x="354" y="92"/>
                      <a:pt x="354" y="57"/>
                    </a:cubicBezTo>
                    <a:cubicBezTo>
                      <a:pt x="326" y="57"/>
                      <a:pt x="297" y="29"/>
                      <a:pt x="297" y="29"/>
                    </a:cubicBezTo>
                    <a:cubicBezTo>
                      <a:pt x="269" y="0"/>
                      <a:pt x="241" y="0"/>
                      <a:pt x="2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1"/>
              <p:cNvSpPr/>
              <p:nvPr/>
            </p:nvSpPr>
            <p:spPr>
              <a:xfrm>
                <a:off x="5106100" y="2462825"/>
                <a:ext cx="8875" cy="14000"/>
              </a:xfrm>
              <a:custGeom>
                <a:rect b="b" l="l" r="r" t="t"/>
                <a:pathLst>
                  <a:path extrusionOk="0" h="560" w="355">
                    <a:moveTo>
                      <a:pt x="177" y="1"/>
                    </a:moveTo>
                    <a:cubicBezTo>
                      <a:pt x="177" y="1"/>
                      <a:pt x="149" y="29"/>
                      <a:pt x="121" y="29"/>
                    </a:cubicBezTo>
                    <a:cubicBezTo>
                      <a:pt x="121" y="29"/>
                      <a:pt x="92" y="29"/>
                      <a:pt x="57" y="64"/>
                    </a:cubicBezTo>
                    <a:lnTo>
                      <a:pt x="0" y="64"/>
                    </a:lnTo>
                    <a:lnTo>
                      <a:pt x="0" y="121"/>
                    </a:lnTo>
                    <a:lnTo>
                      <a:pt x="149" y="121"/>
                    </a:lnTo>
                    <a:lnTo>
                      <a:pt x="149" y="503"/>
                    </a:lnTo>
                    <a:lnTo>
                      <a:pt x="0" y="503"/>
                    </a:lnTo>
                    <a:lnTo>
                      <a:pt x="0" y="559"/>
                    </a:lnTo>
                    <a:lnTo>
                      <a:pt x="354" y="559"/>
                    </a:lnTo>
                    <a:lnTo>
                      <a:pt x="354" y="503"/>
                    </a:lnTo>
                    <a:lnTo>
                      <a:pt x="206" y="503"/>
                    </a:lnTo>
                    <a:lnTo>
                      <a:pt x="2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1"/>
              <p:cNvSpPr/>
              <p:nvPr/>
            </p:nvSpPr>
            <p:spPr>
              <a:xfrm>
                <a:off x="5120775" y="2462125"/>
                <a:ext cx="10450" cy="15575"/>
              </a:xfrm>
              <a:custGeom>
                <a:rect b="b" l="l" r="r" t="t"/>
                <a:pathLst>
                  <a:path extrusionOk="0" h="623" w="418">
                    <a:moveTo>
                      <a:pt x="213" y="57"/>
                    </a:moveTo>
                    <a:cubicBezTo>
                      <a:pt x="241" y="57"/>
                      <a:pt x="269" y="92"/>
                      <a:pt x="298" y="92"/>
                    </a:cubicBezTo>
                    <a:cubicBezTo>
                      <a:pt x="298" y="121"/>
                      <a:pt x="326" y="149"/>
                      <a:pt x="326" y="177"/>
                    </a:cubicBezTo>
                    <a:lnTo>
                      <a:pt x="326" y="297"/>
                    </a:lnTo>
                    <a:lnTo>
                      <a:pt x="326" y="326"/>
                    </a:lnTo>
                    <a:lnTo>
                      <a:pt x="326" y="446"/>
                    </a:lnTo>
                    <a:cubicBezTo>
                      <a:pt x="326" y="474"/>
                      <a:pt x="298" y="503"/>
                      <a:pt x="298" y="531"/>
                    </a:cubicBezTo>
                    <a:cubicBezTo>
                      <a:pt x="269" y="531"/>
                      <a:pt x="241" y="559"/>
                      <a:pt x="213" y="559"/>
                    </a:cubicBezTo>
                    <a:cubicBezTo>
                      <a:pt x="177" y="559"/>
                      <a:pt x="149" y="531"/>
                      <a:pt x="149" y="531"/>
                    </a:cubicBezTo>
                    <a:cubicBezTo>
                      <a:pt x="121" y="503"/>
                      <a:pt x="121" y="474"/>
                      <a:pt x="93" y="446"/>
                    </a:cubicBezTo>
                    <a:lnTo>
                      <a:pt x="93" y="326"/>
                    </a:lnTo>
                    <a:lnTo>
                      <a:pt x="93" y="297"/>
                    </a:lnTo>
                    <a:lnTo>
                      <a:pt x="93" y="177"/>
                    </a:lnTo>
                    <a:cubicBezTo>
                      <a:pt x="121" y="149"/>
                      <a:pt x="121" y="121"/>
                      <a:pt x="149" y="92"/>
                    </a:cubicBezTo>
                    <a:cubicBezTo>
                      <a:pt x="149" y="92"/>
                      <a:pt x="177" y="57"/>
                      <a:pt x="213" y="57"/>
                    </a:cubicBezTo>
                    <a:close/>
                    <a:moveTo>
                      <a:pt x="213" y="0"/>
                    </a:moveTo>
                    <a:cubicBezTo>
                      <a:pt x="177" y="0"/>
                      <a:pt x="149" y="0"/>
                      <a:pt x="121" y="29"/>
                    </a:cubicBezTo>
                    <a:cubicBezTo>
                      <a:pt x="121" y="29"/>
                      <a:pt x="93" y="57"/>
                      <a:pt x="64" y="57"/>
                    </a:cubicBezTo>
                    <a:cubicBezTo>
                      <a:pt x="64" y="92"/>
                      <a:pt x="36" y="121"/>
                      <a:pt x="36" y="177"/>
                    </a:cubicBezTo>
                    <a:cubicBezTo>
                      <a:pt x="36" y="205"/>
                      <a:pt x="1" y="234"/>
                      <a:pt x="1" y="297"/>
                    </a:cubicBezTo>
                    <a:cubicBezTo>
                      <a:pt x="1" y="354"/>
                      <a:pt x="36" y="411"/>
                      <a:pt x="36" y="446"/>
                    </a:cubicBezTo>
                    <a:cubicBezTo>
                      <a:pt x="36" y="503"/>
                      <a:pt x="64" y="531"/>
                      <a:pt x="64" y="559"/>
                    </a:cubicBezTo>
                    <a:cubicBezTo>
                      <a:pt x="93" y="559"/>
                      <a:pt x="121" y="587"/>
                      <a:pt x="121" y="587"/>
                    </a:cubicBezTo>
                    <a:cubicBezTo>
                      <a:pt x="149" y="623"/>
                      <a:pt x="177" y="623"/>
                      <a:pt x="213" y="623"/>
                    </a:cubicBezTo>
                    <a:cubicBezTo>
                      <a:pt x="241" y="623"/>
                      <a:pt x="269" y="623"/>
                      <a:pt x="298" y="587"/>
                    </a:cubicBezTo>
                    <a:cubicBezTo>
                      <a:pt x="326" y="587"/>
                      <a:pt x="354" y="559"/>
                      <a:pt x="354" y="559"/>
                    </a:cubicBezTo>
                    <a:cubicBezTo>
                      <a:pt x="390" y="531"/>
                      <a:pt x="390" y="503"/>
                      <a:pt x="418" y="446"/>
                    </a:cubicBezTo>
                    <a:lnTo>
                      <a:pt x="418" y="297"/>
                    </a:lnTo>
                    <a:lnTo>
                      <a:pt x="418" y="177"/>
                    </a:lnTo>
                    <a:cubicBezTo>
                      <a:pt x="390" y="121"/>
                      <a:pt x="390" y="92"/>
                      <a:pt x="354" y="57"/>
                    </a:cubicBezTo>
                    <a:cubicBezTo>
                      <a:pt x="354" y="57"/>
                      <a:pt x="326" y="29"/>
                      <a:pt x="298" y="29"/>
                    </a:cubicBezTo>
                    <a:cubicBezTo>
                      <a:pt x="269" y="0"/>
                      <a:pt x="241" y="0"/>
                      <a:pt x="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1"/>
              <p:cNvSpPr/>
              <p:nvPr/>
            </p:nvSpPr>
            <p:spPr>
              <a:xfrm>
                <a:off x="5133325" y="2462125"/>
                <a:ext cx="10475" cy="15575"/>
              </a:xfrm>
              <a:custGeom>
                <a:rect b="b" l="l" r="r" t="t"/>
                <a:pathLst>
                  <a:path extrusionOk="0" h="623" w="419">
                    <a:moveTo>
                      <a:pt x="206" y="57"/>
                    </a:moveTo>
                    <a:cubicBezTo>
                      <a:pt x="241" y="57"/>
                      <a:pt x="270" y="92"/>
                      <a:pt x="270" y="92"/>
                    </a:cubicBezTo>
                    <a:cubicBezTo>
                      <a:pt x="298" y="121"/>
                      <a:pt x="298" y="149"/>
                      <a:pt x="326" y="177"/>
                    </a:cubicBezTo>
                    <a:lnTo>
                      <a:pt x="326" y="297"/>
                    </a:lnTo>
                    <a:lnTo>
                      <a:pt x="326" y="326"/>
                    </a:lnTo>
                    <a:lnTo>
                      <a:pt x="326" y="446"/>
                    </a:lnTo>
                    <a:cubicBezTo>
                      <a:pt x="298" y="474"/>
                      <a:pt x="298" y="503"/>
                      <a:pt x="270" y="531"/>
                    </a:cubicBezTo>
                    <a:cubicBezTo>
                      <a:pt x="270" y="531"/>
                      <a:pt x="241" y="559"/>
                      <a:pt x="206" y="559"/>
                    </a:cubicBezTo>
                    <a:cubicBezTo>
                      <a:pt x="178" y="559"/>
                      <a:pt x="149" y="531"/>
                      <a:pt x="121" y="531"/>
                    </a:cubicBezTo>
                    <a:cubicBezTo>
                      <a:pt x="121" y="503"/>
                      <a:pt x="93" y="474"/>
                      <a:pt x="93" y="446"/>
                    </a:cubicBezTo>
                    <a:lnTo>
                      <a:pt x="93" y="326"/>
                    </a:lnTo>
                    <a:lnTo>
                      <a:pt x="93" y="297"/>
                    </a:lnTo>
                    <a:lnTo>
                      <a:pt x="93" y="177"/>
                    </a:lnTo>
                    <a:cubicBezTo>
                      <a:pt x="93" y="149"/>
                      <a:pt x="121" y="121"/>
                      <a:pt x="121" y="92"/>
                    </a:cubicBezTo>
                    <a:cubicBezTo>
                      <a:pt x="149" y="92"/>
                      <a:pt x="178" y="57"/>
                      <a:pt x="206" y="57"/>
                    </a:cubicBezTo>
                    <a:close/>
                    <a:moveTo>
                      <a:pt x="206" y="0"/>
                    </a:moveTo>
                    <a:cubicBezTo>
                      <a:pt x="178" y="0"/>
                      <a:pt x="149" y="0"/>
                      <a:pt x="121" y="29"/>
                    </a:cubicBezTo>
                    <a:cubicBezTo>
                      <a:pt x="93" y="29"/>
                      <a:pt x="65" y="57"/>
                      <a:pt x="65" y="57"/>
                    </a:cubicBezTo>
                    <a:cubicBezTo>
                      <a:pt x="29" y="92"/>
                      <a:pt x="29" y="121"/>
                      <a:pt x="1" y="177"/>
                    </a:cubicBezTo>
                    <a:lnTo>
                      <a:pt x="1" y="297"/>
                    </a:lnTo>
                    <a:lnTo>
                      <a:pt x="1" y="446"/>
                    </a:lnTo>
                    <a:cubicBezTo>
                      <a:pt x="29" y="503"/>
                      <a:pt x="29" y="531"/>
                      <a:pt x="65" y="559"/>
                    </a:cubicBezTo>
                    <a:cubicBezTo>
                      <a:pt x="65" y="559"/>
                      <a:pt x="93" y="587"/>
                      <a:pt x="121" y="587"/>
                    </a:cubicBezTo>
                    <a:cubicBezTo>
                      <a:pt x="149" y="623"/>
                      <a:pt x="178" y="623"/>
                      <a:pt x="206" y="623"/>
                    </a:cubicBezTo>
                    <a:cubicBezTo>
                      <a:pt x="241" y="623"/>
                      <a:pt x="270" y="623"/>
                      <a:pt x="298" y="587"/>
                    </a:cubicBezTo>
                    <a:cubicBezTo>
                      <a:pt x="298" y="587"/>
                      <a:pt x="326" y="559"/>
                      <a:pt x="355" y="559"/>
                    </a:cubicBezTo>
                    <a:cubicBezTo>
                      <a:pt x="355" y="531"/>
                      <a:pt x="383" y="503"/>
                      <a:pt x="383" y="446"/>
                    </a:cubicBezTo>
                    <a:cubicBezTo>
                      <a:pt x="383" y="411"/>
                      <a:pt x="418" y="354"/>
                      <a:pt x="418" y="297"/>
                    </a:cubicBezTo>
                    <a:cubicBezTo>
                      <a:pt x="418" y="234"/>
                      <a:pt x="383" y="205"/>
                      <a:pt x="383" y="177"/>
                    </a:cubicBezTo>
                    <a:cubicBezTo>
                      <a:pt x="383" y="121"/>
                      <a:pt x="355" y="92"/>
                      <a:pt x="355" y="57"/>
                    </a:cubicBezTo>
                    <a:cubicBezTo>
                      <a:pt x="326" y="57"/>
                      <a:pt x="298" y="29"/>
                      <a:pt x="298" y="29"/>
                    </a:cubicBezTo>
                    <a:cubicBezTo>
                      <a:pt x="270" y="0"/>
                      <a:pt x="241" y="0"/>
                      <a:pt x="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1"/>
              <p:cNvSpPr/>
              <p:nvPr/>
            </p:nvSpPr>
            <p:spPr>
              <a:xfrm>
                <a:off x="5145175" y="2462125"/>
                <a:ext cx="10300" cy="15575"/>
              </a:xfrm>
              <a:custGeom>
                <a:rect b="b" l="l" r="r" t="t"/>
                <a:pathLst>
                  <a:path extrusionOk="0" h="623" w="412">
                    <a:moveTo>
                      <a:pt x="206" y="57"/>
                    </a:moveTo>
                    <a:cubicBezTo>
                      <a:pt x="234" y="57"/>
                      <a:pt x="263" y="92"/>
                      <a:pt x="298" y="92"/>
                    </a:cubicBezTo>
                    <a:cubicBezTo>
                      <a:pt x="298" y="121"/>
                      <a:pt x="326" y="149"/>
                      <a:pt x="326" y="177"/>
                    </a:cubicBezTo>
                    <a:lnTo>
                      <a:pt x="326" y="297"/>
                    </a:lnTo>
                    <a:lnTo>
                      <a:pt x="326" y="326"/>
                    </a:lnTo>
                    <a:lnTo>
                      <a:pt x="326" y="446"/>
                    </a:lnTo>
                    <a:cubicBezTo>
                      <a:pt x="326" y="474"/>
                      <a:pt x="298" y="503"/>
                      <a:pt x="298" y="531"/>
                    </a:cubicBezTo>
                    <a:cubicBezTo>
                      <a:pt x="263" y="531"/>
                      <a:pt x="234" y="559"/>
                      <a:pt x="206" y="559"/>
                    </a:cubicBezTo>
                    <a:cubicBezTo>
                      <a:pt x="178" y="559"/>
                      <a:pt x="149" y="531"/>
                      <a:pt x="149" y="531"/>
                    </a:cubicBezTo>
                    <a:cubicBezTo>
                      <a:pt x="121" y="503"/>
                      <a:pt x="121" y="474"/>
                      <a:pt x="86" y="446"/>
                    </a:cubicBezTo>
                    <a:lnTo>
                      <a:pt x="86" y="326"/>
                    </a:lnTo>
                    <a:lnTo>
                      <a:pt x="86" y="297"/>
                    </a:lnTo>
                    <a:lnTo>
                      <a:pt x="86" y="177"/>
                    </a:lnTo>
                    <a:cubicBezTo>
                      <a:pt x="121" y="149"/>
                      <a:pt x="121" y="121"/>
                      <a:pt x="149" y="92"/>
                    </a:cubicBezTo>
                    <a:cubicBezTo>
                      <a:pt x="149" y="92"/>
                      <a:pt x="178" y="57"/>
                      <a:pt x="206" y="57"/>
                    </a:cubicBezTo>
                    <a:close/>
                    <a:moveTo>
                      <a:pt x="206" y="0"/>
                    </a:moveTo>
                    <a:cubicBezTo>
                      <a:pt x="178" y="0"/>
                      <a:pt x="149" y="0"/>
                      <a:pt x="121" y="29"/>
                    </a:cubicBezTo>
                    <a:cubicBezTo>
                      <a:pt x="121" y="29"/>
                      <a:pt x="86" y="57"/>
                      <a:pt x="57" y="57"/>
                    </a:cubicBezTo>
                    <a:cubicBezTo>
                      <a:pt x="57" y="92"/>
                      <a:pt x="29" y="121"/>
                      <a:pt x="29" y="177"/>
                    </a:cubicBezTo>
                    <a:cubicBezTo>
                      <a:pt x="29" y="205"/>
                      <a:pt x="1" y="234"/>
                      <a:pt x="1" y="297"/>
                    </a:cubicBezTo>
                    <a:cubicBezTo>
                      <a:pt x="1" y="354"/>
                      <a:pt x="29" y="411"/>
                      <a:pt x="29" y="446"/>
                    </a:cubicBezTo>
                    <a:cubicBezTo>
                      <a:pt x="29" y="503"/>
                      <a:pt x="57" y="531"/>
                      <a:pt x="57" y="559"/>
                    </a:cubicBezTo>
                    <a:cubicBezTo>
                      <a:pt x="86" y="559"/>
                      <a:pt x="121" y="587"/>
                      <a:pt x="121" y="587"/>
                    </a:cubicBezTo>
                    <a:cubicBezTo>
                      <a:pt x="149" y="623"/>
                      <a:pt x="178" y="623"/>
                      <a:pt x="206" y="623"/>
                    </a:cubicBezTo>
                    <a:cubicBezTo>
                      <a:pt x="234" y="623"/>
                      <a:pt x="263" y="623"/>
                      <a:pt x="298" y="587"/>
                    </a:cubicBezTo>
                    <a:cubicBezTo>
                      <a:pt x="326" y="587"/>
                      <a:pt x="355" y="559"/>
                      <a:pt x="355" y="559"/>
                    </a:cubicBezTo>
                    <a:cubicBezTo>
                      <a:pt x="383" y="531"/>
                      <a:pt x="383" y="503"/>
                      <a:pt x="411" y="446"/>
                    </a:cubicBezTo>
                    <a:lnTo>
                      <a:pt x="411" y="297"/>
                    </a:lnTo>
                    <a:lnTo>
                      <a:pt x="411" y="177"/>
                    </a:lnTo>
                    <a:cubicBezTo>
                      <a:pt x="383" y="121"/>
                      <a:pt x="383" y="92"/>
                      <a:pt x="355" y="57"/>
                    </a:cubicBezTo>
                    <a:cubicBezTo>
                      <a:pt x="355" y="57"/>
                      <a:pt x="326" y="29"/>
                      <a:pt x="298" y="29"/>
                    </a:cubicBezTo>
                    <a:cubicBezTo>
                      <a:pt x="263" y="0"/>
                      <a:pt x="234" y="0"/>
                      <a:pt x="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1"/>
              <p:cNvSpPr/>
              <p:nvPr/>
            </p:nvSpPr>
            <p:spPr>
              <a:xfrm>
                <a:off x="5162875" y="2466550"/>
                <a:ext cx="10275" cy="10275"/>
              </a:xfrm>
              <a:custGeom>
                <a:rect b="b" l="l" r="r" t="t"/>
                <a:pathLst>
                  <a:path extrusionOk="0" h="411" w="411">
                    <a:moveTo>
                      <a:pt x="0" y="0"/>
                    </a:moveTo>
                    <a:lnTo>
                      <a:pt x="0" y="57"/>
                    </a:lnTo>
                    <a:lnTo>
                      <a:pt x="354" y="205"/>
                    </a:lnTo>
                    <a:lnTo>
                      <a:pt x="0" y="354"/>
                    </a:lnTo>
                    <a:lnTo>
                      <a:pt x="0" y="410"/>
                    </a:lnTo>
                    <a:lnTo>
                      <a:pt x="411" y="234"/>
                    </a:lnTo>
                    <a:lnTo>
                      <a:pt x="411" y="177"/>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1"/>
              <p:cNvSpPr/>
              <p:nvPr/>
            </p:nvSpPr>
            <p:spPr>
              <a:xfrm>
                <a:off x="5176125" y="2466550"/>
                <a:ext cx="10300" cy="10275"/>
              </a:xfrm>
              <a:custGeom>
                <a:rect b="b" l="l" r="r" t="t"/>
                <a:pathLst>
                  <a:path extrusionOk="0" h="411" w="412">
                    <a:moveTo>
                      <a:pt x="1" y="0"/>
                    </a:moveTo>
                    <a:lnTo>
                      <a:pt x="1" y="57"/>
                    </a:lnTo>
                    <a:lnTo>
                      <a:pt x="355" y="205"/>
                    </a:lnTo>
                    <a:lnTo>
                      <a:pt x="1" y="354"/>
                    </a:lnTo>
                    <a:lnTo>
                      <a:pt x="1" y="410"/>
                    </a:lnTo>
                    <a:lnTo>
                      <a:pt x="411" y="234"/>
                    </a:lnTo>
                    <a:lnTo>
                      <a:pt x="411" y="177"/>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1"/>
              <p:cNvSpPr/>
              <p:nvPr/>
            </p:nvSpPr>
            <p:spPr>
              <a:xfrm>
                <a:off x="5188700" y="2461400"/>
                <a:ext cx="5150" cy="19125"/>
              </a:xfrm>
              <a:custGeom>
                <a:rect b="b" l="l" r="r" t="t"/>
                <a:pathLst>
                  <a:path extrusionOk="0" h="765" w="206">
                    <a:moveTo>
                      <a:pt x="0" y="1"/>
                    </a:moveTo>
                    <a:cubicBezTo>
                      <a:pt x="28" y="29"/>
                      <a:pt x="28" y="86"/>
                      <a:pt x="57" y="121"/>
                    </a:cubicBezTo>
                    <a:cubicBezTo>
                      <a:pt x="85" y="150"/>
                      <a:pt x="85" y="206"/>
                      <a:pt x="113" y="234"/>
                    </a:cubicBezTo>
                    <a:lnTo>
                      <a:pt x="113" y="383"/>
                    </a:lnTo>
                    <a:lnTo>
                      <a:pt x="113" y="532"/>
                    </a:lnTo>
                    <a:cubicBezTo>
                      <a:pt x="85" y="560"/>
                      <a:pt x="85" y="616"/>
                      <a:pt x="57" y="652"/>
                    </a:cubicBezTo>
                    <a:cubicBezTo>
                      <a:pt x="28" y="680"/>
                      <a:pt x="28" y="737"/>
                      <a:pt x="0" y="765"/>
                    </a:cubicBezTo>
                    <a:lnTo>
                      <a:pt x="57" y="765"/>
                    </a:lnTo>
                    <a:cubicBezTo>
                      <a:pt x="85" y="708"/>
                      <a:pt x="149" y="652"/>
                      <a:pt x="149" y="588"/>
                    </a:cubicBezTo>
                    <a:cubicBezTo>
                      <a:pt x="177" y="532"/>
                      <a:pt x="205" y="440"/>
                      <a:pt x="205" y="383"/>
                    </a:cubicBezTo>
                    <a:cubicBezTo>
                      <a:pt x="205" y="326"/>
                      <a:pt x="177" y="234"/>
                      <a:pt x="149" y="178"/>
                    </a:cubicBezTo>
                    <a:cubicBezTo>
                      <a:pt x="149" y="121"/>
                      <a:pt x="85" y="58"/>
                      <a:pt x="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1"/>
              <p:cNvSpPr/>
              <p:nvPr/>
            </p:nvSpPr>
            <p:spPr>
              <a:xfrm>
                <a:off x="5195950" y="2461400"/>
                <a:ext cx="6025" cy="19125"/>
              </a:xfrm>
              <a:custGeom>
                <a:rect b="b" l="l" r="r" t="t"/>
                <a:pathLst>
                  <a:path extrusionOk="0" h="765" w="241">
                    <a:moveTo>
                      <a:pt x="0" y="1"/>
                    </a:moveTo>
                    <a:lnTo>
                      <a:pt x="0" y="58"/>
                    </a:lnTo>
                    <a:lnTo>
                      <a:pt x="64" y="58"/>
                    </a:lnTo>
                    <a:cubicBezTo>
                      <a:pt x="92" y="86"/>
                      <a:pt x="92" y="86"/>
                      <a:pt x="92" y="121"/>
                    </a:cubicBezTo>
                    <a:lnTo>
                      <a:pt x="92" y="298"/>
                    </a:lnTo>
                    <a:lnTo>
                      <a:pt x="92" y="355"/>
                    </a:lnTo>
                    <a:cubicBezTo>
                      <a:pt x="120" y="355"/>
                      <a:pt x="120" y="355"/>
                      <a:pt x="120" y="383"/>
                    </a:cubicBezTo>
                    <a:lnTo>
                      <a:pt x="177" y="383"/>
                    </a:lnTo>
                    <a:cubicBezTo>
                      <a:pt x="149" y="383"/>
                      <a:pt x="120" y="383"/>
                      <a:pt x="120" y="411"/>
                    </a:cubicBezTo>
                    <a:cubicBezTo>
                      <a:pt x="92" y="440"/>
                      <a:pt x="92" y="440"/>
                      <a:pt x="92" y="475"/>
                    </a:cubicBezTo>
                    <a:lnTo>
                      <a:pt x="92" y="680"/>
                    </a:lnTo>
                    <a:lnTo>
                      <a:pt x="64" y="708"/>
                    </a:lnTo>
                    <a:lnTo>
                      <a:pt x="0" y="708"/>
                    </a:lnTo>
                    <a:lnTo>
                      <a:pt x="0" y="765"/>
                    </a:lnTo>
                    <a:lnTo>
                      <a:pt x="64" y="765"/>
                    </a:lnTo>
                    <a:cubicBezTo>
                      <a:pt x="92" y="765"/>
                      <a:pt x="92" y="737"/>
                      <a:pt x="120" y="737"/>
                    </a:cubicBezTo>
                    <a:cubicBezTo>
                      <a:pt x="120" y="737"/>
                      <a:pt x="149" y="737"/>
                      <a:pt x="149" y="708"/>
                    </a:cubicBezTo>
                    <a:lnTo>
                      <a:pt x="149" y="652"/>
                    </a:lnTo>
                    <a:lnTo>
                      <a:pt x="149" y="475"/>
                    </a:lnTo>
                    <a:cubicBezTo>
                      <a:pt x="149" y="475"/>
                      <a:pt x="149" y="440"/>
                      <a:pt x="177" y="440"/>
                    </a:cubicBezTo>
                    <a:lnTo>
                      <a:pt x="177" y="411"/>
                    </a:lnTo>
                    <a:lnTo>
                      <a:pt x="241" y="411"/>
                    </a:lnTo>
                    <a:lnTo>
                      <a:pt x="241" y="355"/>
                    </a:lnTo>
                    <a:lnTo>
                      <a:pt x="177" y="355"/>
                    </a:lnTo>
                    <a:lnTo>
                      <a:pt x="177" y="326"/>
                    </a:lnTo>
                    <a:cubicBezTo>
                      <a:pt x="149" y="326"/>
                      <a:pt x="149" y="326"/>
                      <a:pt x="149" y="298"/>
                    </a:cubicBezTo>
                    <a:lnTo>
                      <a:pt x="149" y="121"/>
                    </a:lnTo>
                    <a:lnTo>
                      <a:pt x="149" y="58"/>
                    </a:lnTo>
                    <a:lnTo>
                      <a:pt x="120" y="29"/>
                    </a:lnTo>
                    <a:cubicBezTo>
                      <a:pt x="92" y="29"/>
                      <a:pt x="92" y="1"/>
                      <a:pt x="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1"/>
              <p:cNvSpPr/>
              <p:nvPr/>
            </p:nvSpPr>
            <p:spPr>
              <a:xfrm>
                <a:off x="5011825" y="2349450"/>
                <a:ext cx="5150" cy="19125"/>
              </a:xfrm>
              <a:custGeom>
                <a:rect b="b" l="l" r="r" t="t"/>
                <a:pathLst>
                  <a:path extrusionOk="0" h="765" w="206">
                    <a:moveTo>
                      <a:pt x="149" y="1"/>
                    </a:moveTo>
                    <a:cubicBezTo>
                      <a:pt x="86" y="57"/>
                      <a:pt x="57" y="114"/>
                      <a:pt x="29" y="178"/>
                    </a:cubicBezTo>
                    <a:cubicBezTo>
                      <a:pt x="1" y="234"/>
                      <a:pt x="1" y="319"/>
                      <a:pt x="1" y="383"/>
                    </a:cubicBezTo>
                    <a:cubicBezTo>
                      <a:pt x="1" y="439"/>
                      <a:pt x="1" y="531"/>
                      <a:pt x="29" y="588"/>
                    </a:cubicBezTo>
                    <a:cubicBezTo>
                      <a:pt x="57" y="645"/>
                      <a:pt x="86" y="708"/>
                      <a:pt x="149" y="765"/>
                    </a:cubicBezTo>
                    <a:lnTo>
                      <a:pt x="206" y="765"/>
                    </a:lnTo>
                    <a:cubicBezTo>
                      <a:pt x="178" y="737"/>
                      <a:pt x="149" y="673"/>
                      <a:pt x="149" y="645"/>
                    </a:cubicBezTo>
                    <a:cubicBezTo>
                      <a:pt x="114" y="616"/>
                      <a:pt x="86" y="560"/>
                      <a:pt x="86" y="531"/>
                    </a:cubicBezTo>
                    <a:lnTo>
                      <a:pt x="86" y="383"/>
                    </a:lnTo>
                    <a:lnTo>
                      <a:pt x="86" y="234"/>
                    </a:lnTo>
                    <a:cubicBezTo>
                      <a:pt x="86" y="206"/>
                      <a:pt x="114" y="142"/>
                      <a:pt x="149" y="114"/>
                    </a:cubicBezTo>
                    <a:cubicBezTo>
                      <a:pt x="149" y="86"/>
                      <a:pt x="178" y="29"/>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1"/>
              <p:cNvSpPr/>
              <p:nvPr/>
            </p:nvSpPr>
            <p:spPr>
              <a:xfrm>
                <a:off x="5019075" y="2349450"/>
                <a:ext cx="5350" cy="19125"/>
              </a:xfrm>
              <a:custGeom>
                <a:rect b="b" l="l" r="r" t="t"/>
                <a:pathLst>
                  <a:path extrusionOk="0" h="765" w="214">
                    <a:moveTo>
                      <a:pt x="149" y="1"/>
                    </a:moveTo>
                    <a:cubicBezTo>
                      <a:pt x="121" y="57"/>
                      <a:pt x="65" y="114"/>
                      <a:pt x="65" y="178"/>
                    </a:cubicBezTo>
                    <a:cubicBezTo>
                      <a:pt x="36" y="234"/>
                      <a:pt x="1" y="319"/>
                      <a:pt x="1" y="383"/>
                    </a:cubicBezTo>
                    <a:cubicBezTo>
                      <a:pt x="1" y="439"/>
                      <a:pt x="36" y="531"/>
                      <a:pt x="65" y="588"/>
                    </a:cubicBezTo>
                    <a:cubicBezTo>
                      <a:pt x="65" y="645"/>
                      <a:pt x="121" y="708"/>
                      <a:pt x="149" y="765"/>
                    </a:cubicBezTo>
                    <a:lnTo>
                      <a:pt x="213" y="765"/>
                    </a:lnTo>
                    <a:cubicBezTo>
                      <a:pt x="178" y="737"/>
                      <a:pt x="149" y="673"/>
                      <a:pt x="149" y="645"/>
                    </a:cubicBezTo>
                    <a:cubicBezTo>
                      <a:pt x="121" y="616"/>
                      <a:pt x="121" y="560"/>
                      <a:pt x="93" y="531"/>
                    </a:cubicBezTo>
                    <a:lnTo>
                      <a:pt x="93" y="383"/>
                    </a:lnTo>
                    <a:lnTo>
                      <a:pt x="93" y="234"/>
                    </a:lnTo>
                    <a:cubicBezTo>
                      <a:pt x="121" y="206"/>
                      <a:pt x="121" y="142"/>
                      <a:pt x="149" y="114"/>
                    </a:cubicBezTo>
                    <a:cubicBezTo>
                      <a:pt x="149" y="86"/>
                      <a:pt x="178" y="29"/>
                      <a:pt x="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1"/>
              <p:cNvSpPr/>
              <p:nvPr/>
            </p:nvSpPr>
            <p:spPr>
              <a:xfrm>
                <a:off x="5027225" y="2353875"/>
                <a:ext cx="2325" cy="11000"/>
              </a:xfrm>
              <a:custGeom>
                <a:rect b="b" l="l" r="r" t="t"/>
                <a:pathLst>
                  <a:path extrusionOk="0" h="440" w="93">
                    <a:moveTo>
                      <a:pt x="0" y="1"/>
                    </a:moveTo>
                    <a:lnTo>
                      <a:pt x="0" y="86"/>
                    </a:lnTo>
                    <a:lnTo>
                      <a:pt x="92" y="86"/>
                    </a:lnTo>
                    <a:lnTo>
                      <a:pt x="92" y="1"/>
                    </a:lnTo>
                    <a:close/>
                    <a:moveTo>
                      <a:pt x="0" y="354"/>
                    </a:moveTo>
                    <a:lnTo>
                      <a:pt x="0" y="439"/>
                    </a:lnTo>
                    <a:lnTo>
                      <a:pt x="92" y="439"/>
                    </a:lnTo>
                    <a:lnTo>
                      <a:pt x="92" y="354"/>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1"/>
              <p:cNvSpPr/>
              <p:nvPr/>
            </p:nvSpPr>
            <p:spPr>
              <a:xfrm>
                <a:off x="5036775" y="2350175"/>
                <a:ext cx="10450" cy="15400"/>
              </a:xfrm>
              <a:custGeom>
                <a:rect b="b" l="l" r="r" t="t"/>
                <a:pathLst>
                  <a:path extrusionOk="0" h="616" w="418">
                    <a:moveTo>
                      <a:pt x="212" y="57"/>
                    </a:moveTo>
                    <a:cubicBezTo>
                      <a:pt x="241" y="57"/>
                      <a:pt x="269" y="85"/>
                      <a:pt x="297" y="85"/>
                    </a:cubicBezTo>
                    <a:cubicBezTo>
                      <a:pt x="297" y="113"/>
                      <a:pt x="326" y="149"/>
                      <a:pt x="326" y="177"/>
                    </a:cubicBezTo>
                    <a:lnTo>
                      <a:pt x="326" y="290"/>
                    </a:lnTo>
                    <a:lnTo>
                      <a:pt x="326" y="326"/>
                    </a:lnTo>
                    <a:lnTo>
                      <a:pt x="326" y="439"/>
                    </a:lnTo>
                    <a:cubicBezTo>
                      <a:pt x="326" y="467"/>
                      <a:pt x="297" y="502"/>
                      <a:pt x="297" y="531"/>
                    </a:cubicBezTo>
                    <a:cubicBezTo>
                      <a:pt x="269" y="531"/>
                      <a:pt x="241" y="559"/>
                      <a:pt x="212" y="559"/>
                    </a:cubicBezTo>
                    <a:cubicBezTo>
                      <a:pt x="177" y="559"/>
                      <a:pt x="149" y="531"/>
                      <a:pt x="149" y="531"/>
                    </a:cubicBezTo>
                    <a:cubicBezTo>
                      <a:pt x="121" y="502"/>
                      <a:pt x="121" y="467"/>
                      <a:pt x="92" y="439"/>
                    </a:cubicBezTo>
                    <a:lnTo>
                      <a:pt x="92" y="326"/>
                    </a:lnTo>
                    <a:lnTo>
                      <a:pt x="92" y="290"/>
                    </a:lnTo>
                    <a:lnTo>
                      <a:pt x="92" y="177"/>
                    </a:lnTo>
                    <a:cubicBezTo>
                      <a:pt x="121" y="149"/>
                      <a:pt x="121" y="113"/>
                      <a:pt x="149" y="85"/>
                    </a:cubicBezTo>
                    <a:cubicBezTo>
                      <a:pt x="149" y="85"/>
                      <a:pt x="177" y="57"/>
                      <a:pt x="212" y="57"/>
                    </a:cubicBezTo>
                    <a:close/>
                    <a:moveTo>
                      <a:pt x="212" y="0"/>
                    </a:moveTo>
                    <a:cubicBezTo>
                      <a:pt x="177" y="0"/>
                      <a:pt x="149" y="0"/>
                      <a:pt x="121" y="28"/>
                    </a:cubicBezTo>
                    <a:cubicBezTo>
                      <a:pt x="92" y="28"/>
                      <a:pt x="92" y="57"/>
                      <a:pt x="64" y="57"/>
                    </a:cubicBezTo>
                    <a:cubicBezTo>
                      <a:pt x="64" y="85"/>
                      <a:pt x="36" y="113"/>
                      <a:pt x="36" y="177"/>
                    </a:cubicBezTo>
                    <a:cubicBezTo>
                      <a:pt x="36" y="205"/>
                      <a:pt x="0" y="262"/>
                      <a:pt x="0" y="326"/>
                    </a:cubicBezTo>
                    <a:cubicBezTo>
                      <a:pt x="0" y="382"/>
                      <a:pt x="36" y="410"/>
                      <a:pt x="36" y="467"/>
                    </a:cubicBezTo>
                    <a:cubicBezTo>
                      <a:pt x="36" y="502"/>
                      <a:pt x="64" y="531"/>
                      <a:pt x="64" y="559"/>
                    </a:cubicBezTo>
                    <a:cubicBezTo>
                      <a:pt x="92" y="559"/>
                      <a:pt x="92" y="587"/>
                      <a:pt x="121" y="587"/>
                    </a:cubicBezTo>
                    <a:cubicBezTo>
                      <a:pt x="149" y="616"/>
                      <a:pt x="177" y="616"/>
                      <a:pt x="212" y="616"/>
                    </a:cubicBezTo>
                    <a:cubicBezTo>
                      <a:pt x="241" y="616"/>
                      <a:pt x="269" y="616"/>
                      <a:pt x="297" y="587"/>
                    </a:cubicBezTo>
                    <a:cubicBezTo>
                      <a:pt x="326" y="587"/>
                      <a:pt x="354" y="559"/>
                      <a:pt x="354" y="559"/>
                    </a:cubicBezTo>
                    <a:cubicBezTo>
                      <a:pt x="389" y="531"/>
                      <a:pt x="389" y="502"/>
                      <a:pt x="418" y="467"/>
                    </a:cubicBezTo>
                    <a:lnTo>
                      <a:pt x="418" y="326"/>
                    </a:lnTo>
                    <a:lnTo>
                      <a:pt x="418" y="177"/>
                    </a:lnTo>
                    <a:cubicBezTo>
                      <a:pt x="389" y="113"/>
                      <a:pt x="389" y="85"/>
                      <a:pt x="354" y="57"/>
                    </a:cubicBezTo>
                    <a:cubicBezTo>
                      <a:pt x="354" y="57"/>
                      <a:pt x="326" y="28"/>
                      <a:pt x="297" y="28"/>
                    </a:cubicBezTo>
                    <a:cubicBezTo>
                      <a:pt x="269" y="0"/>
                      <a:pt x="241" y="0"/>
                      <a:pt x="2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1"/>
              <p:cNvSpPr/>
              <p:nvPr/>
            </p:nvSpPr>
            <p:spPr>
              <a:xfrm>
                <a:off x="5049325" y="2349450"/>
                <a:ext cx="5150" cy="19125"/>
              </a:xfrm>
              <a:custGeom>
                <a:rect b="b" l="l" r="r" t="t"/>
                <a:pathLst>
                  <a:path extrusionOk="0" h="765" w="206">
                    <a:moveTo>
                      <a:pt x="1" y="1"/>
                    </a:moveTo>
                    <a:cubicBezTo>
                      <a:pt x="29" y="29"/>
                      <a:pt x="29" y="86"/>
                      <a:pt x="64" y="114"/>
                    </a:cubicBezTo>
                    <a:cubicBezTo>
                      <a:pt x="93" y="178"/>
                      <a:pt x="93" y="206"/>
                      <a:pt x="121" y="234"/>
                    </a:cubicBezTo>
                    <a:lnTo>
                      <a:pt x="121" y="383"/>
                    </a:lnTo>
                    <a:lnTo>
                      <a:pt x="121" y="531"/>
                    </a:lnTo>
                    <a:cubicBezTo>
                      <a:pt x="93" y="560"/>
                      <a:pt x="93" y="616"/>
                      <a:pt x="64" y="645"/>
                    </a:cubicBezTo>
                    <a:cubicBezTo>
                      <a:pt x="29" y="708"/>
                      <a:pt x="29" y="737"/>
                      <a:pt x="1" y="765"/>
                    </a:cubicBezTo>
                    <a:lnTo>
                      <a:pt x="64" y="765"/>
                    </a:lnTo>
                    <a:cubicBezTo>
                      <a:pt x="93" y="708"/>
                      <a:pt x="121" y="645"/>
                      <a:pt x="149" y="588"/>
                    </a:cubicBezTo>
                    <a:cubicBezTo>
                      <a:pt x="177" y="531"/>
                      <a:pt x="206" y="439"/>
                      <a:pt x="206" y="383"/>
                    </a:cubicBezTo>
                    <a:cubicBezTo>
                      <a:pt x="206" y="319"/>
                      <a:pt x="177" y="234"/>
                      <a:pt x="149" y="178"/>
                    </a:cubicBezTo>
                    <a:cubicBezTo>
                      <a:pt x="121" y="114"/>
                      <a:pt x="93" y="57"/>
                      <a:pt x="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1"/>
              <p:cNvSpPr/>
              <p:nvPr/>
            </p:nvSpPr>
            <p:spPr>
              <a:xfrm>
                <a:off x="5057450" y="2354600"/>
                <a:ext cx="10300" cy="10275"/>
              </a:xfrm>
              <a:custGeom>
                <a:rect b="b" l="l" r="r" t="t"/>
                <a:pathLst>
                  <a:path extrusionOk="0" h="411" w="412">
                    <a:moveTo>
                      <a:pt x="1" y="0"/>
                    </a:moveTo>
                    <a:lnTo>
                      <a:pt x="1" y="57"/>
                    </a:lnTo>
                    <a:lnTo>
                      <a:pt x="355" y="205"/>
                    </a:lnTo>
                    <a:lnTo>
                      <a:pt x="1" y="354"/>
                    </a:lnTo>
                    <a:lnTo>
                      <a:pt x="1" y="410"/>
                    </a:lnTo>
                    <a:lnTo>
                      <a:pt x="411" y="233"/>
                    </a:lnTo>
                    <a:lnTo>
                      <a:pt x="411" y="177"/>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1"/>
              <p:cNvSpPr/>
              <p:nvPr/>
            </p:nvSpPr>
            <p:spPr>
              <a:xfrm>
                <a:off x="5070025" y="2350875"/>
                <a:ext cx="3025" cy="5150"/>
              </a:xfrm>
              <a:custGeom>
                <a:rect b="b" l="l" r="r" t="t"/>
                <a:pathLst>
                  <a:path extrusionOk="0" h="206" w="121">
                    <a:moveTo>
                      <a:pt x="29" y="0"/>
                    </a:moveTo>
                    <a:lnTo>
                      <a:pt x="29" y="85"/>
                    </a:lnTo>
                    <a:lnTo>
                      <a:pt x="57" y="85"/>
                    </a:lnTo>
                    <a:lnTo>
                      <a:pt x="57" y="121"/>
                    </a:lnTo>
                    <a:cubicBezTo>
                      <a:pt x="57" y="149"/>
                      <a:pt x="57" y="149"/>
                      <a:pt x="29" y="149"/>
                    </a:cubicBezTo>
                    <a:cubicBezTo>
                      <a:pt x="29" y="149"/>
                      <a:pt x="29" y="177"/>
                      <a:pt x="0" y="177"/>
                    </a:cubicBezTo>
                    <a:lnTo>
                      <a:pt x="0" y="206"/>
                    </a:lnTo>
                    <a:cubicBezTo>
                      <a:pt x="29" y="206"/>
                      <a:pt x="29" y="206"/>
                      <a:pt x="57" y="177"/>
                    </a:cubicBezTo>
                    <a:cubicBezTo>
                      <a:pt x="57" y="177"/>
                      <a:pt x="85" y="177"/>
                      <a:pt x="85" y="149"/>
                    </a:cubicBezTo>
                    <a:cubicBezTo>
                      <a:pt x="85" y="121"/>
                      <a:pt x="121" y="85"/>
                      <a:pt x="121" y="57"/>
                    </a:cubicBezTo>
                    <a:lnTo>
                      <a:pt x="1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1"/>
              <p:cNvSpPr/>
              <p:nvPr/>
            </p:nvSpPr>
            <p:spPr>
              <a:xfrm>
                <a:off x="5075150" y="2350875"/>
                <a:ext cx="2325" cy="5150"/>
              </a:xfrm>
              <a:custGeom>
                <a:rect b="b" l="l" r="r" t="t"/>
                <a:pathLst>
                  <a:path extrusionOk="0" h="206" w="93">
                    <a:moveTo>
                      <a:pt x="29" y="0"/>
                    </a:moveTo>
                    <a:lnTo>
                      <a:pt x="29" y="85"/>
                    </a:lnTo>
                    <a:lnTo>
                      <a:pt x="57" y="85"/>
                    </a:lnTo>
                    <a:lnTo>
                      <a:pt x="57" y="121"/>
                    </a:lnTo>
                    <a:cubicBezTo>
                      <a:pt x="57" y="149"/>
                      <a:pt x="29" y="149"/>
                      <a:pt x="29" y="149"/>
                    </a:cubicBezTo>
                    <a:cubicBezTo>
                      <a:pt x="29" y="149"/>
                      <a:pt x="29" y="177"/>
                      <a:pt x="0" y="177"/>
                    </a:cubicBezTo>
                    <a:lnTo>
                      <a:pt x="0" y="206"/>
                    </a:lnTo>
                    <a:cubicBezTo>
                      <a:pt x="29" y="206"/>
                      <a:pt x="29" y="206"/>
                      <a:pt x="57" y="177"/>
                    </a:cubicBezTo>
                    <a:cubicBezTo>
                      <a:pt x="57" y="177"/>
                      <a:pt x="92" y="177"/>
                      <a:pt x="92" y="149"/>
                    </a:cubicBezTo>
                    <a:lnTo>
                      <a:pt x="92" y="57"/>
                    </a:lnTo>
                    <a:lnTo>
                      <a:pt x="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1"/>
              <p:cNvSpPr/>
              <p:nvPr/>
            </p:nvSpPr>
            <p:spPr>
              <a:xfrm>
                <a:off x="5080975" y="2354600"/>
                <a:ext cx="10475" cy="10275"/>
              </a:xfrm>
              <a:custGeom>
                <a:rect b="b" l="l" r="r" t="t"/>
                <a:pathLst>
                  <a:path extrusionOk="0" h="411" w="419">
                    <a:moveTo>
                      <a:pt x="1" y="0"/>
                    </a:moveTo>
                    <a:lnTo>
                      <a:pt x="1" y="57"/>
                    </a:lnTo>
                    <a:lnTo>
                      <a:pt x="326" y="205"/>
                    </a:lnTo>
                    <a:lnTo>
                      <a:pt x="1" y="354"/>
                    </a:lnTo>
                    <a:lnTo>
                      <a:pt x="1" y="410"/>
                    </a:lnTo>
                    <a:lnTo>
                      <a:pt x="418" y="233"/>
                    </a:lnTo>
                    <a:lnTo>
                      <a:pt x="418" y="177"/>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1"/>
              <p:cNvSpPr/>
              <p:nvPr/>
            </p:nvSpPr>
            <p:spPr>
              <a:xfrm>
                <a:off x="5093550" y="2354600"/>
                <a:ext cx="10450" cy="10275"/>
              </a:xfrm>
              <a:custGeom>
                <a:rect b="b" l="l" r="r" t="t"/>
                <a:pathLst>
                  <a:path extrusionOk="0" h="411" w="418">
                    <a:moveTo>
                      <a:pt x="418" y="0"/>
                    </a:moveTo>
                    <a:lnTo>
                      <a:pt x="0" y="177"/>
                    </a:lnTo>
                    <a:lnTo>
                      <a:pt x="0" y="233"/>
                    </a:lnTo>
                    <a:lnTo>
                      <a:pt x="418" y="410"/>
                    </a:lnTo>
                    <a:lnTo>
                      <a:pt x="418" y="354"/>
                    </a:lnTo>
                    <a:lnTo>
                      <a:pt x="64" y="205"/>
                    </a:lnTo>
                    <a:lnTo>
                      <a:pt x="418" y="57"/>
                    </a:lnTo>
                    <a:lnTo>
                      <a:pt x="4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1"/>
              <p:cNvSpPr/>
              <p:nvPr/>
            </p:nvSpPr>
            <p:spPr>
              <a:xfrm>
                <a:off x="5111225" y="2349450"/>
                <a:ext cx="5150" cy="19125"/>
              </a:xfrm>
              <a:custGeom>
                <a:rect b="b" l="l" r="r" t="t"/>
                <a:pathLst>
                  <a:path extrusionOk="0" h="765" w="206">
                    <a:moveTo>
                      <a:pt x="1" y="1"/>
                    </a:moveTo>
                    <a:cubicBezTo>
                      <a:pt x="29" y="29"/>
                      <a:pt x="29" y="86"/>
                      <a:pt x="64" y="114"/>
                    </a:cubicBezTo>
                    <a:cubicBezTo>
                      <a:pt x="93" y="178"/>
                      <a:pt x="93" y="206"/>
                      <a:pt x="121" y="234"/>
                    </a:cubicBezTo>
                    <a:lnTo>
                      <a:pt x="121" y="383"/>
                    </a:lnTo>
                    <a:lnTo>
                      <a:pt x="121" y="531"/>
                    </a:lnTo>
                    <a:cubicBezTo>
                      <a:pt x="93" y="560"/>
                      <a:pt x="93" y="616"/>
                      <a:pt x="64" y="645"/>
                    </a:cubicBezTo>
                    <a:cubicBezTo>
                      <a:pt x="29" y="708"/>
                      <a:pt x="29" y="737"/>
                      <a:pt x="1" y="765"/>
                    </a:cubicBezTo>
                    <a:lnTo>
                      <a:pt x="64" y="765"/>
                    </a:lnTo>
                    <a:cubicBezTo>
                      <a:pt x="93" y="708"/>
                      <a:pt x="121" y="645"/>
                      <a:pt x="149" y="588"/>
                    </a:cubicBezTo>
                    <a:cubicBezTo>
                      <a:pt x="177" y="531"/>
                      <a:pt x="206" y="439"/>
                      <a:pt x="206" y="383"/>
                    </a:cubicBezTo>
                    <a:cubicBezTo>
                      <a:pt x="206" y="319"/>
                      <a:pt x="177" y="234"/>
                      <a:pt x="149" y="178"/>
                    </a:cubicBezTo>
                    <a:cubicBezTo>
                      <a:pt x="121" y="114"/>
                      <a:pt x="93" y="57"/>
                      <a:pt x="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1"/>
              <p:cNvSpPr/>
              <p:nvPr/>
            </p:nvSpPr>
            <p:spPr>
              <a:xfrm>
                <a:off x="5123075" y="2349450"/>
                <a:ext cx="5150" cy="19125"/>
              </a:xfrm>
              <a:custGeom>
                <a:rect b="b" l="l" r="r" t="t"/>
                <a:pathLst>
                  <a:path extrusionOk="0" h="765" w="206">
                    <a:moveTo>
                      <a:pt x="1" y="1"/>
                    </a:moveTo>
                    <a:cubicBezTo>
                      <a:pt x="29" y="29"/>
                      <a:pt x="57" y="86"/>
                      <a:pt x="57" y="114"/>
                    </a:cubicBezTo>
                    <a:cubicBezTo>
                      <a:pt x="85" y="178"/>
                      <a:pt x="85" y="206"/>
                      <a:pt x="121" y="234"/>
                    </a:cubicBezTo>
                    <a:lnTo>
                      <a:pt x="121" y="383"/>
                    </a:lnTo>
                    <a:lnTo>
                      <a:pt x="121" y="531"/>
                    </a:lnTo>
                    <a:cubicBezTo>
                      <a:pt x="85" y="560"/>
                      <a:pt x="85" y="616"/>
                      <a:pt x="57" y="645"/>
                    </a:cubicBezTo>
                    <a:cubicBezTo>
                      <a:pt x="57" y="708"/>
                      <a:pt x="29" y="737"/>
                      <a:pt x="1" y="765"/>
                    </a:cubicBezTo>
                    <a:lnTo>
                      <a:pt x="57" y="765"/>
                    </a:lnTo>
                    <a:cubicBezTo>
                      <a:pt x="85" y="708"/>
                      <a:pt x="149" y="645"/>
                      <a:pt x="177" y="588"/>
                    </a:cubicBezTo>
                    <a:cubicBezTo>
                      <a:pt x="177" y="531"/>
                      <a:pt x="206" y="439"/>
                      <a:pt x="206" y="383"/>
                    </a:cubicBezTo>
                    <a:cubicBezTo>
                      <a:pt x="206" y="319"/>
                      <a:pt x="177" y="234"/>
                      <a:pt x="177" y="178"/>
                    </a:cubicBezTo>
                    <a:cubicBezTo>
                      <a:pt x="149" y="114"/>
                      <a:pt x="85" y="57"/>
                      <a:pt x="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1"/>
              <p:cNvSpPr/>
              <p:nvPr/>
            </p:nvSpPr>
            <p:spPr>
              <a:xfrm>
                <a:off x="5011825" y="2423025"/>
                <a:ext cx="5150" cy="19300"/>
              </a:xfrm>
              <a:custGeom>
                <a:rect b="b" l="l" r="r" t="t"/>
                <a:pathLst>
                  <a:path extrusionOk="0" h="772" w="206">
                    <a:moveTo>
                      <a:pt x="149" y="1"/>
                    </a:moveTo>
                    <a:cubicBezTo>
                      <a:pt x="86" y="64"/>
                      <a:pt x="57" y="121"/>
                      <a:pt x="29" y="178"/>
                    </a:cubicBezTo>
                    <a:cubicBezTo>
                      <a:pt x="1" y="241"/>
                      <a:pt x="1" y="326"/>
                      <a:pt x="1" y="383"/>
                    </a:cubicBezTo>
                    <a:cubicBezTo>
                      <a:pt x="1" y="446"/>
                      <a:pt x="1" y="531"/>
                      <a:pt x="29" y="595"/>
                    </a:cubicBezTo>
                    <a:cubicBezTo>
                      <a:pt x="57" y="652"/>
                      <a:pt x="86" y="708"/>
                      <a:pt x="149" y="772"/>
                    </a:cubicBezTo>
                    <a:lnTo>
                      <a:pt x="206" y="772"/>
                    </a:lnTo>
                    <a:cubicBezTo>
                      <a:pt x="178" y="737"/>
                      <a:pt x="149" y="680"/>
                      <a:pt x="149" y="652"/>
                    </a:cubicBezTo>
                    <a:cubicBezTo>
                      <a:pt x="114" y="623"/>
                      <a:pt x="86" y="560"/>
                      <a:pt x="86" y="531"/>
                    </a:cubicBezTo>
                    <a:lnTo>
                      <a:pt x="86" y="383"/>
                    </a:lnTo>
                    <a:lnTo>
                      <a:pt x="86" y="241"/>
                    </a:lnTo>
                    <a:cubicBezTo>
                      <a:pt x="86" y="206"/>
                      <a:pt x="114" y="149"/>
                      <a:pt x="149" y="121"/>
                    </a:cubicBezTo>
                    <a:cubicBezTo>
                      <a:pt x="149" y="93"/>
                      <a:pt x="178" y="29"/>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1"/>
              <p:cNvSpPr/>
              <p:nvPr/>
            </p:nvSpPr>
            <p:spPr>
              <a:xfrm>
                <a:off x="5019075" y="2423025"/>
                <a:ext cx="5350" cy="19300"/>
              </a:xfrm>
              <a:custGeom>
                <a:rect b="b" l="l" r="r" t="t"/>
                <a:pathLst>
                  <a:path extrusionOk="0" h="772" w="214">
                    <a:moveTo>
                      <a:pt x="149" y="1"/>
                    </a:moveTo>
                    <a:cubicBezTo>
                      <a:pt x="121" y="64"/>
                      <a:pt x="65" y="121"/>
                      <a:pt x="65" y="178"/>
                    </a:cubicBezTo>
                    <a:cubicBezTo>
                      <a:pt x="36" y="241"/>
                      <a:pt x="1" y="326"/>
                      <a:pt x="1" y="383"/>
                    </a:cubicBezTo>
                    <a:cubicBezTo>
                      <a:pt x="1" y="446"/>
                      <a:pt x="36" y="531"/>
                      <a:pt x="65" y="595"/>
                    </a:cubicBezTo>
                    <a:cubicBezTo>
                      <a:pt x="65" y="652"/>
                      <a:pt x="121" y="708"/>
                      <a:pt x="149" y="772"/>
                    </a:cubicBezTo>
                    <a:lnTo>
                      <a:pt x="213" y="772"/>
                    </a:lnTo>
                    <a:cubicBezTo>
                      <a:pt x="178" y="737"/>
                      <a:pt x="149" y="680"/>
                      <a:pt x="149" y="652"/>
                    </a:cubicBezTo>
                    <a:cubicBezTo>
                      <a:pt x="121" y="623"/>
                      <a:pt x="121" y="560"/>
                      <a:pt x="93" y="531"/>
                    </a:cubicBezTo>
                    <a:lnTo>
                      <a:pt x="93" y="383"/>
                    </a:lnTo>
                    <a:lnTo>
                      <a:pt x="93" y="241"/>
                    </a:lnTo>
                    <a:cubicBezTo>
                      <a:pt x="121" y="206"/>
                      <a:pt x="121" y="149"/>
                      <a:pt x="149" y="121"/>
                    </a:cubicBezTo>
                    <a:cubicBezTo>
                      <a:pt x="149" y="93"/>
                      <a:pt x="178" y="29"/>
                      <a:pt x="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1"/>
              <p:cNvSpPr/>
              <p:nvPr/>
            </p:nvSpPr>
            <p:spPr>
              <a:xfrm>
                <a:off x="5027225" y="2427450"/>
                <a:ext cx="2325" cy="11175"/>
              </a:xfrm>
              <a:custGeom>
                <a:rect b="b" l="l" r="r" t="t"/>
                <a:pathLst>
                  <a:path extrusionOk="0" h="447" w="93">
                    <a:moveTo>
                      <a:pt x="0" y="1"/>
                    </a:moveTo>
                    <a:lnTo>
                      <a:pt x="0" y="93"/>
                    </a:lnTo>
                    <a:lnTo>
                      <a:pt x="92" y="93"/>
                    </a:lnTo>
                    <a:lnTo>
                      <a:pt x="92" y="1"/>
                    </a:lnTo>
                    <a:close/>
                    <a:moveTo>
                      <a:pt x="0" y="354"/>
                    </a:moveTo>
                    <a:lnTo>
                      <a:pt x="0" y="446"/>
                    </a:lnTo>
                    <a:lnTo>
                      <a:pt x="92" y="446"/>
                    </a:lnTo>
                    <a:lnTo>
                      <a:pt x="92" y="354"/>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1"/>
              <p:cNvSpPr/>
              <p:nvPr/>
            </p:nvSpPr>
            <p:spPr>
              <a:xfrm>
                <a:off x="5036775" y="2423750"/>
                <a:ext cx="10450" cy="15575"/>
              </a:xfrm>
              <a:custGeom>
                <a:rect b="b" l="l" r="r" t="t"/>
                <a:pathLst>
                  <a:path extrusionOk="0" h="623" w="418">
                    <a:moveTo>
                      <a:pt x="212" y="64"/>
                    </a:moveTo>
                    <a:cubicBezTo>
                      <a:pt x="241" y="64"/>
                      <a:pt x="269" y="92"/>
                      <a:pt x="297" y="92"/>
                    </a:cubicBezTo>
                    <a:cubicBezTo>
                      <a:pt x="297" y="120"/>
                      <a:pt x="326" y="149"/>
                      <a:pt x="326" y="177"/>
                    </a:cubicBezTo>
                    <a:lnTo>
                      <a:pt x="326" y="297"/>
                    </a:lnTo>
                    <a:lnTo>
                      <a:pt x="326" y="326"/>
                    </a:lnTo>
                    <a:lnTo>
                      <a:pt x="326" y="446"/>
                    </a:lnTo>
                    <a:cubicBezTo>
                      <a:pt x="326" y="474"/>
                      <a:pt x="297" y="502"/>
                      <a:pt x="297" y="531"/>
                    </a:cubicBezTo>
                    <a:cubicBezTo>
                      <a:pt x="269" y="531"/>
                      <a:pt x="241" y="566"/>
                      <a:pt x="212" y="566"/>
                    </a:cubicBezTo>
                    <a:cubicBezTo>
                      <a:pt x="177" y="566"/>
                      <a:pt x="149" y="531"/>
                      <a:pt x="149" y="531"/>
                    </a:cubicBezTo>
                    <a:cubicBezTo>
                      <a:pt x="121" y="502"/>
                      <a:pt x="121" y="474"/>
                      <a:pt x="92" y="446"/>
                    </a:cubicBezTo>
                    <a:lnTo>
                      <a:pt x="92" y="326"/>
                    </a:lnTo>
                    <a:lnTo>
                      <a:pt x="92" y="297"/>
                    </a:lnTo>
                    <a:lnTo>
                      <a:pt x="92" y="177"/>
                    </a:lnTo>
                    <a:cubicBezTo>
                      <a:pt x="121" y="149"/>
                      <a:pt x="121" y="120"/>
                      <a:pt x="149" y="92"/>
                    </a:cubicBezTo>
                    <a:cubicBezTo>
                      <a:pt x="149" y="92"/>
                      <a:pt x="177" y="64"/>
                      <a:pt x="212" y="64"/>
                    </a:cubicBezTo>
                    <a:close/>
                    <a:moveTo>
                      <a:pt x="212" y="0"/>
                    </a:moveTo>
                    <a:cubicBezTo>
                      <a:pt x="177" y="0"/>
                      <a:pt x="149" y="0"/>
                      <a:pt x="121" y="35"/>
                    </a:cubicBezTo>
                    <a:cubicBezTo>
                      <a:pt x="92" y="35"/>
                      <a:pt x="92" y="64"/>
                      <a:pt x="64" y="64"/>
                    </a:cubicBezTo>
                    <a:cubicBezTo>
                      <a:pt x="64" y="92"/>
                      <a:pt x="36" y="120"/>
                      <a:pt x="36" y="177"/>
                    </a:cubicBezTo>
                    <a:cubicBezTo>
                      <a:pt x="36" y="212"/>
                      <a:pt x="0" y="269"/>
                      <a:pt x="0" y="326"/>
                    </a:cubicBezTo>
                    <a:cubicBezTo>
                      <a:pt x="0" y="389"/>
                      <a:pt x="36" y="417"/>
                      <a:pt x="36" y="474"/>
                    </a:cubicBezTo>
                    <a:cubicBezTo>
                      <a:pt x="36" y="502"/>
                      <a:pt x="64" y="531"/>
                      <a:pt x="64" y="566"/>
                    </a:cubicBezTo>
                    <a:cubicBezTo>
                      <a:pt x="92" y="566"/>
                      <a:pt x="92" y="594"/>
                      <a:pt x="121" y="594"/>
                    </a:cubicBezTo>
                    <a:cubicBezTo>
                      <a:pt x="149" y="623"/>
                      <a:pt x="177" y="623"/>
                      <a:pt x="212" y="623"/>
                    </a:cubicBezTo>
                    <a:cubicBezTo>
                      <a:pt x="241" y="623"/>
                      <a:pt x="269" y="623"/>
                      <a:pt x="297" y="594"/>
                    </a:cubicBezTo>
                    <a:cubicBezTo>
                      <a:pt x="326" y="594"/>
                      <a:pt x="354" y="566"/>
                      <a:pt x="354" y="566"/>
                    </a:cubicBezTo>
                    <a:cubicBezTo>
                      <a:pt x="389" y="531"/>
                      <a:pt x="389" y="502"/>
                      <a:pt x="418" y="474"/>
                    </a:cubicBezTo>
                    <a:lnTo>
                      <a:pt x="418" y="326"/>
                    </a:lnTo>
                    <a:lnTo>
                      <a:pt x="418" y="177"/>
                    </a:lnTo>
                    <a:cubicBezTo>
                      <a:pt x="389" y="120"/>
                      <a:pt x="389" y="92"/>
                      <a:pt x="354" y="64"/>
                    </a:cubicBezTo>
                    <a:cubicBezTo>
                      <a:pt x="354" y="64"/>
                      <a:pt x="326" y="35"/>
                      <a:pt x="297" y="35"/>
                    </a:cubicBezTo>
                    <a:cubicBezTo>
                      <a:pt x="269" y="0"/>
                      <a:pt x="241" y="0"/>
                      <a:pt x="2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1"/>
              <p:cNvSpPr/>
              <p:nvPr/>
            </p:nvSpPr>
            <p:spPr>
              <a:xfrm>
                <a:off x="5049325" y="2423025"/>
                <a:ext cx="5150" cy="19300"/>
              </a:xfrm>
              <a:custGeom>
                <a:rect b="b" l="l" r="r" t="t"/>
                <a:pathLst>
                  <a:path extrusionOk="0" h="772" w="206">
                    <a:moveTo>
                      <a:pt x="1" y="1"/>
                    </a:moveTo>
                    <a:cubicBezTo>
                      <a:pt x="29" y="29"/>
                      <a:pt x="29" y="93"/>
                      <a:pt x="64" y="121"/>
                    </a:cubicBezTo>
                    <a:cubicBezTo>
                      <a:pt x="93" y="178"/>
                      <a:pt x="93" y="206"/>
                      <a:pt x="121" y="241"/>
                    </a:cubicBezTo>
                    <a:lnTo>
                      <a:pt x="121" y="383"/>
                    </a:lnTo>
                    <a:lnTo>
                      <a:pt x="121" y="531"/>
                    </a:lnTo>
                    <a:cubicBezTo>
                      <a:pt x="93" y="560"/>
                      <a:pt x="93" y="623"/>
                      <a:pt x="64" y="652"/>
                    </a:cubicBezTo>
                    <a:cubicBezTo>
                      <a:pt x="29" y="708"/>
                      <a:pt x="29" y="737"/>
                      <a:pt x="1" y="772"/>
                    </a:cubicBezTo>
                    <a:lnTo>
                      <a:pt x="64" y="772"/>
                    </a:lnTo>
                    <a:cubicBezTo>
                      <a:pt x="93" y="708"/>
                      <a:pt x="121" y="652"/>
                      <a:pt x="149" y="595"/>
                    </a:cubicBezTo>
                    <a:cubicBezTo>
                      <a:pt x="177" y="531"/>
                      <a:pt x="206" y="446"/>
                      <a:pt x="206" y="383"/>
                    </a:cubicBezTo>
                    <a:cubicBezTo>
                      <a:pt x="206" y="326"/>
                      <a:pt x="177" y="241"/>
                      <a:pt x="149" y="178"/>
                    </a:cubicBezTo>
                    <a:cubicBezTo>
                      <a:pt x="121" y="121"/>
                      <a:pt x="93" y="64"/>
                      <a:pt x="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1"/>
              <p:cNvSpPr/>
              <p:nvPr/>
            </p:nvSpPr>
            <p:spPr>
              <a:xfrm>
                <a:off x="5057450" y="2428150"/>
                <a:ext cx="10300" cy="10475"/>
              </a:xfrm>
              <a:custGeom>
                <a:rect b="b" l="l" r="r" t="t"/>
                <a:pathLst>
                  <a:path extrusionOk="0" h="419" w="412">
                    <a:moveTo>
                      <a:pt x="1" y="1"/>
                    </a:moveTo>
                    <a:lnTo>
                      <a:pt x="1" y="65"/>
                    </a:lnTo>
                    <a:lnTo>
                      <a:pt x="355" y="213"/>
                    </a:lnTo>
                    <a:lnTo>
                      <a:pt x="1" y="355"/>
                    </a:lnTo>
                    <a:lnTo>
                      <a:pt x="1" y="418"/>
                    </a:lnTo>
                    <a:lnTo>
                      <a:pt x="411" y="241"/>
                    </a:lnTo>
                    <a:lnTo>
                      <a:pt x="411" y="17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1"/>
              <p:cNvSpPr/>
              <p:nvPr/>
            </p:nvSpPr>
            <p:spPr>
              <a:xfrm>
                <a:off x="5070025" y="2424625"/>
                <a:ext cx="3025" cy="5150"/>
              </a:xfrm>
              <a:custGeom>
                <a:rect b="b" l="l" r="r" t="t"/>
                <a:pathLst>
                  <a:path extrusionOk="0" h="206" w="121">
                    <a:moveTo>
                      <a:pt x="29" y="0"/>
                    </a:moveTo>
                    <a:lnTo>
                      <a:pt x="29" y="85"/>
                    </a:lnTo>
                    <a:lnTo>
                      <a:pt x="57" y="85"/>
                    </a:lnTo>
                    <a:lnTo>
                      <a:pt x="57" y="114"/>
                    </a:lnTo>
                    <a:cubicBezTo>
                      <a:pt x="57" y="142"/>
                      <a:pt x="57" y="142"/>
                      <a:pt x="29" y="142"/>
                    </a:cubicBezTo>
                    <a:cubicBezTo>
                      <a:pt x="29" y="142"/>
                      <a:pt x="29" y="177"/>
                      <a:pt x="0" y="177"/>
                    </a:cubicBezTo>
                    <a:lnTo>
                      <a:pt x="0" y="206"/>
                    </a:lnTo>
                    <a:cubicBezTo>
                      <a:pt x="29" y="206"/>
                      <a:pt x="29" y="206"/>
                      <a:pt x="57" y="177"/>
                    </a:cubicBezTo>
                    <a:cubicBezTo>
                      <a:pt x="57" y="177"/>
                      <a:pt x="85" y="177"/>
                      <a:pt x="85" y="142"/>
                    </a:cubicBezTo>
                    <a:cubicBezTo>
                      <a:pt x="85" y="114"/>
                      <a:pt x="121" y="85"/>
                      <a:pt x="121" y="57"/>
                    </a:cubicBezTo>
                    <a:lnTo>
                      <a:pt x="1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1"/>
              <p:cNvSpPr/>
              <p:nvPr/>
            </p:nvSpPr>
            <p:spPr>
              <a:xfrm>
                <a:off x="5075150" y="2424625"/>
                <a:ext cx="2325" cy="5150"/>
              </a:xfrm>
              <a:custGeom>
                <a:rect b="b" l="l" r="r" t="t"/>
                <a:pathLst>
                  <a:path extrusionOk="0" h="206" w="93">
                    <a:moveTo>
                      <a:pt x="29" y="0"/>
                    </a:moveTo>
                    <a:lnTo>
                      <a:pt x="29" y="85"/>
                    </a:lnTo>
                    <a:lnTo>
                      <a:pt x="57" y="85"/>
                    </a:lnTo>
                    <a:lnTo>
                      <a:pt x="57" y="114"/>
                    </a:lnTo>
                    <a:cubicBezTo>
                      <a:pt x="57" y="142"/>
                      <a:pt x="29" y="142"/>
                      <a:pt x="29" y="142"/>
                    </a:cubicBezTo>
                    <a:cubicBezTo>
                      <a:pt x="29" y="142"/>
                      <a:pt x="29" y="177"/>
                      <a:pt x="0" y="177"/>
                    </a:cubicBezTo>
                    <a:lnTo>
                      <a:pt x="0" y="206"/>
                    </a:lnTo>
                    <a:cubicBezTo>
                      <a:pt x="29" y="206"/>
                      <a:pt x="29" y="206"/>
                      <a:pt x="57" y="177"/>
                    </a:cubicBezTo>
                    <a:cubicBezTo>
                      <a:pt x="57" y="177"/>
                      <a:pt x="92" y="177"/>
                      <a:pt x="92" y="142"/>
                    </a:cubicBezTo>
                    <a:lnTo>
                      <a:pt x="92" y="57"/>
                    </a:lnTo>
                    <a:lnTo>
                      <a:pt x="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1"/>
              <p:cNvSpPr/>
              <p:nvPr/>
            </p:nvSpPr>
            <p:spPr>
              <a:xfrm>
                <a:off x="5080975" y="2428150"/>
                <a:ext cx="10475" cy="10475"/>
              </a:xfrm>
              <a:custGeom>
                <a:rect b="b" l="l" r="r" t="t"/>
                <a:pathLst>
                  <a:path extrusionOk="0" h="419" w="419">
                    <a:moveTo>
                      <a:pt x="1" y="1"/>
                    </a:moveTo>
                    <a:lnTo>
                      <a:pt x="1" y="65"/>
                    </a:lnTo>
                    <a:lnTo>
                      <a:pt x="326" y="213"/>
                    </a:lnTo>
                    <a:lnTo>
                      <a:pt x="1" y="355"/>
                    </a:lnTo>
                    <a:lnTo>
                      <a:pt x="1" y="418"/>
                    </a:lnTo>
                    <a:lnTo>
                      <a:pt x="418" y="241"/>
                    </a:lnTo>
                    <a:lnTo>
                      <a:pt x="418" y="17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1"/>
              <p:cNvSpPr/>
              <p:nvPr/>
            </p:nvSpPr>
            <p:spPr>
              <a:xfrm>
                <a:off x="5093550" y="2428150"/>
                <a:ext cx="10450" cy="10475"/>
              </a:xfrm>
              <a:custGeom>
                <a:rect b="b" l="l" r="r" t="t"/>
                <a:pathLst>
                  <a:path extrusionOk="0" h="419" w="418">
                    <a:moveTo>
                      <a:pt x="418" y="1"/>
                    </a:moveTo>
                    <a:lnTo>
                      <a:pt x="0" y="178"/>
                    </a:lnTo>
                    <a:lnTo>
                      <a:pt x="0" y="241"/>
                    </a:lnTo>
                    <a:lnTo>
                      <a:pt x="418" y="418"/>
                    </a:lnTo>
                    <a:lnTo>
                      <a:pt x="418" y="355"/>
                    </a:lnTo>
                    <a:lnTo>
                      <a:pt x="64" y="213"/>
                    </a:lnTo>
                    <a:lnTo>
                      <a:pt x="418" y="65"/>
                    </a:lnTo>
                    <a:lnTo>
                      <a:pt x="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1"/>
              <p:cNvSpPr/>
              <p:nvPr/>
            </p:nvSpPr>
            <p:spPr>
              <a:xfrm>
                <a:off x="5111225" y="2423025"/>
                <a:ext cx="5150" cy="19300"/>
              </a:xfrm>
              <a:custGeom>
                <a:rect b="b" l="l" r="r" t="t"/>
                <a:pathLst>
                  <a:path extrusionOk="0" h="772" w="206">
                    <a:moveTo>
                      <a:pt x="1" y="1"/>
                    </a:moveTo>
                    <a:cubicBezTo>
                      <a:pt x="29" y="29"/>
                      <a:pt x="29" y="93"/>
                      <a:pt x="64" y="121"/>
                    </a:cubicBezTo>
                    <a:cubicBezTo>
                      <a:pt x="93" y="178"/>
                      <a:pt x="93" y="206"/>
                      <a:pt x="121" y="241"/>
                    </a:cubicBezTo>
                    <a:lnTo>
                      <a:pt x="121" y="383"/>
                    </a:lnTo>
                    <a:lnTo>
                      <a:pt x="121" y="531"/>
                    </a:lnTo>
                    <a:cubicBezTo>
                      <a:pt x="93" y="560"/>
                      <a:pt x="93" y="623"/>
                      <a:pt x="64" y="652"/>
                    </a:cubicBezTo>
                    <a:cubicBezTo>
                      <a:pt x="29" y="708"/>
                      <a:pt x="29" y="737"/>
                      <a:pt x="1" y="772"/>
                    </a:cubicBezTo>
                    <a:lnTo>
                      <a:pt x="64" y="772"/>
                    </a:lnTo>
                    <a:cubicBezTo>
                      <a:pt x="93" y="708"/>
                      <a:pt x="121" y="652"/>
                      <a:pt x="149" y="595"/>
                    </a:cubicBezTo>
                    <a:cubicBezTo>
                      <a:pt x="177" y="531"/>
                      <a:pt x="206" y="446"/>
                      <a:pt x="206" y="383"/>
                    </a:cubicBezTo>
                    <a:cubicBezTo>
                      <a:pt x="206" y="326"/>
                      <a:pt x="177" y="241"/>
                      <a:pt x="149" y="178"/>
                    </a:cubicBezTo>
                    <a:cubicBezTo>
                      <a:pt x="121" y="121"/>
                      <a:pt x="93" y="64"/>
                      <a:pt x="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1"/>
              <p:cNvSpPr/>
              <p:nvPr/>
            </p:nvSpPr>
            <p:spPr>
              <a:xfrm>
                <a:off x="5123075" y="2423025"/>
                <a:ext cx="5150" cy="19300"/>
              </a:xfrm>
              <a:custGeom>
                <a:rect b="b" l="l" r="r" t="t"/>
                <a:pathLst>
                  <a:path extrusionOk="0" h="772" w="206">
                    <a:moveTo>
                      <a:pt x="1" y="1"/>
                    </a:moveTo>
                    <a:cubicBezTo>
                      <a:pt x="29" y="29"/>
                      <a:pt x="57" y="93"/>
                      <a:pt x="57" y="121"/>
                    </a:cubicBezTo>
                    <a:cubicBezTo>
                      <a:pt x="85" y="178"/>
                      <a:pt x="85" y="206"/>
                      <a:pt x="121" y="241"/>
                    </a:cubicBezTo>
                    <a:lnTo>
                      <a:pt x="121" y="383"/>
                    </a:lnTo>
                    <a:lnTo>
                      <a:pt x="121" y="531"/>
                    </a:lnTo>
                    <a:cubicBezTo>
                      <a:pt x="85" y="560"/>
                      <a:pt x="85" y="623"/>
                      <a:pt x="57" y="652"/>
                    </a:cubicBezTo>
                    <a:cubicBezTo>
                      <a:pt x="57" y="708"/>
                      <a:pt x="29" y="737"/>
                      <a:pt x="1" y="772"/>
                    </a:cubicBezTo>
                    <a:lnTo>
                      <a:pt x="57" y="772"/>
                    </a:lnTo>
                    <a:cubicBezTo>
                      <a:pt x="85" y="708"/>
                      <a:pt x="149" y="652"/>
                      <a:pt x="177" y="595"/>
                    </a:cubicBezTo>
                    <a:cubicBezTo>
                      <a:pt x="177" y="531"/>
                      <a:pt x="206" y="446"/>
                      <a:pt x="206" y="383"/>
                    </a:cubicBezTo>
                    <a:cubicBezTo>
                      <a:pt x="206" y="326"/>
                      <a:pt x="177" y="241"/>
                      <a:pt x="177" y="178"/>
                    </a:cubicBezTo>
                    <a:cubicBezTo>
                      <a:pt x="149" y="121"/>
                      <a:pt x="85" y="64"/>
                      <a:pt x="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1"/>
              <p:cNvSpPr/>
              <p:nvPr/>
            </p:nvSpPr>
            <p:spPr>
              <a:xfrm>
                <a:off x="5033225" y="2389250"/>
                <a:ext cx="9575" cy="10275"/>
              </a:xfrm>
              <a:custGeom>
                <a:rect b="b" l="l" r="r" t="t"/>
                <a:pathLst>
                  <a:path extrusionOk="0" h="411" w="383">
                    <a:moveTo>
                      <a:pt x="383" y="1"/>
                    </a:moveTo>
                    <a:lnTo>
                      <a:pt x="1" y="177"/>
                    </a:lnTo>
                    <a:lnTo>
                      <a:pt x="1" y="234"/>
                    </a:lnTo>
                    <a:lnTo>
                      <a:pt x="383" y="411"/>
                    </a:lnTo>
                    <a:lnTo>
                      <a:pt x="383" y="354"/>
                    </a:lnTo>
                    <a:lnTo>
                      <a:pt x="57" y="206"/>
                    </a:lnTo>
                    <a:lnTo>
                      <a:pt x="383" y="57"/>
                    </a:lnTo>
                    <a:lnTo>
                      <a:pt x="3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1"/>
              <p:cNvSpPr/>
              <p:nvPr/>
            </p:nvSpPr>
            <p:spPr>
              <a:xfrm>
                <a:off x="5045600" y="2384825"/>
                <a:ext cx="10475" cy="15425"/>
              </a:xfrm>
              <a:custGeom>
                <a:rect b="b" l="l" r="r" t="t"/>
                <a:pathLst>
                  <a:path extrusionOk="0" h="617" w="419">
                    <a:moveTo>
                      <a:pt x="213" y="57"/>
                    </a:moveTo>
                    <a:cubicBezTo>
                      <a:pt x="242" y="57"/>
                      <a:pt x="270" y="86"/>
                      <a:pt x="298" y="86"/>
                    </a:cubicBezTo>
                    <a:cubicBezTo>
                      <a:pt x="298" y="114"/>
                      <a:pt x="326" y="142"/>
                      <a:pt x="326" y="178"/>
                    </a:cubicBezTo>
                    <a:lnTo>
                      <a:pt x="326" y="291"/>
                    </a:lnTo>
                    <a:lnTo>
                      <a:pt x="326" y="319"/>
                    </a:lnTo>
                    <a:lnTo>
                      <a:pt x="326" y="439"/>
                    </a:lnTo>
                    <a:cubicBezTo>
                      <a:pt x="326" y="468"/>
                      <a:pt x="298" y="496"/>
                      <a:pt x="298" y="531"/>
                    </a:cubicBezTo>
                    <a:cubicBezTo>
                      <a:pt x="270" y="531"/>
                      <a:pt x="242" y="560"/>
                      <a:pt x="213" y="560"/>
                    </a:cubicBezTo>
                    <a:cubicBezTo>
                      <a:pt x="178" y="560"/>
                      <a:pt x="150" y="531"/>
                      <a:pt x="121" y="531"/>
                    </a:cubicBezTo>
                    <a:cubicBezTo>
                      <a:pt x="121" y="496"/>
                      <a:pt x="93" y="468"/>
                      <a:pt x="93" y="439"/>
                    </a:cubicBezTo>
                    <a:lnTo>
                      <a:pt x="93" y="319"/>
                    </a:lnTo>
                    <a:lnTo>
                      <a:pt x="93" y="291"/>
                    </a:lnTo>
                    <a:lnTo>
                      <a:pt x="93" y="178"/>
                    </a:lnTo>
                    <a:cubicBezTo>
                      <a:pt x="93" y="142"/>
                      <a:pt x="121" y="114"/>
                      <a:pt x="121" y="86"/>
                    </a:cubicBezTo>
                    <a:cubicBezTo>
                      <a:pt x="150" y="86"/>
                      <a:pt x="178" y="57"/>
                      <a:pt x="213" y="57"/>
                    </a:cubicBezTo>
                    <a:close/>
                    <a:moveTo>
                      <a:pt x="213" y="1"/>
                    </a:moveTo>
                    <a:cubicBezTo>
                      <a:pt x="178" y="1"/>
                      <a:pt x="150" y="1"/>
                      <a:pt x="121" y="29"/>
                    </a:cubicBezTo>
                    <a:cubicBezTo>
                      <a:pt x="93" y="29"/>
                      <a:pt x="93" y="57"/>
                      <a:pt x="65" y="57"/>
                    </a:cubicBezTo>
                    <a:cubicBezTo>
                      <a:pt x="36" y="86"/>
                      <a:pt x="36" y="114"/>
                      <a:pt x="36" y="178"/>
                    </a:cubicBezTo>
                    <a:cubicBezTo>
                      <a:pt x="1" y="206"/>
                      <a:pt x="1" y="234"/>
                      <a:pt x="1" y="291"/>
                    </a:cubicBezTo>
                    <a:cubicBezTo>
                      <a:pt x="1" y="354"/>
                      <a:pt x="1" y="411"/>
                      <a:pt x="36" y="439"/>
                    </a:cubicBezTo>
                    <a:cubicBezTo>
                      <a:pt x="36" y="496"/>
                      <a:pt x="36" y="531"/>
                      <a:pt x="65" y="560"/>
                    </a:cubicBezTo>
                    <a:cubicBezTo>
                      <a:pt x="93" y="560"/>
                      <a:pt x="93" y="588"/>
                      <a:pt x="121" y="588"/>
                    </a:cubicBezTo>
                    <a:cubicBezTo>
                      <a:pt x="150" y="616"/>
                      <a:pt x="178" y="616"/>
                      <a:pt x="213" y="616"/>
                    </a:cubicBezTo>
                    <a:cubicBezTo>
                      <a:pt x="242" y="616"/>
                      <a:pt x="270" y="616"/>
                      <a:pt x="298" y="588"/>
                    </a:cubicBezTo>
                    <a:cubicBezTo>
                      <a:pt x="326" y="588"/>
                      <a:pt x="326" y="560"/>
                      <a:pt x="355" y="560"/>
                    </a:cubicBezTo>
                    <a:cubicBezTo>
                      <a:pt x="390" y="531"/>
                      <a:pt x="390" y="496"/>
                      <a:pt x="390" y="439"/>
                    </a:cubicBezTo>
                    <a:cubicBezTo>
                      <a:pt x="418" y="411"/>
                      <a:pt x="418" y="354"/>
                      <a:pt x="418" y="291"/>
                    </a:cubicBezTo>
                    <a:cubicBezTo>
                      <a:pt x="418" y="234"/>
                      <a:pt x="418" y="206"/>
                      <a:pt x="390" y="178"/>
                    </a:cubicBezTo>
                    <a:cubicBezTo>
                      <a:pt x="390" y="114"/>
                      <a:pt x="390" y="86"/>
                      <a:pt x="355" y="57"/>
                    </a:cubicBezTo>
                    <a:cubicBezTo>
                      <a:pt x="326" y="57"/>
                      <a:pt x="326" y="29"/>
                      <a:pt x="298" y="29"/>
                    </a:cubicBezTo>
                    <a:cubicBezTo>
                      <a:pt x="270" y="1"/>
                      <a:pt x="242" y="1"/>
                      <a:pt x="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1"/>
              <p:cNvSpPr/>
              <p:nvPr/>
            </p:nvSpPr>
            <p:spPr>
              <a:xfrm>
                <a:off x="5058175" y="2385550"/>
                <a:ext cx="8850" cy="13975"/>
              </a:xfrm>
              <a:custGeom>
                <a:rect b="b" l="l" r="r" t="t"/>
                <a:pathLst>
                  <a:path extrusionOk="0" h="559" w="354">
                    <a:moveTo>
                      <a:pt x="205" y="0"/>
                    </a:moveTo>
                    <a:cubicBezTo>
                      <a:pt x="177" y="0"/>
                      <a:pt x="149" y="28"/>
                      <a:pt x="149" y="28"/>
                    </a:cubicBezTo>
                    <a:cubicBezTo>
                      <a:pt x="121" y="28"/>
                      <a:pt x="92" y="28"/>
                      <a:pt x="64" y="57"/>
                    </a:cubicBezTo>
                    <a:lnTo>
                      <a:pt x="0" y="57"/>
                    </a:lnTo>
                    <a:lnTo>
                      <a:pt x="0" y="113"/>
                    </a:lnTo>
                    <a:lnTo>
                      <a:pt x="149" y="113"/>
                    </a:lnTo>
                    <a:lnTo>
                      <a:pt x="149" y="502"/>
                    </a:lnTo>
                    <a:lnTo>
                      <a:pt x="0" y="502"/>
                    </a:lnTo>
                    <a:lnTo>
                      <a:pt x="0" y="559"/>
                    </a:lnTo>
                    <a:lnTo>
                      <a:pt x="354" y="559"/>
                    </a:lnTo>
                    <a:lnTo>
                      <a:pt x="354" y="502"/>
                    </a:lnTo>
                    <a:lnTo>
                      <a:pt x="241" y="502"/>
                    </a:lnTo>
                    <a:lnTo>
                      <a:pt x="2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1"/>
              <p:cNvSpPr/>
              <p:nvPr/>
            </p:nvSpPr>
            <p:spPr>
              <a:xfrm>
                <a:off x="5073725" y="2384825"/>
                <a:ext cx="9575" cy="15425"/>
              </a:xfrm>
              <a:custGeom>
                <a:rect b="b" l="l" r="r" t="t"/>
                <a:pathLst>
                  <a:path extrusionOk="0" h="617" w="383">
                    <a:moveTo>
                      <a:pt x="206" y="57"/>
                    </a:moveTo>
                    <a:cubicBezTo>
                      <a:pt x="234" y="57"/>
                      <a:pt x="263" y="86"/>
                      <a:pt x="263" y="86"/>
                    </a:cubicBezTo>
                    <a:cubicBezTo>
                      <a:pt x="291" y="114"/>
                      <a:pt x="291" y="142"/>
                      <a:pt x="291" y="178"/>
                    </a:cubicBezTo>
                    <a:cubicBezTo>
                      <a:pt x="326" y="206"/>
                      <a:pt x="326" y="234"/>
                      <a:pt x="326" y="291"/>
                    </a:cubicBezTo>
                    <a:lnTo>
                      <a:pt x="326" y="319"/>
                    </a:lnTo>
                    <a:cubicBezTo>
                      <a:pt x="326" y="383"/>
                      <a:pt x="326" y="411"/>
                      <a:pt x="291" y="439"/>
                    </a:cubicBezTo>
                    <a:cubicBezTo>
                      <a:pt x="291" y="468"/>
                      <a:pt x="291" y="496"/>
                      <a:pt x="263" y="531"/>
                    </a:cubicBezTo>
                    <a:cubicBezTo>
                      <a:pt x="263" y="531"/>
                      <a:pt x="234" y="560"/>
                      <a:pt x="206" y="560"/>
                    </a:cubicBezTo>
                    <a:cubicBezTo>
                      <a:pt x="149" y="560"/>
                      <a:pt x="149" y="531"/>
                      <a:pt x="114" y="531"/>
                    </a:cubicBezTo>
                    <a:cubicBezTo>
                      <a:pt x="86" y="496"/>
                      <a:pt x="86" y="468"/>
                      <a:pt x="86" y="439"/>
                    </a:cubicBezTo>
                    <a:cubicBezTo>
                      <a:pt x="57" y="411"/>
                      <a:pt x="57" y="383"/>
                      <a:pt x="57" y="319"/>
                    </a:cubicBezTo>
                    <a:lnTo>
                      <a:pt x="57" y="291"/>
                    </a:lnTo>
                    <a:cubicBezTo>
                      <a:pt x="57" y="234"/>
                      <a:pt x="57" y="206"/>
                      <a:pt x="86" y="178"/>
                    </a:cubicBezTo>
                    <a:cubicBezTo>
                      <a:pt x="86" y="142"/>
                      <a:pt x="86" y="114"/>
                      <a:pt x="114" y="86"/>
                    </a:cubicBezTo>
                    <a:cubicBezTo>
                      <a:pt x="149" y="86"/>
                      <a:pt x="149" y="57"/>
                      <a:pt x="206" y="57"/>
                    </a:cubicBezTo>
                    <a:close/>
                    <a:moveTo>
                      <a:pt x="206" y="1"/>
                    </a:moveTo>
                    <a:cubicBezTo>
                      <a:pt x="149" y="1"/>
                      <a:pt x="149" y="1"/>
                      <a:pt x="114" y="29"/>
                    </a:cubicBezTo>
                    <a:cubicBezTo>
                      <a:pt x="86" y="29"/>
                      <a:pt x="57" y="57"/>
                      <a:pt x="57" y="57"/>
                    </a:cubicBezTo>
                    <a:cubicBezTo>
                      <a:pt x="29" y="86"/>
                      <a:pt x="1" y="114"/>
                      <a:pt x="1" y="178"/>
                    </a:cubicBezTo>
                    <a:lnTo>
                      <a:pt x="1" y="291"/>
                    </a:lnTo>
                    <a:lnTo>
                      <a:pt x="1" y="439"/>
                    </a:lnTo>
                    <a:cubicBezTo>
                      <a:pt x="1" y="496"/>
                      <a:pt x="29" y="531"/>
                      <a:pt x="57" y="560"/>
                    </a:cubicBezTo>
                    <a:cubicBezTo>
                      <a:pt x="57" y="560"/>
                      <a:pt x="86" y="588"/>
                      <a:pt x="114" y="588"/>
                    </a:cubicBezTo>
                    <a:cubicBezTo>
                      <a:pt x="149" y="616"/>
                      <a:pt x="149" y="616"/>
                      <a:pt x="206" y="616"/>
                    </a:cubicBezTo>
                    <a:cubicBezTo>
                      <a:pt x="234" y="616"/>
                      <a:pt x="263" y="616"/>
                      <a:pt x="263" y="588"/>
                    </a:cubicBezTo>
                    <a:cubicBezTo>
                      <a:pt x="291" y="588"/>
                      <a:pt x="326" y="560"/>
                      <a:pt x="355" y="560"/>
                    </a:cubicBezTo>
                    <a:cubicBezTo>
                      <a:pt x="355" y="531"/>
                      <a:pt x="383" y="496"/>
                      <a:pt x="383" y="439"/>
                    </a:cubicBezTo>
                    <a:lnTo>
                      <a:pt x="383" y="291"/>
                    </a:lnTo>
                    <a:lnTo>
                      <a:pt x="383" y="178"/>
                    </a:lnTo>
                    <a:cubicBezTo>
                      <a:pt x="383" y="114"/>
                      <a:pt x="355" y="86"/>
                      <a:pt x="355" y="57"/>
                    </a:cubicBezTo>
                    <a:cubicBezTo>
                      <a:pt x="326" y="57"/>
                      <a:pt x="291" y="29"/>
                      <a:pt x="263" y="29"/>
                    </a:cubicBezTo>
                    <a:cubicBezTo>
                      <a:pt x="263" y="1"/>
                      <a:pt x="234"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1"/>
              <p:cNvSpPr/>
              <p:nvPr/>
            </p:nvSpPr>
            <p:spPr>
              <a:xfrm>
                <a:off x="5085400" y="2384825"/>
                <a:ext cx="10475" cy="15425"/>
              </a:xfrm>
              <a:custGeom>
                <a:rect b="b" l="l" r="r" t="t"/>
                <a:pathLst>
                  <a:path extrusionOk="0" h="617" w="419">
                    <a:moveTo>
                      <a:pt x="213" y="57"/>
                    </a:moveTo>
                    <a:cubicBezTo>
                      <a:pt x="241" y="57"/>
                      <a:pt x="270" y="86"/>
                      <a:pt x="298" y="86"/>
                    </a:cubicBezTo>
                    <a:cubicBezTo>
                      <a:pt x="298" y="114"/>
                      <a:pt x="326" y="142"/>
                      <a:pt x="326" y="178"/>
                    </a:cubicBezTo>
                    <a:lnTo>
                      <a:pt x="326" y="291"/>
                    </a:lnTo>
                    <a:lnTo>
                      <a:pt x="326" y="319"/>
                    </a:lnTo>
                    <a:lnTo>
                      <a:pt x="326" y="439"/>
                    </a:lnTo>
                    <a:cubicBezTo>
                      <a:pt x="326" y="468"/>
                      <a:pt x="298" y="496"/>
                      <a:pt x="298" y="531"/>
                    </a:cubicBezTo>
                    <a:cubicBezTo>
                      <a:pt x="270" y="531"/>
                      <a:pt x="241" y="560"/>
                      <a:pt x="213" y="560"/>
                    </a:cubicBezTo>
                    <a:cubicBezTo>
                      <a:pt x="178" y="560"/>
                      <a:pt x="149" y="531"/>
                      <a:pt x="149" y="531"/>
                    </a:cubicBezTo>
                    <a:cubicBezTo>
                      <a:pt x="121" y="496"/>
                      <a:pt x="93" y="468"/>
                      <a:pt x="93" y="439"/>
                    </a:cubicBezTo>
                    <a:lnTo>
                      <a:pt x="93" y="319"/>
                    </a:lnTo>
                    <a:lnTo>
                      <a:pt x="93" y="291"/>
                    </a:lnTo>
                    <a:lnTo>
                      <a:pt x="93" y="178"/>
                    </a:lnTo>
                    <a:cubicBezTo>
                      <a:pt x="93" y="142"/>
                      <a:pt x="121" y="114"/>
                      <a:pt x="149" y="86"/>
                    </a:cubicBezTo>
                    <a:cubicBezTo>
                      <a:pt x="149" y="86"/>
                      <a:pt x="178" y="57"/>
                      <a:pt x="213" y="57"/>
                    </a:cubicBezTo>
                    <a:close/>
                    <a:moveTo>
                      <a:pt x="213" y="1"/>
                    </a:moveTo>
                    <a:cubicBezTo>
                      <a:pt x="178" y="1"/>
                      <a:pt x="149" y="1"/>
                      <a:pt x="121" y="29"/>
                    </a:cubicBezTo>
                    <a:cubicBezTo>
                      <a:pt x="93" y="29"/>
                      <a:pt x="93" y="57"/>
                      <a:pt x="64" y="57"/>
                    </a:cubicBezTo>
                    <a:cubicBezTo>
                      <a:pt x="36" y="86"/>
                      <a:pt x="36" y="114"/>
                      <a:pt x="36" y="178"/>
                    </a:cubicBezTo>
                    <a:cubicBezTo>
                      <a:pt x="1" y="206"/>
                      <a:pt x="1" y="234"/>
                      <a:pt x="1" y="291"/>
                    </a:cubicBezTo>
                    <a:cubicBezTo>
                      <a:pt x="1" y="354"/>
                      <a:pt x="1" y="411"/>
                      <a:pt x="36" y="439"/>
                    </a:cubicBezTo>
                    <a:cubicBezTo>
                      <a:pt x="36" y="496"/>
                      <a:pt x="36" y="531"/>
                      <a:pt x="64" y="560"/>
                    </a:cubicBezTo>
                    <a:cubicBezTo>
                      <a:pt x="93" y="560"/>
                      <a:pt x="93" y="588"/>
                      <a:pt x="121" y="588"/>
                    </a:cubicBezTo>
                    <a:cubicBezTo>
                      <a:pt x="149" y="616"/>
                      <a:pt x="178" y="616"/>
                      <a:pt x="213" y="616"/>
                    </a:cubicBezTo>
                    <a:cubicBezTo>
                      <a:pt x="241" y="616"/>
                      <a:pt x="270" y="616"/>
                      <a:pt x="298" y="588"/>
                    </a:cubicBezTo>
                    <a:cubicBezTo>
                      <a:pt x="326" y="588"/>
                      <a:pt x="326" y="560"/>
                      <a:pt x="354" y="560"/>
                    </a:cubicBezTo>
                    <a:cubicBezTo>
                      <a:pt x="390" y="531"/>
                      <a:pt x="390" y="496"/>
                      <a:pt x="390" y="439"/>
                    </a:cubicBezTo>
                    <a:cubicBezTo>
                      <a:pt x="418" y="411"/>
                      <a:pt x="418" y="354"/>
                      <a:pt x="418" y="291"/>
                    </a:cubicBezTo>
                    <a:cubicBezTo>
                      <a:pt x="418" y="234"/>
                      <a:pt x="418" y="206"/>
                      <a:pt x="390" y="178"/>
                    </a:cubicBezTo>
                    <a:cubicBezTo>
                      <a:pt x="390" y="114"/>
                      <a:pt x="390" y="86"/>
                      <a:pt x="354" y="57"/>
                    </a:cubicBezTo>
                    <a:cubicBezTo>
                      <a:pt x="326" y="57"/>
                      <a:pt x="326" y="29"/>
                      <a:pt x="298" y="29"/>
                    </a:cubicBezTo>
                    <a:cubicBezTo>
                      <a:pt x="270" y="1"/>
                      <a:pt x="241" y="1"/>
                      <a:pt x="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1"/>
              <p:cNvSpPr/>
              <p:nvPr/>
            </p:nvSpPr>
            <p:spPr>
              <a:xfrm>
                <a:off x="5097950" y="2385550"/>
                <a:ext cx="8875" cy="13975"/>
              </a:xfrm>
              <a:custGeom>
                <a:rect b="b" l="l" r="r" t="t"/>
                <a:pathLst>
                  <a:path extrusionOk="0" h="559" w="355">
                    <a:moveTo>
                      <a:pt x="206" y="0"/>
                    </a:moveTo>
                    <a:cubicBezTo>
                      <a:pt x="178" y="0"/>
                      <a:pt x="150" y="28"/>
                      <a:pt x="150" y="28"/>
                    </a:cubicBezTo>
                    <a:cubicBezTo>
                      <a:pt x="121" y="28"/>
                      <a:pt x="93" y="28"/>
                      <a:pt x="65" y="57"/>
                    </a:cubicBezTo>
                    <a:lnTo>
                      <a:pt x="1" y="57"/>
                    </a:lnTo>
                    <a:lnTo>
                      <a:pt x="1" y="113"/>
                    </a:lnTo>
                    <a:lnTo>
                      <a:pt x="150" y="113"/>
                    </a:lnTo>
                    <a:lnTo>
                      <a:pt x="150" y="502"/>
                    </a:lnTo>
                    <a:lnTo>
                      <a:pt x="1" y="502"/>
                    </a:lnTo>
                    <a:lnTo>
                      <a:pt x="1" y="559"/>
                    </a:lnTo>
                    <a:lnTo>
                      <a:pt x="355" y="559"/>
                    </a:lnTo>
                    <a:lnTo>
                      <a:pt x="355" y="502"/>
                    </a:lnTo>
                    <a:lnTo>
                      <a:pt x="242" y="502"/>
                    </a:lnTo>
                    <a:lnTo>
                      <a:pt x="2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1"/>
              <p:cNvSpPr/>
              <p:nvPr/>
            </p:nvSpPr>
            <p:spPr>
              <a:xfrm>
                <a:off x="5109100" y="2383950"/>
                <a:ext cx="5150" cy="19300"/>
              </a:xfrm>
              <a:custGeom>
                <a:rect b="b" l="l" r="r" t="t"/>
                <a:pathLst>
                  <a:path extrusionOk="0" h="772" w="206">
                    <a:moveTo>
                      <a:pt x="1" y="0"/>
                    </a:moveTo>
                    <a:lnTo>
                      <a:pt x="1" y="64"/>
                    </a:lnTo>
                    <a:lnTo>
                      <a:pt x="57" y="64"/>
                    </a:lnTo>
                    <a:lnTo>
                      <a:pt x="57" y="121"/>
                    </a:lnTo>
                    <a:lnTo>
                      <a:pt x="86" y="297"/>
                    </a:lnTo>
                    <a:lnTo>
                      <a:pt x="86" y="326"/>
                    </a:lnTo>
                    <a:cubicBezTo>
                      <a:pt x="86" y="354"/>
                      <a:pt x="86" y="354"/>
                      <a:pt x="114" y="389"/>
                    </a:cubicBezTo>
                    <a:lnTo>
                      <a:pt x="178" y="389"/>
                    </a:lnTo>
                    <a:cubicBezTo>
                      <a:pt x="114" y="389"/>
                      <a:pt x="114" y="389"/>
                      <a:pt x="86" y="418"/>
                    </a:cubicBezTo>
                    <a:lnTo>
                      <a:pt x="86" y="474"/>
                    </a:lnTo>
                    <a:lnTo>
                      <a:pt x="57" y="680"/>
                    </a:lnTo>
                    <a:lnTo>
                      <a:pt x="57" y="708"/>
                    </a:lnTo>
                    <a:lnTo>
                      <a:pt x="1" y="708"/>
                    </a:lnTo>
                    <a:lnTo>
                      <a:pt x="1" y="771"/>
                    </a:lnTo>
                    <a:lnTo>
                      <a:pt x="57" y="771"/>
                    </a:lnTo>
                    <a:lnTo>
                      <a:pt x="86" y="743"/>
                    </a:lnTo>
                    <a:cubicBezTo>
                      <a:pt x="114" y="743"/>
                      <a:pt x="114" y="743"/>
                      <a:pt x="114" y="708"/>
                    </a:cubicBezTo>
                    <a:cubicBezTo>
                      <a:pt x="149" y="708"/>
                      <a:pt x="149" y="680"/>
                      <a:pt x="149" y="651"/>
                    </a:cubicBezTo>
                    <a:lnTo>
                      <a:pt x="149" y="474"/>
                    </a:lnTo>
                    <a:lnTo>
                      <a:pt x="149" y="446"/>
                    </a:lnTo>
                    <a:cubicBezTo>
                      <a:pt x="149" y="446"/>
                      <a:pt x="178" y="446"/>
                      <a:pt x="178" y="418"/>
                    </a:cubicBezTo>
                    <a:lnTo>
                      <a:pt x="206" y="418"/>
                    </a:lnTo>
                    <a:lnTo>
                      <a:pt x="206" y="354"/>
                    </a:lnTo>
                    <a:lnTo>
                      <a:pt x="178" y="354"/>
                    </a:lnTo>
                    <a:lnTo>
                      <a:pt x="149" y="326"/>
                    </a:lnTo>
                    <a:lnTo>
                      <a:pt x="149" y="297"/>
                    </a:lnTo>
                    <a:lnTo>
                      <a:pt x="149" y="121"/>
                    </a:lnTo>
                    <a:cubicBezTo>
                      <a:pt x="149" y="92"/>
                      <a:pt x="149" y="92"/>
                      <a:pt x="114" y="64"/>
                    </a:cubicBezTo>
                    <a:cubicBezTo>
                      <a:pt x="114" y="64"/>
                      <a:pt x="114" y="36"/>
                      <a:pt x="86" y="36"/>
                    </a:cubicBezTo>
                    <a:lnTo>
                      <a:pt x="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1"/>
              <p:cNvSpPr/>
              <p:nvPr/>
            </p:nvSpPr>
            <p:spPr>
              <a:xfrm>
                <a:off x="5121650" y="2389250"/>
                <a:ext cx="9575" cy="10275"/>
              </a:xfrm>
              <a:custGeom>
                <a:rect b="b" l="l" r="r" t="t"/>
                <a:pathLst>
                  <a:path extrusionOk="0" h="411" w="383">
                    <a:moveTo>
                      <a:pt x="142" y="1"/>
                    </a:moveTo>
                    <a:lnTo>
                      <a:pt x="142" y="177"/>
                    </a:lnTo>
                    <a:lnTo>
                      <a:pt x="1" y="177"/>
                    </a:lnTo>
                    <a:lnTo>
                      <a:pt x="1" y="234"/>
                    </a:lnTo>
                    <a:lnTo>
                      <a:pt x="142" y="234"/>
                    </a:lnTo>
                    <a:lnTo>
                      <a:pt x="142" y="411"/>
                    </a:lnTo>
                    <a:lnTo>
                      <a:pt x="234" y="411"/>
                    </a:lnTo>
                    <a:lnTo>
                      <a:pt x="234" y="234"/>
                    </a:lnTo>
                    <a:lnTo>
                      <a:pt x="383" y="234"/>
                    </a:lnTo>
                    <a:lnTo>
                      <a:pt x="383" y="177"/>
                    </a:lnTo>
                    <a:lnTo>
                      <a:pt x="234" y="17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1"/>
              <p:cNvSpPr/>
              <p:nvPr/>
            </p:nvSpPr>
            <p:spPr>
              <a:xfrm>
                <a:off x="5134050" y="2385550"/>
                <a:ext cx="9750" cy="13975"/>
              </a:xfrm>
              <a:custGeom>
                <a:rect b="b" l="l" r="r" t="t"/>
                <a:pathLst>
                  <a:path extrusionOk="0" h="559" w="390">
                    <a:moveTo>
                      <a:pt x="212" y="0"/>
                    </a:moveTo>
                    <a:cubicBezTo>
                      <a:pt x="177" y="0"/>
                      <a:pt x="177" y="28"/>
                      <a:pt x="149" y="28"/>
                    </a:cubicBezTo>
                    <a:cubicBezTo>
                      <a:pt x="120" y="28"/>
                      <a:pt x="92" y="28"/>
                      <a:pt x="92" y="57"/>
                    </a:cubicBezTo>
                    <a:lnTo>
                      <a:pt x="0" y="57"/>
                    </a:lnTo>
                    <a:lnTo>
                      <a:pt x="0" y="113"/>
                    </a:lnTo>
                    <a:lnTo>
                      <a:pt x="149" y="113"/>
                    </a:lnTo>
                    <a:lnTo>
                      <a:pt x="149" y="502"/>
                    </a:lnTo>
                    <a:lnTo>
                      <a:pt x="0" y="502"/>
                    </a:lnTo>
                    <a:lnTo>
                      <a:pt x="0" y="559"/>
                    </a:lnTo>
                    <a:lnTo>
                      <a:pt x="389" y="559"/>
                    </a:lnTo>
                    <a:lnTo>
                      <a:pt x="389" y="502"/>
                    </a:lnTo>
                    <a:lnTo>
                      <a:pt x="241" y="502"/>
                    </a:lnTo>
                    <a:lnTo>
                      <a:pt x="2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1"/>
              <p:cNvSpPr/>
              <p:nvPr/>
            </p:nvSpPr>
            <p:spPr>
              <a:xfrm>
                <a:off x="5145175" y="2384825"/>
                <a:ext cx="10300" cy="15425"/>
              </a:xfrm>
              <a:custGeom>
                <a:rect b="b" l="l" r="r" t="t"/>
                <a:pathLst>
                  <a:path extrusionOk="0" h="617" w="412">
                    <a:moveTo>
                      <a:pt x="206" y="57"/>
                    </a:moveTo>
                    <a:cubicBezTo>
                      <a:pt x="234" y="57"/>
                      <a:pt x="263" y="86"/>
                      <a:pt x="263" y="86"/>
                    </a:cubicBezTo>
                    <a:cubicBezTo>
                      <a:pt x="298" y="114"/>
                      <a:pt x="298" y="142"/>
                      <a:pt x="326" y="178"/>
                    </a:cubicBezTo>
                    <a:lnTo>
                      <a:pt x="326" y="291"/>
                    </a:lnTo>
                    <a:lnTo>
                      <a:pt x="326" y="319"/>
                    </a:lnTo>
                    <a:lnTo>
                      <a:pt x="326" y="439"/>
                    </a:lnTo>
                    <a:cubicBezTo>
                      <a:pt x="298" y="468"/>
                      <a:pt x="298" y="496"/>
                      <a:pt x="263" y="531"/>
                    </a:cubicBezTo>
                    <a:cubicBezTo>
                      <a:pt x="263" y="531"/>
                      <a:pt x="234" y="560"/>
                      <a:pt x="206" y="560"/>
                    </a:cubicBezTo>
                    <a:cubicBezTo>
                      <a:pt x="178" y="560"/>
                      <a:pt x="149" y="531"/>
                      <a:pt x="121" y="531"/>
                    </a:cubicBezTo>
                    <a:cubicBezTo>
                      <a:pt x="121" y="496"/>
                      <a:pt x="86" y="468"/>
                      <a:pt x="86" y="439"/>
                    </a:cubicBezTo>
                    <a:lnTo>
                      <a:pt x="86" y="319"/>
                    </a:lnTo>
                    <a:lnTo>
                      <a:pt x="86" y="291"/>
                    </a:lnTo>
                    <a:lnTo>
                      <a:pt x="86" y="178"/>
                    </a:lnTo>
                    <a:cubicBezTo>
                      <a:pt x="86" y="142"/>
                      <a:pt x="121" y="114"/>
                      <a:pt x="121" y="86"/>
                    </a:cubicBezTo>
                    <a:cubicBezTo>
                      <a:pt x="149" y="86"/>
                      <a:pt x="178" y="57"/>
                      <a:pt x="206" y="57"/>
                    </a:cubicBezTo>
                    <a:close/>
                    <a:moveTo>
                      <a:pt x="206" y="1"/>
                    </a:moveTo>
                    <a:cubicBezTo>
                      <a:pt x="178" y="1"/>
                      <a:pt x="149" y="1"/>
                      <a:pt x="121" y="29"/>
                    </a:cubicBezTo>
                    <a:cubicBezTo>
                      <a:pt x="86" y="29"/>
                      <a:pt x="57" y="57"/>
                      <a:pt x="57" y="57"/>
                    </a:cubicBezTo>
                    <a:cubicBezTo>
                      <a:pt x="29" y="86"/>
                      <a:pt x="29" y="114"/>
                      <a:pt x="1" y="178"/>
                    </a:cubicBezTo>
                    <a:lnTo>
                      <a:pt x="1" y="291"/>
                    </a:lnTo>
                    <a:lnTo>
                      <a:pt x="1" y="439"/>
                    </a:lnTo>
                    <a:cubicBezTo>
                      <a:pt x="29" y="496"/>
                      <a:pt x="29" y="531"/>
                      <a:pt x="57" y="560"/>
                    </a:cubicBezTo>
                    <a:cubicBezTo>
                      <a:pt x="57" y="560"/>
                      <a:pt x="86" y="588"/>
                      <a:pt x="121" y="588"/>
                    </a:cubicBezTo>
                    <a:cubicBezTo>
                      <a:pt x="149" y="616"/>
                      <a:pt x="178" y="616"/>
                      <a:pt x="206" y="616"/>
                    </a:cubicBezTo>
                    <a:cubicBezTo>
                      <a:pt x="234" y="616"/>
                      <a:pt x="263" y="616"/>
                      <a:pt x="298" y="588"/>
                    </a:cubicBezTo>
                    <a:cubicBezTo>
                      <a:pt x="298" y="588"/>
                      <a:pt x="326" y="560"/>
                      <a:pt x="355" y="560"/>
                    </a:cubicBezTo>
                    <a:cubicBezTo>
                      <a:pt x="355" y="531"/>
                      <a:pt x="383" y="496"/>
                      <a:pt x="383" y="439"/>
                    </a:cubicBezTo>
                    <a:cubicBezTo>
                      <a:pt x="383" y="411"/>
                      <a:pt x="411" y="354"/>
                      <a:pt x="411" y="291"/>
                    </a:cubicBezTo>
                    <a:cubicBezTo>
                      <a:pt x="411" y="234"/>
                      <a:pt x="383" y="206"/>
                      <a:pt x="383" y="178"/>
                    </a:cubicBezTo>
                    <a:cubicBezTo>
                      <a:pt x="383" y="114"/>
                      <a:pt x="355" y="86"/>
                      <a:pt x="355" y="57"/>
                    </a:cubicBezTo>
                    <a:cubicBezTo>
                      <a:pt x="326" y="57"/>
                      <a:pt x="298" y="29"/>
                      <a:pt x="298" y="29"/>
                    </a:cubicBezTo>
                    <a:cubicBezTo>
                      <a:pt x="263" y="1"/>
                      <a:pt x="234"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1"/>
              <p:cNvSpPr/>
              <p:nvPr/>
            </p:nvSpPr>
            <p:spPr>
              <a:xfrm>
                <a:off x="5157025" y="2384825"/>
                <a:ext cx="10300" cy="15425"/>
              </a:xfrm>
              <a:custGeom>
                <a:rect b="b" l="l" r="r" t="t"/>
                <a:pathLst>
                  <a:path extrusionOk="0" h="617" w="412">
                    <a:moveTo>
                      <a:pt x="206" y="57"/>
                    </a:moveTo>
                    <a:cubicBezTo>
                      <a:pt x="234" y="57"/>
                      <a:pt x="263" y="86"/>
                      <a:pt x="291" y="86"/>
                    </a:cubicBezTo>
                    <a:cubicBezTo>
                      <a:pt x="291" y="114"/>
                      <a:pt x="319" y="142"/>
                      <a:pt x="319" y="178"/>
                    </a:cubicBezTo>
                    <a:lnTo>
                      <a:pt x="319" y="291"/>
                    </a:lnTo>
                    <a:lnTo>
                      <a:pt x="319" y="319"/>
                    </a:lnTo>
                    <a:lnTo>
                      <a:pt x="319" y="439"/>
                    </a:lnTo>
                    <a:cubicBezTo>
                      <a:pt x="319" y="468"/>
                      <a:pt x="291" y="496"/>
                      <a:pt x="291" y="531"/>
                    </a:cubicBezTo>
                    <a:cubicBezTo>
                      <a:pt x="263" y="531"/>
                      <a:pt x="234" y="560"/>
                      <a:pt x="206" y="560"/>
                    </a:cubicBezTo>
                    <a:cubicBezTo>
                      <a:pt x="178" y="560"/>
                      <a:pt x="142" y="531"/>
                      <a:pt x="142" y="531"/>
                    </a:cubicBezTo>
                    <a:cubicBezTo>
                      <a:pt x="114" y="496"/>
                      <a:pt x="114" y="468"/>
                      <a:pt x="86" y="439"/>
                    </a:cubicBezTo>
                    <a:lnTo>
                      <a:pt x="86" y="319"/>
                    </a:lnTo>
                    <a:lnTo>
                      <a:pt x="86" y="291"/>
                    </a:lnTo>
                    <a:lnTo>
                      <a:pt x="86" y="178"/>
                    </a:lnTo>
                    <a:cubicBezTo>
                      <a:pt x="114" y="142"/>
                      <a:pt x="114" y="114"/>
                      <a:pt x="142" y="86"/>
                    </a:cubicBezTo>
                    <a:cubicBezTo>
                      <a:pt x="142" y="86"/>
                      <a:pt x="178" y="57"/>
                      <a:pt x="206" y="57"/>
                    </a:cubicBezTo>
                    <a:close/>
                    <a:moveTo>
                      <a:pt x="206" y="1"/>
                    </a:moveTo>
                    <a:cubicBezTo>
                      <a:pt x="178" y="1"/>
                      <a:pt x="142" y="1"/>
                      <a:pt x="114" y="29"/>
                    </a:cubicBezTo>
                    <a:cubicBezTo>
                      <a:pt x="114" y="29"/>
                      <a:pt x="86" y="57"/>
                      <a:pt x="57" y="57"/>
                    </a:cubicBezTo>
                    <a:cubicBezTo>
                      <a:pt x="57" y="86"/>
                      <a:pt x="29" y="114"/>
                      <a:pt x="29" y="178"/>
                    </a:cubicBezTo>
                    <a:cubicBezTo>
                      <a:pt x="29" y="206"/>
                      <a:pt x="1" y="234"/>
                      <a:pt x="1" y="291"/>
                    </a:cubicBezTo>
                    <a:cubicBezTo>
                      <a:pt x="1" y="354"/>
                      <a:pt x="29" y="411"/>
                      <a:pt x="29" y="439"/>
                    </a:cubicBezTo>
                    <a:cubicBezTo>
                      <a:pt x="29" y="496"/>
                      <a:pt x="57" y="531"/>
                      <a:pt x="57" y="560"/>
                    </a:cubicBezTo>
                    <a:cubicBezTo>
                      <a:pt x="86" y="560"/>
                      <a:pt x="114" y="588"/>
                      <a:pt x="114" y="588"/>
                    </a:cubicBezTo>
                    <a:cubicBezTo>
                      <a:pt x="142" y="616"/>
                      <a:pt x="178" y="616"/>
                      <a:pt x="206" y="616"/>
                    </a:cubicBezTo>
                    <a:cubicBezTo>
                      <a:pt x="234" y="616"/>
                      <a:pt x="263" y="616"/>
                      <a:pt x="291" y="588"/>
                    </a:cubicBezTo>
                    <a:cubicBezTo>
                      <a:pt x="319" y="588"/>
                      <a:pt x="355" y="560"/>
                      <a:pt x="355" y="560"/>
                    </a:cubicBezTo>
                    <a:cubicBezTo>
                      <a:pt x="383" y="531"/>
                      <a:pt x="383" y="496"/>
                      <a:pt x="411" y="439"/>
                    </a:cubicBezTo>
                    <a:lnTo>
                      <a:pt x="411" y="291"/>
                    </a:lnTo>
                    <a:lnTo>
                      <a:pt x="411" y="178"/>
                    </a:lnTo>
                    <a:cubicBezTo>
                      <a:pt x="383" y="114"/>
                      <a:pt x="383" y="86"/>
                      <a:pt x="355" y="57"/>
                    </a:cubicBezTo>
                    <a:cubicBezTo>
                      <a:pt x="355" y="57"/>
                      <a:pt x="319" y="29"/>
                      <a:pt x="291" y="29"/>
                    </a:cubicBezTo>
                    <a:cubicBezTo>
                      <a:pt x="263" y="1"/>
                      <a:pt x="234" y="1"/>
                      <a:pt x="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1"/>
              <p:cNvSpPr/>
              <p:nvPr/>
            </p:nvSpPr>
            <p:spPr>
              <a:xfrm>
                <a:off x="5173825" y="2384825"/>
                <a:ext cx="10475" cy="15425"/>
              </a:xfrm>
              <a:custGeom>
                <a:rect b="b" l="l" r="r" t="t"/>
                <a:pathLst>
                  <a:path extrusionOk="0" h="617" w="419">
                    <a:moveTo>
                      <a:pt x="213" y="57"/>
                    </a:moveTo>
                    <a:cubicBezTo>
                      <a:pt x="241" y="57"/>
                      <a:pt x="270" y="86"/>
                      <a:pt x="270" y="86"/>
                    </a:cubicBezTo>
                    <a:cubicBezTo>
                      <a:pt x="298" y="114"/>
                      <a:pt x="298" y="142"/>
                      <a:pt x="326" y="178"/>
                    </a:cubicBezTo>
                    <a:lnTo>
                      <a:pt x="326" y="291"/>
                    </a:lnTo>
                    <a:lnTo>
                      <a:pt x="326" y="319"/>
                    </a:lnTo>
                    <a:lnTo>
                      <a:pt x="326" y="439"/>
                    </a:lnTo>
                    <a:cubicBezTo>
                      <a:pt x="298" y="468"/>
                      <a:pt x="298" y="496"/>
                      <a:pt x="270" y="531"/>
                    </a:cubicBezTo>
                    <a:cubicBezTo>
                      <a:pt x="270" y="531"/>
                      <a:pt x="241" y="560"/>
                      <a:pt x="213" y="560"/>
                    </a:cubicBezTo>
                    <a:cubicBezTo>
                      <a:pt x="178" y="560"/>
                      <a:pt x="149" y="531"/>
                      <a:pt x="121" y="531"/>
                    </a:cubicBezTo>
                    <a:cubicBezTo>
                      <a:pt x="121" y="496"/>
                      <a:pt x="93" y="468"/>
                      <a:pt x="93" y="439"/>
                    </a:cubicBezTo>
                    <a:lnTo>
                      <a:pt x="93" y="319"/>
                    </a:lnTo>
                    <a:lnTo>
                      <a:pt x="93" y="291"/>
                    </a:lnTo>
                    <a:lnTo>
                      <a:pt x="93" y="178"/>
                    </a:lnTo>
                    <a:cubicBezTo>
                      <a:pt x="93" y="142"/>
                      <a:pt x="121" y="114"/>
                      <a:pt x="121" y="86"/>
                    </a:cubicBezTo>
                    <a:cubicBezTo>
                      <a:pt x="149" y="86"/>
                      <a:pt x="178" y="57"/>
                      <a:pt x="213" y="57"/>
                    </a:cubicBezTo>
                    <a:close/>
                    <a:moveTo>
                      <a:pt x="213" y="1"/>
                    </a:moveTo>
                    <a:cubicBezTo>
                      <a:pt x="178" y="1"/>
                      <a:pt x="149" y="1"/>
                      <a:pt x="121" y="29"/>
                    </a:cubicBezTo>
                    <a:cubicBezTo>
                      <a:pt x="93" y="29"/>
                      <a:pt x="65" y="57"/>
                      <a:pt x="65" y="57"/>
                    </a:cubicBezTo>
                    <a:cubicBezTo>
                      <a:pt x="36" y="86"/>
                      <a:pt x="36" y="114"/>
                      <a:pt x="1" y="178"/>
                    </a:cubicBezTo>
                    <a:lnTo>
                      <a:pt x="1" y="291"/>
                    </a:lnTo>
                    <a:lnTo>
                      <a:pt x="1" y="439"/>
                    </a:lnTo>
                    <a:cubicBezTo>
                      <a:pt x="36" y="496"/>
                      <a:pt x="36" y="531"/>
                      <a:pt x="65" y="560"/>
                    </a:cubicBezTo>
                    <a:cubicBezTo>
                      <a:pt x="65" y="560"/>
                      <a:pt x="93" y="588"/>
                      <a:pt x="121" y="588"/>
                    </a:cubicBezTo>
                    <a:cubicBezTo>
                      <a:pt x="149" y="616"/>
                      <a:pt x="178" y="616"/>
                      <a:pt x="213" y="616"/>
                    </a:cubicBezTo>
                    <a:cubicBezTo>
                      <a:pt x="241" y="616"/>
                      <a:pt x="270" y="616"/>
                      <a:pt x="298" y="588"/>
                    </a:cubicBezTo>
                    <a:cubicBezTo>
                      <a:pt x="298" y="588"/>
                      <a:pt x="326" y="560"/>
                      <a:pt x="355" y="560"/>
                    </a:cubicBezTo>
                    <a:cubicBezTo>
                      <a:pt x="355" y="531"/>
                      <a:pt x="390" y="496"/>
                      <a:pt x="390" y="439"/>
                    </a:cubicBezTo>
                    <a:cubicBezTo>
                      <a:pt x="390" y="411"/>
                      <a:pt x="418" y="354"/>
                      <a:pt x="418" y="291"/>
                    </a:cubicBezTo>
                    <a:cubicBezTo>
                      <a:pt x="418" y="234"/>
                      <a:pt x="390" y="206"/>
                      <a:pt x="390" y="178"/>
                    </a:cubicBezTo>
                    <a:cubicBezTo>
                      <a:pt x="390" y="114"/>
                      <a:pt x="355" y="86"/>
                      <a:pt x="355" y="57"/>
                    </a:cubicBezTo>
                    <a:cubicBezTo>
                      <a:pt x="326" y="57"/>
                      <a:pt x="298" y="29"/>
                      <a:pt x="298" y="29"/>
                    </a:cubicBezTo>
                    <a:cubicBezTo>
                      <a:pt x="270" y="1"/>
                      <a:pt x="241" y="1"/>
                      <a:pt x="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1"/>
              <p:cNvSpPr/>
              <p:nvPr/>
            </p:nvSpPr>
            <p:spPr>
              <a:xfrm>
                <a:off x="5186400" y="2383950"/>
                <a:ext cx="5150" cy="19300"/>
              </a:xfrm>
              <a:custGeom>
                <a:rect b="b" l="l" r="r" t="t"/>
                <a:pathLst>
                  <a:path extrusionOk="0" h="772" w="206">
                    <a:moveTo>
                      <a:pt x="0" y="0"/>
                    </a:moveTo>
                    <a:lnTo>
                      <a:pt x="0" y="64"/>
                    </a:lnTo>
                    <a:lnTo>
                      <a:pt x="64" y="64"/>
                    </a:lnTo>
                    <a:lnTo>
                      <a:pt x="64" y="121"/>
                    </a:lnTo>
                    <a:lnTo>
                      <a:pt x="64" y="297"/>
                    </a:lnTo>
                    <a:cubicBezTo>
                      <a:pt x="64" y="297"/>
                      <a:pt x="64" y="326"/>
                      <a:pt x="92" y="326"/>
                    </a:cubicBezTo>
                    <a:cubicBezTo>
                      <a:pt x="92" y="354"/>
                      <a:pt x="92" y="354"/>
                      <a:pt x="120" y="389"/>
                    </a:cubicBezTo>
                    <a:lnTo>
                      <a:pt x="149" y="389"/>
                    </a:lnTo>
                    <a:cubicBezTo>
                      <a:pt x="120" y="389"/>
                      <a:pt x="92" y="389"/>
                      <a:pt x="92" y="418"/>
                    </a:cubicBezTo>
                    <a:cubicBezTo>
                      <a:pt x="92" y="446"/>
                      <a:pt x="64" y="446"/>
                      <a:pt x="64" y="474"/>
                    </a:cubicBezTo>
                    <a:lnTo>
                      <a:pt x="64" y="680"/>
                    </a:lnTo>
                    <a:lnTo>
                      <a:pt x="64" y="708"/>
                    </a:lnTo>
                    <a:lnTo>
                      <a:pt x="0" y="708"/>
                    </a:lnTo>
                    <a:lnTo>
                      <a:pt x="0" y="771"/>
                    </a:lnTo>
                    <a:lnTo>
                      <a:pt x="28" y="771"/>
                    </a:lnTo>
                    <a:cubicBezTo>
                      <a:pt x="64" y="771"/>
                      <a:pt x="64" y="743"/>
                      <a:pt x="92" y="743"/>
                    </a:cubicBezTo>
                    <a:cubicBezTo>
                      <a:pt x="92" y="743"/>
                      <a:pt x="120" y="743"/>
                      <a:pt x="120" y="708"/>
                    </a:cubicBezTo>
                    <a:lnTo>
                      <a:pt x="120" y="651"/>
                    </a:lnTo>
                    <a:lnTo>
                      <a:pt x="120" y="474"/>
                    </a:lnTo>
                    <a:lnTo>
                      <a:pt x="149" y="446"/>
                    </a:lnTo>
                    <a:lnTo>
                      <a:pt x="177" y="418"/>
                    </a:lnTo>
                    <a:lnTo>
                      <a:pt x="205" y="418"/>
                    </a:lnTo>
                    <a:lnTo>
                      <a:pt x="205" y="354"/>
                    </a:lnTo>
                    <a:lnTo>
                      <a:pt x="177" y="354"/>
                    </a:lnTo>
                    <a:cubicBezTo>
                      <a:pt x="149" y="354"/>
                      <a:pt x="149" y="326"/>
                      <a:pt x="149" y="326"/>
                    </a:cubicBezTo>
                    <a:cubicBezTo>
                      <a:pt x="149" y="326"/>
                      <a:pt x="120" y="326"/>
                      <a:pt x="120" y="297"/>
                    </a:cubicBezTo>
                    <a:lnTo>
                      <a:pt x="120" y="121"/>
                    </a:lnTo>
                    <a:lnTo>
                      <a:pt x="120" y="64"/>
                    </a:lnTo>
                    <a:lnTo>
                      <a:pt x="92" y="36"/>
                    </a:lnTo>
                    <a:cubicBezTo>
                      <a:pt x="64" y="36"/>
                      <a:pt x="64" y="0"/>
                      <a:pt x="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1"/>
              <p:cNvSpPr/>
              <p:nvPr/>
            </p:nvSpPr>
            <p:spPr>
              <a:xfrm>
                <a:off x="5194525" y="2389250"/>
                <a:ext cx="9575" cy="10275"/>
              </a:xfrm>
              <a:custGeom>
                <a:rect b="b" l="l" r="r" t="t"/>
                <a:pathLst>
                  <a:path extrusionOk="0" h="411" w="383">
                    <a:moveTo>
                      <a:pt x="1" y="1"/>
                    </a:moveTo>
                    <a:lnTo>
                      <a:pt x="1" y="57"/>
                    </a:lnTo>
                    <a:lnTo>
                      <a:pt x="326" y="206"/>
                    </a:lnTo>
                    <a:lnTo>
                      <a:pt x="1" y="354"/>
                    </a:lnTo>
                    <a:lnTo>
                      <a:pt x="1" y="411"/>
                    </a:lnTo>
                    <a:lnTo>
                      <a:pt x="383" y="234"/>
                    </a:lnTo>
                    <a:lnTo>
                      <a:pt x="383" y="177"/>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71"/>
            <p:cNvGrpSpPr/>
            <p:nvPr/>
          </p:nvGrpSpPr>
          <p:grpSpPr>
            <a:xfrm>
              <a:off x="3389518" y="1847357"/>
              <a:ext cx="2195785" cy="2992033"/>
              <a:chOff x="4587375" y="2902200"/>
              <a:chExt cx="521750" cy="710950"/>
            </a:xfrm>
          </p:grpSpPr>
          <p:sp>
            <p:nvSpPr>
              <p:cNvPr id="2731" name="Google Shape;2731;p71"/>
              <p:cNvSpPr/>
              <p:nvPr/>
            </p:nvSpPr>
            <p:spPr>
              <a:xfrm>
                <a:off x="4587375" y="2902200"/>
                <a:ext cx="521750" cy="710950"/>
              </a:xfrm>
              <a:custGeom>
                <a:rect b="b" l="l" r="r" t="t"/>
                <a:pathLst>
                  <a:path extrusionOk="0" h="28438" w="20870">
                    <a:moveTo>
                      <a:pt x="1050" y="0"/>
                    </a:moveTo>
                    <a:cubicBezTo>
                      <a:pt x="906" y="0"/>
                      <a:pt x="764" y="37"/>
                      <a:pt x="644" y="111"/>
                    </a:cubicBezTo>
                    <a:cubicBezTo>
                      <a:pt x="0" y="493"/>
                      <a:pt x="262" y="1321"/>
                      <a:pt x="559" y="1852"/>
                    </a:cubicBezTo>
                    <a:cubicBezTo>
                      <a:pt x="2151" y="4597"/>
                      <a:pt x="3743" y="7363"/>
                      <a:pt x="5334" y="10136"/>
                    </a:cubicBezTo>
                    <a:cubicBezTo>
                      <a:pt x="4889" y="9400"/>
                      <a:pt x="3976" y="8629"/>
                      <a:pt x="3297" y="8134"/>
                    </a:cubicBezTo>
                    <a:cubicBezTo>
                      <a:pt x="2766" y="7745"/>
                      <a:pt x="2208" y="7391"/>
                      <a:pt x="1564" y="7250"/>
                    </a:cubicBezTo>
                    <a:cubicBezTo>
                      <a:pt x="1437" y="7223"/>
                      <a:pt x="1276" y="7205"/>
                      <a:pt x="1107" y="7205"/>
                    </a:cubicBezTo>
                    <a:cubicBezTo>
                      <a:pt x="681" y="7205"/>
                      <a:pt x="210" y="7324"/>
                      <a:pt x="149" y="7745"/>
                    </a:cubicBezTo>
                    <a:cubicBezTo>
                      <a:pt x="114" y="7922"/>
                      <a:pt x="149" y="8098"/>
                      <a:pt x="262" y="8247"/>
                    </a:cubicBezTo>
                    <a:cubicBezTo>
                      <a:pt x="354" y="8396"/>
                      <a:pt x="467" y="8516"/>
                      <a:pt x="588" y="8664"/>
                    </a:cubicBezTo>
                    <a:cubicBezTo>
                      <a:pt x="1415" y="9485"/>
                      <a:pt x="2208" y="10369"/>
                      <a:pt x="2887" y="11346"/>
                    </a:cubicBezTo>
                    <a:cubicBezTo>
                      <a:pt x="3743" y="12492"/>
                      <a:pt x="4507" y="13758"/>
                      <a:pt x="5334" y="14939"/>
                    </a:cubicBezTo>
                    <a:cubicBezTo>
                      <a:pt x="6190" y="16149"/>
                      <a:pt x="7223" y="17062"/>
                      <a:pt x="8164" y="18151"/>
                    </a:cubicBezTo>
                    <a:cubicBezTo>
                      <a:pt x="9077" y="19184"/>
                      <a:pt x="9374" y="21045"/>
                      <a:pt x="9812" y="22339"/>
                    </a:cubicBezTo>
                    <a:cubicBezTo>
                      <a:pt x="10138" y="23280"/>
                      <a:pt x="10492" y="24228"/>
                      <a:pt x="10817" y="25197"/>
                    </a:cubicBezTo>
                    <a:cubicBezTo>
                      <a:pt x="11079" y="25997"/>
                      <a:pt x="11256" y="27143"/>
                      <a:pt x="11786" y="27822"/>
                    </a:cubicBezTo>
                    <a:cubicBezTo>
                      <a:pt x="12131" y="28292"/>
                      <a:pt x="12755" y="28438"/>
                      <a:pt x="13443" y="28438"/>
                    </a:cubicBezTo>
                    <a:cubicBezTo>
                      <a:pt x="14349" y="28438"/>
                      <a:pt x="15367" y="28184"/>
                      <a:pt x="16003" y="28084"/>
                    </a:cubicBezTo>
                    <a:cubicBezTo>
                      <a:pt x="16271" y="28027"/>
                      <a:pt x="16448" y="27999"/>
                      <a:pt x="16505" y="27999"/>
                    </a:cubicBezTo>
                    <a:cubicBezTo>
                      <a:pt x="17658" y="27850"/>
                      <a:pt x="20367" y="27376"/>
                      <a:pt x="20573" y="25905"/>
                    </a:cubicBezTo>
                    <a:cubicBezTo>
                      <a:pt x="20629" y="25466"/>
                      <a:pt x="20870" y="24900"/>
                      <a:pt x="20749" y="24461"/>
                    </a:cubicBezTo>
                    <a:cubicBezTo>
                      <a:pt x="19603" y="20896"/>
                      <a:pt x="17715" y="17621"/>
                      <a:pt x="16151" y="14232"/>
                    </a:cubicBezTo>
                    <a:cubicBezTo>
                      <a:pt x="16066" y="14027"/>
                      <a:pt x="15974" y="13822"/>
                      <a:pt x="15918" y="13581"/>
                    </a:cubicBezTo>
                    <a:cubicBezTo>
                      <a:pt x="15889" y="13348"/>
                      <a:pt x="15889" y="13114"/>
                      <a:pt x="15889" y="12874"/>
                    </a:cubicBezTo>
                    <a:cubicBezTo>
                      <a:pt x="15854" y="12435"/>
                      <a:pt x="15741" y="12053"/>
                      <a:pt x="15592" y="11636"/>
                    </a:cubicBezTo>
                    <a:cubicBezTo>
                      <a:pt x="14941" y="9690"/>
                      <a:pt x="14206" y="7780"/>
                      <a:pt x="13144" y="6040"/>
                    </a:cubicBezTo>
                    <a:cubicBezTo>
                      <a:pt x="12791" y="5481"/>
                      <a:pt x="12260" y="4773"/>
                      <a:pt x="11786" y="4300"/>
                    </a:cubicBezTo>
                    <a:cubicBezTo>
                      <a:pt x="11553" y="4066"/>
                      <a:pt x="11291" y="3854"/>
                      <a:pt x="10937" y="3797"/>
                    </a:cubicBezTo>
                    <a:cubicBezTo>
                      <a:pt x="10928" y="3795"/>
                      <a:pt x="10915" y="3794"/>
                      <a:pt x="10899" y="3794"/>
                    </a:cubicBezTo>
                    <a:cubicBezTo>
                      <a:pt x="10691" y="3794"/>
                      <a:pt x="9933" y="3946"/>
                      <a:pt x="9933" y="3946"/>
                    </a:cubicBezTo>
                    <a:cubicBezTo>
                      <a:pt x="9579" y="3592"/>
                      <a:pt x="9282" y="3387"/>
                      <a:pt x="8751" y="3323"/>
                    </a:cubicBezTo>
                    <a:cubicBezTo>
                      <a:pt x="8680" y="3315"/>
                      <a:pt x="8608" y="3311"/>
                      <a:pt x="8535" y="3311"/>
                    </a:cubicBezTo>
                    <a:cubicBezTo>
                      <a:pt x="8100" y="3311"/>
                      <a:pt x="7656" y="3452"/>
                      <a:pt x="7280" y="3677"/>
                    </a:cubicBezTo>
                    <a:cubicBezTo>
                      <a:pt x="7011" y="3323"/>
                      <a:pt x="6601" y="3090"/>
                      <a:pt x="6162" y="3033"/>
                    </a:cubicBezTo>
                    <a:cubicBezTo>
                      <a:pt x="6123" y="3030"/>
                      <a:pt x="6084" y="3029"/>
                      <a:pt x="6045" y="3029"/>
                    </a:cubicBezTo>
                    <a:cubicBezTo>
                      <a:pt x="5693" y="3029"/>
                      <a:pt x="5337" y="3145"/>
                      <a:pt x="5101" y="3387"/>
                    </a:cubicBezTo>
                    <a:cubicBezTo>
                      <a:pt x="4952" y="3500"/>
                      <a:pt x="4804" y="3677"/>
                      <a:pt x="4776" y="3854"/>
                    </a:cubicBezTo>
                    <a:cubicBezTo>
                      <a:pt x="4748" y="3916"/>
                      <a:pt x="4801" y="4357"/>
                      <a:pt x="4778" y="4357"/>
                    </a:cubicBezTo>
                    <a:cubicBezTo>
                      <a:pt x="4777" y="4357"/>
                      <a:pt x="4776" y="4357"/>
                      <a:pt x="4776" y="4356"/>
                    </a:cubicBezTo>
                    <a:cubicBezTo>
                      <a:pt x="4478" y="4271"/>
                      <a:pt x="4330" y="3974"/>
                      <a:pt x="4181" y="3712"/>
                    </a:cubicBezTo>
                    <a:cubicBezTo>
                      <a:pt x="3538" y="2588"/>
                      <a:pt x="2830" y="1555"/>
                      <a:pt x="2002" y="557"/>
                    </a:cubicBezTo>
                    <a:cubicBezTo>
                      <a:pt x="1826" y="380"/>
                      <a:pt x="1677" y="203"/>
                      <a:pt x="1472" y="111"/>
                    </a:cubicBezTo>
                    <a:cubicBezTo>
                      <a:pt x="1341" y="37"/>
                      <a:pt x="1194" y="0"/>
                      <a:pt x="1050" y="0"/>
                    </a:cubicBezTo>
                    <a:close/>
                  </a:path>
                </a:pathLst>
              </a:custGeom>
              <a:solidFill>
                <a:srgbClr val="E958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1"/>
              <p:cNvSpPr/>
              <p:nvPr/>
            </p:nvSpPr>
            <p:spPr>
              <a:xfrm>
                <a:off x="4705150" y="3009850"/>
                <a:ext cx="53100" cy="93400"/>
              </a:xfrm>
              <a:custGeom>
                <a:rect b="b" l="l" r="r" t="t"/>
                <a:pathLst>
                  <a:path extrusionOk="0" h="3736" w="2124">
                    <a:moveTo>
                      <a:pt x="79" y="1"/>
                    </a:moveTo>
                    <a:cubicBezTo>
                      <a:pt x="65" y="1"/>
                      <a:pt x="50" y="8"/>
                      <a:pt x="36" y="22"/>
                    </a:cubicBezTo>
                    <a:cubicBezTo>
                      <a:pt x="1" y="22"/>
                      <a:pt x="1" y="50"/>
                      <a:pt x="1" y="78"/>
                    </a:cubicBezTo>
                    <a:cubicBezTo>
                      <a:pt x="355" y="758"/>
                      <a:pt x="708" y="1352"/>
                      <a:pt x="1005" y="1911"/>
                    </a:cubicBezTo>
                    <a:cubicBezTo>
                      <a:pt x="1331" y="2441"/>
                      <a:pt x="1656" y="3028"/>
                      <a:pt x="2010" y="3708"/>
                    </a:cubicBezTo>
                    <a:cubicBezTo>
                      <a:pt x="2038" y="3708"/>
                      <a:pt x="2038" y="3736"/>
                      <a:pt x="2067" y="3736"/>
                    </a:cubicBezTo>
                    <a:cubicBezTo>
                      <a:pt x="2067" y="3736"/>
                      <a:pt x="2095" y="3736"/>
                      <a:pt x="2095" y="3708"/>
                    </a:cubicBezTo>
                    <a:cubicBezTo>
                      <a:pt x="2123" y="3708"/>
                      <a:pt x="2123" y="3679"/>
                      <a:pt x="2123" y="3651"/>
                    </a:cubicBezTo>
                    <a:cubicBezTo>
                      <a:pt x="1769" y="2972"/>
                      <a:pt x="1451" y="2378"/>
                      <a:pt x="1126" y="1847"/>
                    </a:cubicBezTo>
                    <a:cubicBezTo>
                      <a:pt x="800" y="1288"/>
                      <a:pt x="475" y="701"/>
                      <a:pt x="121" y="22"/>
                    </a:cubicBezTo>
                    <a:cubicBezTo>
                      <a:pt x="107" y="8"/>
                      <a:pt x="93" y="1"/>
                      <a:pt x="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1"/>
              <p:cNvSpPr/>
              <p:nvPr/>
            </p:nvSpPr>
            <p:spPr>
              <a:xfrm>
                <a:off x="4770075" y="2992700"/>
                <a:ext cx="50950" cy="94275"/>
              </a:xfrm>
              <a:custGeom>
                <a:rect b="b" l="l" r="r" t="t"/>
                <a:pathLst>
                  <a:path extrusionOk="0" h="3771" w="2038">
                    <a:moveTo>
                      <a:pt x="28" y="0"/>
                    </a:moveTo>
                    <a:cubicBezTo>
                      <a:pt x="0" y="29"/>
                      <a:pt x="0" y="57"/>
                      <a:pt x="0" y="92"/>
                    </a:cubicBezTo>
                    <a:cubicBezTo>
                      <a:pt x="651" y="1153"/>
                      <a:pt x="1387" y="2420"/>
                      <a:pt x="1917" y="3743"/>
                    </a:cubicBezTo>
                    <a:cubicBezTo>
                      <a:pt x="1946" y="3771"/>
                      <a:pt x="1946" y="3771"/>
                      <a:pt x="1974" y="3771"/>
                    </a:cubicBezTo>
                    <a:lnTo>
                      <a:pt x="2002" y="3771"/>
                    </a:lnTo>
                    <a:cubicBezTo>
                      <a:pt x="2038" y="3771"/>
                      <a:pt x="2038" y="3714"/>
                      <a:pt x="2038" y="3686"/>
                    </a:cubicBezTo>
                    <a:cubicBezTo>
                      <a:pt x="1507" y="2392"/>
                      <a:pt x="764" y="1090"/>
                      <a:pt x="120" y="29"/>
                    </a:cubicBezTo>
                    <a:cubicBezTo>
                      <a:pt x="92" y="0"/>
                      <a:pt x="57" y="0"/>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1"/>
              <p:cNvSpPr/>
              <p:nvPr/>
            </p:nvSpPr>
            <p:spPr>
              <a:xfrm>
                <a:off x="4834275" y="2999600"/>
                <a:ext cx="44225" cy="85275"/>
              </a:xfrm>
              <a:custGeom>
                <a:rect b="b" l="l" r="r" t="t"/>
                <a:pathLst>
                  <a:path extrusionOk="0" h="3411" w="1769">
                    <a:moveTo>
                      <a:pt x="67" y="0"/>
                    </a:moveTo>
                    <a:cubicBezTo>
                      <a:pt x="57" y="0"/>
                      <a:pt x="43" y="7"/>
                      <a:pt x="28" y="21"/>
                    </a:cubicBezTo>
                    <a:cubicBezTo>
                      <a:pt x="0" y="21"/>
                      <a:pt x="0" y="78"/>
                      <a:pt x="0" y="106"/>
                    </a:cubicBezTo>
                    <a:cubicBezTo>
                      <a:pt x="644" y="991"/>
                      <a:pt x="1146" y="2024"/>
                      <a:pt x="1648" y="3354"/>
                    </a:cubicBezTo>
                    <a:cubicBezTo>
                      <a:pt x="1648" y="3382"/>
                      <a:pt x="1677" y="3410"/>
                      <a:pt x="1677" y="3410"/>
                    </a:cubicBezTo>
                    <a:lnTo>
                      <a:pt x="1705" y="3410"/>
                    </a:lnTo>
                    <a:cubicBezTo>
                      <a:pt x="1733" y="3382"/>
                      <a:pt x="1769" y="3354"/>
                      <a:pt x="1733" y="3318"/>
                    </a:cubicBezTo>
                    <a:cubicBezTo>
                      <a:pt x="1266" y="1995"/>
                      <a:pt x="736" y="934"/>
                      <a:pt x="85" y="21"/>
                    </a:cubicBezTo>
                    <a:cubicBezTo>
                      <a:pt x="85" y="7"/>
                      <a:pt x="78"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1"/>
              <p:cNvSpPr/>
              <p:nvPr/>
            </p:nvSpPr>
            <p:spPr>
              <a:xfrm>
                <a:off x="4711875" y="3143725"/>
                <a:ext cx="35400" cy="54675"/>
              </a:xfrm>
              <a:custGeom>
                <a:rect b="b" l="l" r="r" t="t"/>
                <a:pathLst>
                  <a:path extrusionOk="0" h="2187" w="1416">
                    <a:moveTo>
                      <a:pt x="29" y="1"/>
                    </a:moveTo>
                    <a:cubicBezTo>
                      <a:pt x="1" y="29"/>
                      <a:pt x="1" y="65"/>
                      <a:pt x="1" y="93"/>
                    </a:cubicBezTo>
                    <a:cubicBezTo>
                      <a:pt x="262" y="475"/>
                      <a:pt x="531" y="885"/>
                      <a:pt x="793" y="1303"/>
                    </a:cubicBezTo>
                    <a:cubicBezTo>
                      <a:pt x="942" y="1593"/>
                      <a:pt x="1118" y="1890"/>
                      <a:pt x="1295" y="2151"/>
                    </a:cubicBezTo>
                    <a:cubicBezTo>
                      <a:pt x="1324" y="2187"/>
                      <a:pt x="1324" y="2187"/>
                      <a:pt x="1359" y="2187"/>
                    </a:cubicBezTo>
                    <a:lnTo>
                      <a:pt x="1387" y="2187"/>
                    </a:lnTo>
                    <a:cubicBezTo>
                      <a:pt x="1416" y="2151"/>
                      <a:pt x="1416" y="2123"/>
                      <a:pt x="1416" y="2095"/>
                    </a:cubicBezTo>
                    <a:cubicBezTo>
                      <a:pt x="1239" y="1833"/>
                      <a:pt x="1062" y="1536"/>
                      <a:pt x="885" y="1239"/>
                    </a:cubicBezTo>
                    <a:cubicBezTo>
                      <a:pt x="616" y="800"/>
                      <a:pt x="354" y="383"/>
                      <a:pt x="86" y="29"/>
                    </a:cubicBezTo>
                    <a:cubicBezTo>
                      <a:pt x="86" y="1"/>
                      <a:pt x="57"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1"/>
              <p:cNvSpPr/>
              <p:nvPr/>
            </p:nvSpPr>
            <p:spPr>
              <a:xfrm>
                <a:off x="4765650" y="3147625"/>
                <a:ext cx="11875" cy="14525"/>
              </a:xfrm>
              <a:custGeom>
                <a:rect b="b" l="l" r="r" t="t"/>
                <a:pathLst>
                  <a:path extrusionOk="0" h="581" w="475">
                    <a:moveTo>
                      <a:pt x="44" y="1"/>
                    </a:moveTo>
                    <a:cubicBezTo>
                      <a:pt x="29" y="1"/>
                      <a:pt x="14" y="8"/>
                      <a:pt x="0" y="22"/>
                    </a:cubicBezTo>
                    <a:lnTo>
                      <a:pt x="0" y="114"/>
                    </a:lnTo>
                    <a:cubicBezTo>
                      <a:pt x="121" y="199"/>
                      <a:pt x="149" y="262"/>
                      <a:pt x="177" y="319"/>
                    </a:cubicBezTo>
                    <a:cubicBezTo>
                      <a:pt x="205" y="375"/>
                      <a:pt x="234" y="439"/>
                      <a:pt x="382" y="552"/>
                    </a:cubicBezTo>
                    <a:cubicBezTo>
                      <a:pt x="382" y="581"/>
                      <a:pt x="411" y="581"/>
                      <a:pt x="411" y="581"/>
                    </a:cubicBezTo>
                    <a:cubicBezTo>
                      <a:pt x="446" y="581"/>
                      <a:pt x="446" y="581"/>
                      <a:pt x="446" y="552"/>
                    </a:cubicBezTo>
                    <a:cubicBezTo>
                      <a:pt x="474" y="524"/>
                      <a:pt x="474" y="496"/>
                      <a:pt x="446" y="467"/>
                    </a:cubicBezTo>
                    <a:cubicBezTo>
                      <a:pt x="354" y="375"/>
                      <a:pt x="326" y="319"/>
                      <a:pt x="297" y="262"/>
                    </a:cubicBezTo>
                    <a:cubicBezTo>
                      <a:pt x="269" y="199"/>
                      <a:pt x="234" y="142"/>
                      <a:pt x="92" y="22"/>
                    </a:cubicBezTo>
                    <a:cubicBezTo>
                      <a:pt x="75" y="8"/>
                      <a:pt x="59"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1"/>
              <p:cNvSpPr/>
              <p:nvPr/>
            </p:nvSpPr>
            <p:spPr>
              <a:xfrm>
                <a:off x="4807725" y="3132775"/>
                <a:ext cx="10300" cy="13275"/>
              </a:xfrm>
              <a:custGeom>
                <a:rect b="b" l="l" r="r" t="t"/>
                <a:pathLst>
                  <a:path extrusionOk="0" h="531" w="412">
                    <a:moveTo>
                      <a:pt x="29" y="0"/>
                    </a:moveTo>
                    <a:cubicBezTo>
                      <a:pt x="1" y="29"/>
                      <a:pt x="1" y="57"/>
                      <a:pt x="29" y="85"/>
                    </a:cubicBezTo>
                    <a:cubicBezTo>
                      <a:pt x="58" y="149"/>
                      <a:pt x="114" y="234"/>
                      <a:pt x="142" y="290"/>
                    </a:cubicBezTo>
                    <a:cubicBezTo>
                      <a:pt x="206" y="382"/>
                      <a:pt x="263" y="439"/>
                      <a:pt x="291" y="503"/>
                    </a:cubicBezTo>
                    <a:cubicBezTo>
                      <a:pt x="291" y="531"/>
                      <a:pt x="319" y="531"/>
                      <a:pt x="355" y="531"/>
                    </a:cubicBezTo>
                    <a:lnTo>
                      <a:pt x="383" y="531"/>
                    </a:lnTo>
                    <a:cubicBezTo>
                      <a:pt x="411" y="503"/>
                      <a:pt x="411" y="467"/>
                      <a:pt x="383" y="439"/>
                    </a:cubicBezTo>
                    <a:cubicBezTo>
                      <a:pt x="355" y="382"/>
                      <a:pt x="291" y="326"/>
                      <a:pt x="263" y="234"/>
                    </a:cubicBezTo>
                    <a:cubicBezTo>
                      <a:pt x="206" y="149"/>
                      <a:pt x="142" y="85"/>
                      <a:pt x="114" y="29"/>
                    </a:cubicBezTo>
                    <a:cubicBezTo>
                      <a:pt x="86" y="0"/>
                      <a:pt x="58"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1"/>
              <p:cNvSpPr/>
              <p:nvPr/>
            </p:nvSpPr>
            <p:spPr>
              <a:xfrm>
                <a:off x="4858500" y="3119500"/>
                <a:ext cx="11150" cy="14700"/>
              </a:xfrm>
              <a:custGeom>
                <a:rect b="b" l="l" r="r" t="t"/>
                <a:pathLst>
                  <a:path extrusionOk="0" h="588" w="446">
                    <a:moveTo>
                      <a:pt x="57" y="1"/>
                    </a:moveTo>
                    <a:cubicBezTo>
                      <a:pt x="29" y="29"/>
                      <a:pt x="0" y="57"/>
                      <a:pt x="29" y="86"/>
                    </a:cubicBezTo>
                    <a:lnTo>
                      <a:pt x="326" y="560"/>
                    </a:lnTo>
                    <a:cubicBezTo>
                      <a:pt x="354" y="560"/>
                      <a:pt x="354" y="588"/>
                      <a:pt x="382" y="588"/>
                    </a:cubicBezTo>
                    <a:cubicBezTo>
                      <a:pt x="411" y="588"/>
                      <a:pt x="411" y="560"/>
                      <a:pt x="411" y="560"/>
                    </a:cubicBezTo>
                    <a:cubicBezTo>
                      <a:pt x="446" y="560"/>
                      <a:pt x="446" y="503"/>
                      <a:pt x="446" y="468"/>
                    </a:cubicBezTo>
                    <a:lnTo>
                      <a:pt x="121" y="29"/>
                    </a:lnTo>
                    <a:cubicBezTo>
                      <a:pt x="121" y="1"/>
                      <a:pt x="92"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1"/>
              <p:cNvSpPr/>
              <p:nvPr/>
            </p:nvSpPr>
            <p:spPr>
              <a:xfrm>
                <a:off x="4905000" y="3110375"/>
                <a:ext cx="7275" cy="14275"/>
              </a:xfrm>
              <a:custGeom>
                <a:rect b="b" l="l" r="r" t="t"/>
                <a:pathLst>
                  <a:path extrusionOk="0" h="571" w="291">
                    <a:moveTo>
                      <a:pt x="82" y="0"/>
                    </a:moveTo>
                    <a:cubicBezTo>
                      <a:pt x="74" y="0"/>
                      <a:pt x="66" y="4"/>
                      <a:pt x="57" y="12"/>
                    </a:cubicBezTo>
                    <a:cubicBezTo>
                      <a:pt x="29" y="12"/>
                      <a:pt x="1" y="40"/>
                      <a:pt x="1" y="69"/>
                    </a:cubicBezTo>
                    <a:lnTo>
                      <a:pt x="178" y="543"/>
                    </a:lnTo>
                    <a:cubicBezTo>
                      <a:pt x="178" y="571"/>
                      <a:pt x="206" y="571"/>
                      <a:pt x="234" y="571"/>
                    </a:cubicBezTo>
                    <a:cubicBezTo>
                      <a:pt x="263" y="571"/>
                      <a:pt x="291" y="543"/>
                      <a:pt x="263" y="514"/>
                    </a:cubicBezTo>
                    <a:lnTo>
                      <a:pt x="114" y="40"/>
                    </a:lnTo>
                    <a:cubicBezTo>
                      <a:pt x="114" y="20"/>
                      <a:pt x="100" y="0"/>
                      <a:pt x="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1"/>
              <p:cNvSpPr/>
              <p:nvPr/>
            </p:nvSpPr>
            <p:spPr>
              <a:xfrm>
                <a:off x="4591800" y="2903950"/>
                <a:ext cx="41225" cy="32700"/>
              </a:xfrm>
              <a:custGeom>
                <a:rect b="b" l="l" r="r" t="t"/>
                <a:pathLst>
                  <a:path extrusionOk="0" h="1308" w="1649">
                    <a:moveTo>
                      <a:pt x="1267" y="1"/>
                    </a:moveTo>
                    <a:cubicBezTo>
                      <a:pt x="1257" y="1"/>
                      <a:pt x="1248" y="4"/>
                      <a:pt x="1238" y="13"/>
                    </a:cubicBezTo>
                    <a:cubicBezTo>
                      <a:pt x="1210" y="41"/>
                      <a:pt x="1210" y="70"/>
                      <a:pt x="1238" y="105"/>
                    </a:cubicBezTo>
                    <a:cubicBezTo>
                      <a:pt x="1415" y="339"/>
                      <a:pt x="1500" y="721"/>
                      <a:pt x="1387" y="926"/>
                    </a:cubicBezTo>
                    <a:cubicBezTo>
                      <a:pt x="1295" y="1046"/>
                      <a:pt x="1175" y="1131"/>
                      <a:pt x="1061" y="1166"/>
                    </a:cubicBezTo>
                    <a:cubicBezTo>
                      <a:pt x="1010" y="1186"/>
                      <a:pt x="954" y="1195"/>
                      <a:pt x="898" y="1195"/>
                    </a:cubicBezTo>
                    <a:cubicBezTo>
                      <a:pt x="793" y="1195"/>
                      <a:pt x="684" y="1163"/>
                      <a:pt x="587" y="1103"/>
                    </a:cubicBezTo>
                    <a:cubicBezTo>
                      <a:pt x="439" y="989"/>
                      <a:pt x="205" y="777"/>
                      <a:pt x="113" y="600"/>
                    </a:cubicBezTo>
                    <a:cubicBezTo>
                      <a:pt x="113" y="580"/>
                      <a:pt x="85" y="560"/>
                      <a:pt x="59" y="560"/>
                    </a:cubicBezTo>
                    <a:cubicBezTo>
                      <a:pt x="47" y="560"/>
                      <a:pt x="37" y="564"/>
                      <a:pt x="28" y="572"/>
                    </a:cubicBezTo>
                    <a:cubicBezTo>
                      <a:pt x="0" y="572"/>
                      <a:pt x="0" y="600"/>
                      <a:pt x="0" y="636"/>
                    </a:cubicBezTo>
                    <a:cubicBezTo>
                      <a:pt x="113" y="841"/>
                      <a:pt x="354" y="1074"/>
                      <a:pt x="531" y="1195"/>
                    </a:cubicBezTo>
                    <a:cubicBezTo>
                      <a:pt x="644" y="1279"/>
                      <a:pt x="793" y="1308"/>
                      <a:pt x="913" y="1308"/>
                    </a:cubicBezTo>
                    <a:cubicBezTo>
                      <a:pt x="969" y="1308"/>
                      <a:pt x="1033" y="1308"/>
                      <a:pt x="1090" y="1279"/>
                    </a:cubicBezTo>
                    <a:cubicBezTo>
                      <a:pt x="1238" y="1251"/>
                      <a:pt x="1387" y="1131"/>
                      <a:pt x="1472" y="989"/>
                    </a:cubicBezTo>
                    <a:cubicBezTo>
                      <a:pt x="1649" y="692"/>
                      <a:pt x="1472" y="247"/>
                      <a:pt x="1323" y="13"/>
                    </a:cubicBezTo>
                    <a:cubicBezTo>
                      <a:pt x="1304" y="13"/>
                      <a:pt x="1285" y="1"/>
                      <a:pt x="1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1"/>
              <p:cNvSpPr/>
              <p:nvPr/>
            </p:nvSpPr>
            <p:spPr>
              <a:xfrm>
                <a:off x="4594625" y="3085950"/>
                <a:ext cx="21425" cy="40825"/>
              </a:xfrm>
              <a:custGeom>
                <a:rect b="b" l="l" r="r" t="t"/>
                <a:pathLst>
                  <a:path extrusionOk="0" h="1633" w="857">
                    <a:moveTo>
                      <a:pt x="38" y="1"/>
                    </a:moveTo>
                    <a:cubicBezTo>
                      <a:pt x="18" y="1"/>
                      <a:pt x="0" y="21"/>
                      <a:pt x="0" y="41"/>
                    </a:cubicBezTo>
                    <a:cubicBezTo>
                      <a:pt x="0" y="76"/>
                      <a:pt x="0" y="105"/>
                      <a:pt x="36" y="105"/>
                    </a:cubicBezTo>
                    <a:cubicBezTo>
                      <a:pt x="121" y="133"/>
                      <a:pt x="177" y="253"/>
                      <a:pt x="241" y="310"/>
                    </a:cubicBezTo>
                    <a:cubicBezTo>
                      <a:pt x="326" y="430"/>
                      <a:pt x="418" y="515"/>
                      <a:pt x="503" y="635"/>
                    </a:cubicBezTo>
                    <a:cubicBezTo>
                      <a:pt x="566" y="748"/>
                      <a:pt x="651" y="840"/>
                      <a:pt x="680" y="989"/>
                    </a:cubicBezTo>
                    <a:cubicBezTo>
                      <a:pt x="708" y="1166"/>
                      <a:pt x="680" y="1399"/>
                      <a:pt x="531" y="1548"/>
                    </a:cubicBezTo>
                    <a:lnTo>
                      <a:pt x="531" y="1633"/>
                    </a:lnTo>
                    <a:lnTo>
                      <a:pt x="623" y="1633"/>
                    </a:lnTo>
                    <a:cubicBezTo>
                      <a:pt x="771" y="1456"/>
                      <a:pt x="856" y="1194"/>
                      <a:pt x="800" y="961"/>
                    </a:cubicBezTo>
                    <a:cubicBezTo>
                      <a:pt x="743" y="812"/>
                      <a:pt x="651" y="664"/>
                      <a:pt x="595" y="572"/>
                    </a:cubicBezTo>
                    <a:cubicBezTo>
                      <a:pt x="503" y="458"/>
                      <a:pt x="418" y="338"/>
                      <a:pt x="326" y="253"/>
                    </a:cubicBezTo>
                    <a:cubicBezTo>
                      <a:pt x="269" y="161"/>
                      <a:pt x="177" y="41"/>
                      <a:pt x="64" y="13"/>
                    </a:cubicBezTo>
                    <a:cubicBezTo>
                      <a:pt x="56" y="4"/>
                      <a:pt x="4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1"/>
              <p:cNvSpPr/>
              <p:nvPr/>
            </p:nvSpPr>
            <p:spPr>
              <a:xfrm>
                <a:off x="4651400" y="3161425"/>
                <a:ext cx="17700" cy="12575"/>
              </a:xfrm>
              <a:custGeom>
                <a:rect b="b" l="l" r="r" t="t"/>
                <a:pathLst>
                  <a:path extrusionOk="0" h="503" w="708">
                    <a:moveTo>
                      <a:pt x="594" y="0"/>
                    </a:moveTo>
                    <a:cubicBezTo>
                      <a:pt x="446" y="177"/>
                      <a:pt x="269" y="297"/>
                      <a:pt x="64" y="382"/>
                    </a:cubicBezTo>
                    <a:cubicBezTo>
                      <a:pt x="29" y="382"/>
                      <a:pt x="0" y="418"/>
                      <a:pt x="29" y="446"/>
                    </a:cubicBezTo>
                    <a:cubicBezTo>
                      <a:pt x="29" y="474"/>
                      <a:pt x="64" y="503"/>
                      <a:pt x="92" y="503"/>
                    </a:cubicBezTo>
                    <a:cubicBezTo>
                      <a:pt x="326" y="418"/>
                      <a:pt x="531" y="269"/>
                      <a:pt x="679" y="92"/>
                    </a:cubicBezTo>
                    <a:cubicBezTo>
                      <a:pt x="708" y="64"/>
                      <a:pt x="708" y="29"/>
                      <a:pt x="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1"/>
              <p:cNvSpPr/>
              <p:nvPr/>
            </p:nvSpPr>
            <p:spPr>
              <a:xfrm>
                <a:off x="4658825" y="3169725"/>
                <a:ext cx="8875" cy="7275"/>
              </a:xfrm>
              <a:custGeom>
                <a:rect b="b" l="l" r="r" t="t"/>
                <a:pathLst>
                  <a:path extrusionOk="0" h="291" w="355">
                    <a:moveTo>
                      <a:pt x="280" y="1"/>
                    </a:moveTo>
                    <a:cubicBezTo>
                      <a:pt x="264" y="1"/>
                      <a:pt x="248" y="8"/>
                      <a:pt x="234" y="22"/>
                    </a:cubicBezTo>
                    <a:cubicBezTo>
                      <a:pt x="177" y="86"/>
                      <a:pt x="85" y="142"/>
                      <a:pt x="29" y="199"/>
                    </a:cubicBezTo>
                    <a:cubicBezTo>
                      <a:pt x="0" y="199"/>
                      <a:pt x="0" y="227"/>
                      <a:pt x="0" y="263"/>
                    </a:cubicBezTo>
                    <a:cubicBezTo>
                      <a:pt x="0" y="291"/>
                      <a:pt x="29" y="291"/>
                      <a:pt x="57" y="291"/>
                    </a:cubicBezTo>
                    <a:lnTo>
                      <a:pt x="85" y="291"/>
                    </a:lnTo>
                    <a:cubicBezTo>
                      <a:pt x="177" y="227"/>
                      <a:pt x="234" y="171"/>
                      <a:pt x="326" y="114"/>
                    </a:cubicBezTo>
                    <a:cubicBezTo>
                      <a:pt x="354" y="86"/>
                      <a:pt x="354" y="50"/>
                      <a:pt x="326" y="22"/>
                    </a:cubicBezTo>
                    <a:cubicBezTo>
                      <a:pt x="312" y="8"/>
                      <a:pt x="296" y="1"/>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1"/>
              <p:cNvSpPr/>
              <p:nvPr/>
            </p:nvSpPr>
            <p:spPr>
              <a:xfrm>
                <a:off x="4650675" y="2992400"/>
                <a:ext cx="23550" cy="15000"/>
              </a:xfrm>
              <a:custGeom>
                <a:rect b="b" l="l" r="r" t="t"/>
                <a:pathLst>
                  <a:path extrusionOk="0" h="600" w="942">
                    <a:moveTo>
                      <a:pt x="882" y="1"/>
                    </a:moveTo>
                    <a:cubicBezTo>
                      <a:pt x="874" y="1"/>
                      <a:pt x="865" y="4"/>
                      <a:pt x="857" y="12"/>
                    </a:cubicBezTo>
                    <a:cubicBezTo>
                      <a:pt x="765" y="69"/>
                      <a:pt x="680" y="104"/>
                      <a:pt x="588" y="161"/>
                    </a:cubicBezTo>
                    <a:cubicBezTo>
                      <a:pt x="383" y="246"/>
                      <a:pt x="178" y="338"/>
                      <a:pt x="29" y="515"/>
                    </a:cubicBezTo>
                    <a:cubicBezTo>
                      <a:pt x="1" y="515"/>
                      <a:pt x="1" y="571"/>
                      <a:pt x="29" y="600"/>
                    </a:cubicBezTo>
                    <a:lnTo>
                      <a:pt x="58" y="600"/>
                    </a:lnTo>
                    <a:cubicBezTo>
                      <a:pt x="93" y="600"/>
                      <a:pt x="93" y="600"/>
                      <a:pt x="121" y="571"/>
                    </a:cubicBezTo>
                    <a:cubicBezTo>
                      <a:pt x="234" y="423"/>
                      <a:pt x="447" y="338"/>
                      <a:pt x="623" y="246"/>
                    </a:cubicBezTo>
                    <a:cubicBezTo>
                      <a:pt x="737" y="218"/>
                      <a:pt x="829" y="161"/>
                      <a:pt x="914" y="104"/>
                    </a:cubicBezTo>
                    <a:cubicBezTo>
                      <a:pt x="942" y="104"/>
                      <a:pt x="942" y="41"/>
                      <a:pt x="942" y="41"/>
                    </a:cubicBezTo>
                    <a:cubicBezTo>
                      <a:pt x="922" y="21"/>
                      <a:pt x="902"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1"/>
              <p:cNvSpPr/>
              <p:nvPr/>
            </p:nvSpPr>
            <p:spPr>
              <a:xfrm>
                <a:off x="4660225" y="3001950"/>
                <a:ext cx="9575" cy="6325"/>
              </a:xfrm>
              <a:custGeom>
                <a:rect b="b" l="l" r="r" t="t"/>
                <a:pathLst>
                  <a:path extrusionOk="0" h="253" w="383">
                    <a:moveTo>
                      <a:pt x="295" y="1"/>
                    </a:moveTo>
                    <a:cubicBezTo>
                      <a:pt x="286" y="1"/>
                      <a:pt x="278" y="4"/>
                      <a:pt x="270" y="12"/>
                    </a:cubicBezTo>
                    <a:cubicBezTo>
                      <a:pt x="206" y="76"/>
                      <a:pt x="121" y="104"/>
                      <a:pt x="29" y="133"/>
                    </a:cubicBezTo>
                    <a:cubicBezTo>
                      <a:pt x="1" y="161"/>
                      <a:pt x="1" y="189"/>
                      <a:pt x="1" y="218"/>
                    </a:cubicBezTo>
                    <a:cubicBezTo>
                      <a:pt x="29" y="253"/>
                      <a:pt x="29" y="253"/>
                      <a:pt x="65" y="253"/>
                    </a:cubicBezTo>
                    <a:lnTo>
                      <a:pt x="93" y="253"/>
                    </a:lnTo>
                    <a:cubicBezTo>
                      <a:pt x="178" y="218"/>
                      <a:pt x="270" y="161"/>
                      <a:pt x="326" y="104"/>
                    </a:cubicBezTo>
                    <a:cubicBezTo>
                      <a:pt x="355" y="104"/>
                      <a:pt x="383" y="76"/>
                      <a:pt x="355" y="41"/>
                    </a:cubicBezTo>
                    <a:cubicBezTo>
                      <a:pt x="335" y="21"/>
                      <a:pt x="315" y="1"/>
                      <a:pt x="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1"/>
              <p:cNvSpPr/>
              <p:nvPr/>
            </p:nvSpPr>
            <p:spPr>
              <a:xfrm>
                <a:off x="4660950" y="3004025"/>
                <a:ext cx="20000" cy="12225"/>
              </a:xfrm>
              <a:custGeom>
                <a:rect b="b" l="l" r="r" t="t"/>
                <a:pathLst>
                  <a:path extrusionOk="0" h="489" w="800">
                    <a:moveTo>
                      <a:pt x="740" y="0"/>
                    </a:moveTo>
                    <a:cubicBezTo>
                      <a:pt x="724" y="0"/>
                      <a:pt x="708" y="7"/>
                      <a:pt x="708" y="21"/>
                    </a:cubicBezTo>
                    <a:cubicBezTo>
                      <a:pt x="503" y="170"/>
                      <a:pt x="297" y="311"/>
                      <a:pt x="64" y="375"/>
                    </a:cubicBezTo>
                    <a:cubicBezTo>
                      <a:pt x="36" y="375"/>
                      <a:pt x="0" y="432"/>
                      <a:pt x="0" y="460"/>
                    </a:cubicBezTo>
                    <a:cubicBezTo>
                      <a:pt x="36" y="460"/>
                      <a:pt x="36" y="488"/>
                      <a:pt x="64" y="488"/>
                    </a:cubicBezTo>
                    <a:lnTo>
                      <a:pt x="92" y="488"/>
                    </a:lnTo>
                    <a:cubicBezTo>
                      <a:pt x="326" y="403"/>
                      <a:pt x="566" y="283"/>
                      <a:pt x="771" y="106"/>
                    </a:cubicBezTo>
                    <a:cubicBezTo>
                      <a:pt x="800" y="78"/>
                      <a:pt x="800" y="50"/>
                      <a:pt x="771" y="21"/>
                    </a:cubicBezTo>
                    <a:cubicBezTo>
                      <a:pt x="771" y="7"/>
                      <a:pt x="755" y="0"/>
                      <a:pt x="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1"/>
              <p:cNvSpPr/>
              <p:nvPr/>
            </p:nvSpPr>
            <p:spPr>
              <a:xfrm>
                <a:off x="4719300" y="2985275"/>
                <a:ext cx="19850" cy="8150"/>
              </a:xfrm>
              <a:custGeom>
                <a:rect b="b" l="l" r="r" t="t"/>
                <a:pathLst>
                  <a:path extrusionOk="0" h="326" w="794">
                    <a:moveTo>
                      <a:pt x="737" y="0"/>
                    </a:moveTo>
                    <a:cubicBezTo>
                      <a:pt x="616" y="0"/>
                      <a:pt x="496" y="0"/>
                      <a:pt x="383" y="36"/>
                    </a:cubicBezTo>
                    <a:cubicBezTo>
                      <a:pt x="234" y="92"/>
                      <a:pt x="114" y="149"/>
                      <a:pt x="29" y="241"/>
                    </a:cubicBezTo>
                    <a:cubicBezTo>
                      <a:pt x="1" y="241"/>
                      <a:pt x="1" y="297"/>
                      <a:pt x="29" y="326"/>
                    </a:cubicBezTo>
                    <a:lnTo>
                      <a:pt x="57" y="326"/>
                    </a:lnTo>
                    <a:cubicBezTo>
                      <a:pt x="86" y="326"/>
                      <a:pt x="86" y="326"/>
                      <a:pt x="114" y="297"/>
                    </a:cubicBezTo>
                    <a:cubicBezTo>
                      <a:pt x="178" y="241"/>
                      <a:pt x="263" y="177"/>
                      <a:pt x="383" y="149"/>
                    </a:cubicBezTo>
                    <a:cubicBezTo>
                      <a:pt x="496" y="121"/>
                      <a:pt x="616" y="121"/>
                      <a:pt x="737" y="121"/>
                    </a:cubicBezTo>
                    <a:cubicBezTo>
                      <a:pt x="765" y="121"/>
                      <a:pt x="793" y="92"/>
                      <a:pt x="793" y="64"/>
                    </a:cubicBezTo>
                    <a:cubicBezTo>
                      <a:pt x="793" y="36"/>
                      <a:pt x="765" y="0"/>
                      <a:pt x="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1"/>
              <p:cNvSpPr/>
              <p:nvPr/>
            </p:nvSpPr>
            <p:spPr>
              <a:xfrm>
                <a:off x="4781200" y="2991725"/>
                <a:ext cx="17725" cy="6125"/>
              </a:xfrm>
              <a:custGeom>
                <a:rect b="b" l="l" r="r" t="t"/>
                <a:pathLst>
                  <a:path extrusionOk="0" h="245" w="709">
                    <a:moveTo>
                      <a:pt x="502" y="1"/>
                    </a:moveTo>
                    <a:cubicBezTo>
                      <a:pt x="345" y="1"/>
                      <a:pt x="193" y="39"/>
                      <a:pt x="57" y="131"/>
                    </a:cubicBezTo>
                    <a:cubicBezTo>
                      <a:pt x="29" y="131"/>
                      <a:pt x="1" y="160"/>
                      <a:pt x="29" y="188"/>
                    </a:cubicBezTo>
                    <a:cubicBezTo>
                      <a:pt x="29" y="216"/>
                      <a:pt x="57" y="245"/>
                      <a:pt x="57" y="245"/>
                    </a:cubicBezTo>
                    <a:cubicBezTo>
                      <a:pt x="86" y="245"/>
                      <a:pt x="86" y="216"/>
                      <a:pt x="86" y="216"/>
                    </a:cubicBezTo>
                    <a:cubicBezTo>
                      <a:pt x="217" y="153"/>
                      <a:pt x="363" y="118"/>
                      <a:pt x="502" y="118"/>
                    </a:cubicBezTo>
                    <a:cubicBezTo>
                      <a:pt x="551" y="118"/>
                      <a:pt x="599" y="122"/>
                      <a:pt x="645" y="131"/>
                    </a:cubicBezTo>
                    <a:cubicBezTo>
                      <a:pt x="673" y="131"/>
                      <a:pt x="708" y="96"/>
                      <a:pt x="708" y="68"/>
                    </a:cubicBezTo>
                    <a:cubicBezTo>
                      <a:pt x="708" y="39"/>
                      <a:pt x="673" y="11"/>
                      <a:pt x="645" y="11"/>
                    </a:cubicBezTo>
                    <a:cubicBezTo>
                      <a:pt x="597" y="4"/>
                      <a:pt x="549" y="1"/>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1"/>
              <p:cNvSpPr/>
              <p:nvPr/>
            </p:nvSpPr>
            <p:spPr>
              <a:xfrm>
                <a:off x="4805450" y="2992400"/>
                <a:ext cx="10275" cy="4750"/>
              </a:xfrm>
              <a:custGeom>
                <a:rect b="b" l="l" r="r" t="t"/>
                <a:pathLst>
                  <a:path extrusionOk="0" h="190" w="411">
                    <a:moveTo>
                      <a:pt x="63" y="1"/>
                    </a:moveTo>
                    <a:cubicBezTo>
                      <a:pt x="42" y="1"/>
                      <a:pt x="28" y="21"/>
                      <a:pt x="28" y="41"/>
                    </a:cubicBezTo>
                    <a:cubicBezTo>
                      <a:pt x="0" y="69"/>
                      <a:pt x="28" y="104"/>
                      <a:pt x="57" y="133"/>
                    </a:cubicBezTo>
                    <a:lnTo>
                      <a:pt x="325" y="189"/>
                    </a:lnTo>
                    <a:lnTo>
                      <a:pt x="354" y="189"/>
                    </a:lnTo>
                    <a:cubicBezTo>
                      <a:pt x="382" y="189"/>
                      <a:pt x="382" y="161"/>
                      <a:pt x="410" y="133"/>
                    </a:cubicBezTo>
                    <a:cubicBezTo>
                      <a:pt x="410" y="104"/>
                      <a:pt x="382" y="69"/>
                      <a:pt x="354" y="69"/>
                    </a:cubicBezTo>
                    <a:lnTo>
                      <a:pt x="92" y="12"/>
                    </a:lnTo>
                    <a:cubicBezTo>
                      <a:pt x="82" y="4"/>
                      <a:pt x="72"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1"/>
              <p:cNvSpPr/>
              <p:nvPr/>
            </p:nvSpPr>
            <p:spPr>
              <a:xfrm>
                <a:off x="4853375" y="3004225"/>
                <a:ext cx="21425" cy="6175"/>
              </a:xfrm>
              <a:custGeom>
                <a:rect b="b" l="l" r="r" t="t"/>
                <a:pathLst>
                  <a:path extrusionOk="0" h="247" w="857">
                    <a:moveTo>
                      <a:pt x="316" y="1"/>
                    </a:moveTo>
                    <a:cubicBezTo>
                      <a:pt x="230" y="1"/>
                      <a:pt x="137" y="13"/>
                      <a:pt x="57" y="13"/>
                    </a:cubicBezTo>
                    <a:cubicBezTo>
                      <a:pt x="28" y="13"/>
                      <a:pt x="0" y="42"/>
                      <a:pt x="0" y="70"/>
                    </a:cubicBezTo>
                    <a:cubicBezTo>
                      <a:pt x="0" y="98"/>
                      <a:pt x="28" y="127"/>
                      <a:pt x="57" y="127"/>
                    </a:cubicBezTo>
                    <a:cubicBezTo>
                      <a:pt x="137" y="127"/>
                      <a:pt x="230" y="114"/>
                      <a:pt x="316" y="114"/>
                    </a:cubicBezTo>
                    <a:cubicBezTo>
                      <a:pt x="359" y="114"/>
                      <a:pt x="401" y="117"/>
                      <a:pt x="439" y="127"/>
                    </a:cubicBezTo>
                    <a:cubicBezTo>
                      <a:pt x="559" y="127"/>
                      <a:pt x="679" y="162"/>
                      <a:pt x="764" y="219"/>
                    </a:cubicBezTo>
                    <a:cubicBezTo>
                      <a:pt x="764" y="219"/>
                      <a:pt x="764" y="247"/>
                      <a:pt x="792" y="247"/>
                    </a:cubicBezTo>
                    <a:lnTo>
                      <a:pt x="828" y="219"/>
                    </a:lnTo>
                    <a:cubicBezTo>
                      <a:pt x="856" y="190"/>
                      <a:pt x="856" y="162"/>
                      <a:pt x="828" y="127"/>
                    </a:cubicBezTo>
                    <a:cubicBezTo>
                      <a:pt x="708" y="70"/>
                      <a:pt x="587" y="13"/>
                      <a:pt x="439" y="13"/>
                    </a:cubicBezTo>
                    <a:cubicBezTo>
                      <a:pt x="401" y="4"/>
                      <a:pt x="359" y="1"/>
                      <a:pt x="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1"/>
              <p:cNvSpPr/>
              <p:nvPr/>
            </p:nvSpPr>
            <p:spPr>
              <a:xfrm>
                <a:off x="4791475" y="3355675"/>
                <a:ext cx="19125" cy="5450"/>
              </a:xfrm>
              <a:custGeom>
                <a:rect b="b" l="l" r="r" t="t"/>
                <a:pathLst>
                  <a:path extrusionOk="0" h="218" w="765">
                    <a:moveTo>
                      <a:pt x="33" y="0"/>
                    </a:moveTo>
                    <a:cubicBezTo>
                      <a:pt x="14" y="0"/>
                      <a:pt x="0" y="20"/>
                      <a:pt x="0" y="40"/>
                    </a:cubicBezTo>
                    <a:cubicBezTo>
                      <a:pt x="0" y="76"/>
                      <a:pt x="28" y="104"/>
                      <a:pt x="57" y="132"/>
                    </a:cubicBezTo>
                    <a:lnTo>
                      <a:pt x="708" y="217"/>
                    </a:lnTo>
                    <a:cubicBezTo>
                      <a:pt x="736" y="217"/>
                      <a:pt x="764" y="189"/>
                      <a:pt x="764" y="161"/>
                    </a:cubicBezTo>
                    <a:cubicBezTo>
                      <a:pt x="764" y="132"/>
                      <a:pt x="764" y="104"/>
                      <a:pt x="708" y="104"/>
                    </a:cubicBezTo>
                    <a:lnTo>
                      <a:pt x="57" y="12"/>
                    </a:lnTo>
                    <a:cubicBezTo>
                      <a:pt x="48" y="4"/>
                      <a:pt x="4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1"/>
              <p:cNvSpPr/>
              <p:nvPr/>
            </p:nvSpPr>
            <p:spPr>
              <a:xfrm>
                <a:off x="4974875" y="3238875"/>
                <a:ext cx="11150" cy="14725"/>
              </a:xfrm>
              <a:custGeom>
                <a:rect b="b" l="l" r="r" t="t"/>
                <a:pathLst>
                  <a:path extrusionOk="0" h="589" w="446">
                    <a:moveTo>
                      <a:pt x="389" y="1"/>
                    </a:moveTo>
                    <a:cubicBezTo>
                      <a:pt x="354" y="1"/>
                      <a:pt x="326" y="1"/>
                      <a:pt x="326" y="29"/>
                    </a:cubicBezTo>
                    <a:cubicBezTo>
                      <a:pt x="241" y="291"/>
                      <a:pt x="92" y="440"/>
                      <a:pt x="36" y="468"/>
                    </a:cubicBezTo>
                    <a:cubicBezTo>
                      <a:pt x="0" y="503"/>
                      <a:pt x="0" y="531"/>
                      <a:pt x="36" y="560"/>
                    </a:cubicBezTo>
                    <a:cubicBezTo>
                      <a:pt x="36" y="588"/>
                      <a:pt x="64" y="588"/>
                      <a:pt x="64" y="588"/>
                    </a:cubicBezTo>
                    <a:lnTo>
                      <a:pt x="121" y="588"/>
                    </a:lnTo>
                    <a:cubicBezTo>
                      <a:pt x="177" y="531"/>
                      <a:pt x="354" y="355"/>
                      <a:pt x="446" y="57"/>
                    </a:cubicBezTo>
                    <a:cubicBezTo>
                      <a:pt x="446" y="29"/>
                      <a:pt x="418" y="1"/>
                      <a:pt x="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3" name="Google Shape;2753;p71"/>
            <p:cNvGrpSpPr/>
            <p:nvPr/>
          </p:nvGrpSpPr>
          <p:grpSpPr>
            <a:xfrm>
              <a:off x="3162807" y="1216951"/>
              <a:ext cx="1051808" cy="229363"/>
              <a:chOff x="4002795" y="1877329"/>
              <a:chExt cx="345546" cy="75352"/>
            </a:xfrm>
          </p:grpSpPr>
          <p:sp>
            <p:nvSpPr>
              <p:cNvPr id="2754" name="Google Shape;2754;p71"/>
              <p:cNvSpPr/>
              <p:nvPr/>
            </p:nvSpPr>
            <p:spPr>
              <a:xfrm>
                <a:off x="4002795" y="1877329"/>
                <a:ext cx="345546" cy="75352"/>
              </a:xfrm>
              <a:custGeom>
                <a:rect b="b" l="l" r="r" t="t"/>
                <a:pathLst>
                  <a:path extrusionOk="0" h="2180" w="9997">
                    <a:moveTo>
                      <a:pt x="0" y="0"/>
                    </a:moveTo>
                    <a:lnTo>
                      <a:pt x="0" y="2179"/>
                    </a:lnTo>
                    <a:lnTo>
                      <a:pt x="9996" y="2179"/>
                    </a:lnTo>
                    <a:lnTo>
                      <a:pt x="99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1"/>
              <p:cNvSpPr/>
              <p:nvPr/>
            </p:nvSpPr>
            <p:spPr>
              <a:xfrm>
                <a:off x="4270785" y="1897619"/>
                <a:ext cx="21569" cy="34738"/>
              </a:xfrm>
              <a:custGeom>
                <a:rect b="b" l="l" r="r" t="t"/>
                <a:pathLst>
                  <a:path extrusionOk="0" h="1005" w="624">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1"/>
              <p:cNvSpPr/>
              <p:nvPr/>
            </p:nvSpPr>
            <p:spPr>
              <a:xfrm>
                <a:off x="4254401" y="1897619"/>
                <a:ext cx="22536" cy="34738"/>
              </a:xfrm>
              <a:custGeom>
                <a:rect b="b" l="l" r="r" t="t"/>
                <a:pathLst>
                  <a:path extrusionOk="0" h="1005" w="652">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1"/>
              <p:cNvSpPr/>
              <p:nvPr/>
            </p:nvSpPr>
            <p:spPr>
              <a:xfrm>
                <a:off x="4055854" y="1885970"/>
                <a:ext cx="19356" cy="57654"/>
              </a:xfrm>
              <a:custGeom>
                <a:rect b="b" l="l" r="r" t="t"/>
                <a:pathLst>
                  <a:path extrusionOk="0" h="1668" w="56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1"/>
              <p:cNvSpPr/>
              <p:nvPr/>
            </p:nvSpPr>
            <p:spPr>
              <a:xfrm>
                <a:off x="4034319" y="1888563"/>
                <a:ext cx="9333" cy="51882"/>
              </a:xfrm>
              <a:custGeom>
                <a:rect b="b" l="l" r="r" t="t"/>
                <a:pathLst>
                  <a:path extrusionOk="0" h="1501" w="27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1"/>
              <p:cNvSpPr/>
              <p:nvPr/>
            </p:nvSpPr>
            <p:spPr>
              <a:xfrm>
                <a:off x="4303311" y="1885970"/>
                <a:ext cx="19598" cy="57654"/>
              </a:xfrm>
              <a:custGeom>
                <a:rect b="b" l="l" r="r" t="t"/>
                <a:pathLst>
                  <a:path extrusionOk="0" h="1668" w="567">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0" name="Google Shape;2760;p71"/>
            <p:cNvGrpSpPr/>
            <p:nvPr/>
          </p:nvGrpSpPr>
          <p:grpSpPr>
            <a:xfrm>
              <a:off x="3389504" y="1231789"/>
              <a:ext cx="505357" cy="199693"/>
              <a:chOff x="300879" y="4170864"/>
              <a:chExt cx="505357" cy="199693"/>
            </a:xfrm>
          </p:grpSpPr>
          <p:sp>
            <p:nvSpPr>
              <p:cNvPr id="2761" name="Google Shape;2761;p71"/>
              <p:cNvSpPr/>
              <p:nvPr/>
            </p:nvSpPr>
            <p:spPr>
              <a:xfrm>
                <a:off x="518149" y="4197063"/>
                <a:ext cx="71544" cy="111736"/>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1"/>
              <p:cNvSpPr/>
              <p:nvPr/>
            </p:nvSpPr>
            <p:spPr>
              <a:xfrm>
                <a:off x="568021" y="4197063"/>
                <a:ext cx="71544" cy="111736"/>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1"/>
              <p:cNvSpPr/>
              <p:nvPr/>
            </p:nvSpPr>
            <p:spPr>
              <a:xfrm>
                <a:off x="623794" y="4170864"/>
                <a:ext cx="64811" cy="187804"/>
              </a:xfrm>
              <a:custGeom>
                <a:rect b="b" l="l" r="r" t="t"/>
                <a:pathLst>
                  <a:path extrusionOk="0" h="1785" w="616">
                    <a:moveTo>
                      <a:pt x="286" y="1"/>
                    </a:moveTo>
                    <a:cubicBezTo>
                      <a:pt x="268" y="1"/>
                      <a:pt x="251" y="5"/>
                      <a:pt x="234" y="16"/>
                    </a:cubicBezTo>
                    <a:lnTo>
                      <a:pt x="262" y="101"/>
                    </a:lnTo>
                    <a:lnTo>
                      <a:pt x="354" y="101"/>
                    </a:lnTo>
                    <a:cubicBezTo>
                      <a:pt x="383" y="157"/>
                      <a:pt x="411" y="221"/>
                      <a:pt x="439" y="278"/>
                    </a:cubicBezTo>
                    <a:cubicBezTo>
                      <a:pt x="439" y="334"/>
                      <a:pt x="411" y="398"/>
                      <a:pt x="411" y="483"/>
                    </a:cubicBezTo>
                    <a:cubicBezTo>
                      <a:pt x="411" y="511"/>
                      <a:pt x="383" y="575"/>
                      <a:pt x="383" y="631"/>
                    </a:cubicBezTo>
                    <a:cubicBezTo>
                      <a:pt x="383" y="723"/>
                      <a:pt x="411" y="836"/>
                      <a:pt x="467" y="900"/>
                    </a:cubicBezTo>
                    <a:cubicBezTo>
                      <a:pt x="439" y="928"/>
                      <a:pt x="411" y="957"/>
                      <a:pt x="411" y="985"/>
                    </a:cubicBezTo>
                    <a:cubicBezTo>
                      <a:pt x="383" y="1077"/>
                      <a:pt x="383" y="1134"/>
                      <a:pt x="383" y="1190"/>
                    </a:cubicBezTo>
                    <a:lnTo>
                      <a:pt x="411" y="1218"/>
                    </a:lnTo>
                    <a:cubicBezTo>
                      <a:pt x="411" y="1367"/>
                      <a:pt x="411" y="1487"/>
                      <a:pt x="354" y="1572"/>
                    </a:cubicBezTo>
                    <a:cubicBezTo>
                      <a:pt x="308" y="1639"/>
                      <a:pt x="218" y="1687"/>
                      <a:pt x="139" y="1687"/>
                    </a:cubicBezTo>
                    <a:cubicBezTo>
                      <a:pt x="109" y="1687"/>
                      <a:pt x="81" y="1680"/>
                      <a:pt x="57" y="1664"/>
                    </a:cubicBezTo>
                    <a:lnTo>
                      <a:pt x="1" y="1721"/>
                    </a:lnTo>
                    <a:cubicBezTo>
                      <a:pt x="57" y="1749"/>
                      <a:pt x="85" y="1784"/>
                      <a:pt x="142" y="1784"/>
                    </a:cubicBezTo>
                    <a:cubicBezTo>
                      <a:pt x="234" y="1784"/>
                      <a:pt x="354" y="1721"/>
                      <a:pt x="411" y="1636"/>
                    </a:cubicBezTo>
                    <a:cubicBezTo>
                      <a:pt x="467" y="1516"/>
                      <a:pt x="496" y="1395"/>
                      <a:pt x="467" y="1218"/>
                    </a:cubicBezTo>
                    <a:lnTo>
                      <a:pt x="467" y="1190"/>
                    </a:lnTo>
                    <a:lnTo>
                      <a:pt x="467" y="1013"/>
                    </a:lnTo>
                    <a:cubicBezTo>
                      <a:pt x="496" y="985"/>
                      <a:pt x="496" y="985"/>
                      <a:pt x="531" y="957"/>
                    </a:cubicBezTo>
                    <a:lnTo>
                      <a:pt x="588" y="957"/>
                    </a:lnTo>
                    <a:lnTo>
                      <a:pt x="616" y="865"/>
                    </a:lnTo>
                    <a:lnTo>
                      <a:pt x="588" y="865"/>
                    </a:lnTo>
                    <a:cubicBezTo>
                      <a:pt x="496" y="836"/>
                      <a:pt x="467" y="723"/>
                      <a:pt x="467" y="631"/>
                    </a:cubicBezTo>
                    <a:cubicBezTo>
                      <a:pt x="467" y="575"/>
                      <a:pt x="496" y="546"/>
                      <a:pt x="496" y="483"/>
                    </a:cubicBezTo>
                    <a:cubicBezTo>
                      <a:pt x="496" y="426"/>
                      <a:pt x="531" y="334"/>
                      <a:pt x="531" y="249"/>
                    </a:cubicBezTo>
                    <a:cubicBezTo>
                      <a:pt x="496" y="193"/>
                      <a:pt x="467" y="101"/>
                      <a:pt x="383" y="44"/>
                    </a:cubicBezTo>
                    <a:cubicBezTo>
                      <a:pt x="363" y="24"/>
                      <a:pt x="326"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1"/>
              <p:cNvSpPr/>
              <p:nvPr/>
            </p:nvSpPr>
            <p:spPr>
              <a:xfrm>
                <a:off x="725748" y="4178439"/>
                <a:ext cx="31353" cy="167604"/>
              </a:xfrm>
              <a:custGeom>
                <a:rect b="b" l="l" r="r" t="t"/>
                <a:pathLst>
                  <a:path extrusionOk="0" h="1593" w="298">
                    <a:moveTo>
                      <a:pt x="93" y="0"/>
                    </a:moveTo>
                    <a:lnTo>
                      <a:pt x="1" y="29"/>
                    </a:lnTo>
                    <a:cubicBezTo>
                      <a:pt x="206" y="531"/>
                      <a:pt x="206" y="1090"/>
                      <a:pt x="1" y="1564"/>
                    </a:cubicBezTo>
                    <a:lnTo>
                      <a:pt x="93" y="1592"/>
                    </a:lnTo>
                    <a:cubicBezTo>
                      <a:pt x="298" y="1090"/>
                      <a:pt x="298" y="503"/>
                      <a:pt x="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1"/>
              <p:cNvSpPr/>
              <p:nvPr/>
            </p:nvSpPr>
            <p:spPr>
              <a:xfrm>
                <a:off x="765940" y="4175493"/>
                <a:ext cx="40296" cy="195064"/>
              </a:xfrm>
              <a:custGeom>
                <a:rect b="b" l="l" r="r" t="t"/>
                <a:pathLst>
                  <a:path extrusionOk="0" h="1854" w="383">
                    <a:moveTo>
                      <a:pt x="121" y="0"/>
                    </a:moveTo>
                    <a:lnTo>
                      <a:pt x="29" y="28"/>
                    </a:lnTo>
                    <a:cubicBezTo>
                      <a:pt x="298" y="587"/>
                      <a:pt x="270" y="1266"/>
                      <a:pt x="1" y="1825"/>
                    </a:cubicBezTo>
                    <a:lnTo>
                      <a:pt x="64" y="1854"/>
                    </a:lnTo>
                    <a:cubicBezTo>
                      <a:pt x="383" y="1295"/>
                      <a:pt x="383" y="587"/>
                      <a:pt x="1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1"/>
              <p:cNvSpPr/>
              <p:nvPr/>
            </p:nvSpPr>
            <p:spPr>
              <a:xfrm>
                <a:off x="419141" y="4170864"/>
                <a:ext cx="64916" cy="187804"/>
              </a:xfrm>
              <a:custGeom>
                <a:rect b="b" l="l" r="r" t="t"/>
                <a:pathLst>
                  <a:path extrusionOk="0" h="1785" w="617">
                    <a:moveTo>
                      <a:pt x="331" y="1"/>
                    </a:moveTo>
                    <a:cubicBezTo>
                      <a:pt x="291" y="1"/>
                      <a:pt x="254" y="24"/>
                      <a:pt x="234" y="44"/>
                    </a:cubicBezTo>
                    <a:cubicBezTo>
                      <a:pt x="149" y="101"/>
                      <a:pt x="114" y="193"/>
                      <a:pt x="86" y="249"/>
                    </a:cubicBezTo>
                    <a:cubicBezTo>
                      <a:pt x="86" y="334"/>
                      <a:pt x="114" y="426"/>
                      <a:pt x="114" y="483"/>
                    </a:cubicBezTo>
                    <a:cubicBezTo>
                      <a:pt x="114" y="546"/>
                      <a:pt x="149" y="575"/>
                      <a:pt x="149" y="631"/>
                    </a:cubicBezTo>
                    <a:cubicBezTo>
                      <a:pt x="149" y="723"/>
                      <a:pt x="114" y="836"/>
                      <a:pt x="29" y="865"/>
                    </a:cubicBezTo>
                    <a:lnTo>
                      <a:pt x="1" y="865"/>
                    </a:lnTo>
                    <a:lnTo>
                      <a:pt x="29" y="957"/>
                    </a:lnTo>
                    <a:lnTo>
                      <a:pt x="86" y="957"/>
                    </a:lnTo>
                    <a:cubicBezTo>
                      <a:pt x="114" y="985"/>
                      <a:pt x="114" y="985"/>
                      <a:pt x="149" y="1013"/>
                    </a:cubicBezTo>
                    <a:lnTo>
                      <a:pt x="149" y="1190"/>
                    </a:lnTo>
                    <a:lnTo>
                      <a:pt x="114" y="1218"/>
                    </a:lnTo>
                    <a:cubicBezTo>
                      <a:pt x="114" y="1395"/>
                      <a:pt x="149" y="1516"/>
                      <a:pt x="206" y="1636"/>
                    </a:cubicBezTo>
                    <a:cubicBezTo>
                      <a:pt x="263" y="1721"/>
                      <a:pt x="383" y="1784"/>
                      <a:pt x="468" y="1784"/>
                    </a:cubicBezTo>
                    <a:cubicBezTo>
                      <a:pt x="531" y="1784"/>
                      <a:pt x="560" y="1749"/>
                      <a:pt x="616" y="1721"/>
                    </a:cubicBezTo>
                    <a:lnTo>
                      <a:pt x="560" y="1664"/>
                    </a:lnTo>
                    <a:cubicBezTo>
                      <a:pt x="534" y="1680"/>
                      <a:pt x="505" y="1687"/>
                      <a:pt x="475" y="1687"/>
                    </a:cubicBezTo>
                    <a:cubicBezTo>
                      <a:pt x="396" y="1687"/>
                      <a:pt x="309" y="1639"/>
                      <a:pt x="263" y="1572"/>
                    </a:cubicBezTo>
                    <a:cubicBezTo>
                      <a:pt x="206" y="1487"/>
                      <a:pt x="206" y="1367"/>
                      <a:pt x="206" y="1218"/>
                    </a:cubicBezTo>
                    <a:lnTo>
                      <a:pt x="234" y="1190"/>
                    </a:lnTo>
                    <a:cubicBezTo>
                      <a:pt x="234" y="1134"/>
                      <a:pt x="234" y="1077"/>
                      <a:pt x="206" y="985"/>
                    </a:cubicBezTo>
                    <a:cubicBezTo>
                      <a:pt x="206" y="957"/>
                      <a:pt x="178" y="928"/>
                      <a:pt x="149" y="900"/>
                    </a:cubicBezTo>
                    <a:cubicBezTo>
                      <a:pt x="206" y="836"/>
                      <a:pt x="234" y="723"/>
                      <a:pt x="234" y="631"/>
                    </a:cubicBezTo>
                    <a:cubicBezTo>
                      <a:pt x="234" y="575"/>
                      <a:pt x="206" y="511"/>
                      <a:pt x="206" y="483"/>
                    </a:cubicBezTo>
                    <a:cubicBezTo>
                      <a:pt x="206" y="398"/>
                      <a:pt x="178" y="334"/>
                      <a:pt x="178" y="278"/>
                    </a:cubicBezTo>
                    <a:cubicBezTo>
                      <a:pt x="206" y="221"/>
                      <a:pt x="234" y="157"/>
                      <a:pt x="263" y="101"/>
                    </a:cubicBezTo>
                    <a:lnTo>
                      <a:pt x="355" y="101"/>
                    </a:lnTo>
                    <a:lnTo>
                      <a:pt x="383" y="16"/>
                    </a:lnTo>
                    <a:cubicBezTo>
                      <a:pt x="366" y="5"/>
                      <a:pt x="348" y="1"/>
                      <a:pt x="3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1"/>
              <p:cNvSpPr/>
              <p:nvPr/>
            </p:nvSpPr>
            <p:spPr>
              <a:xfrm>
                <a:off x="350751" y="4178439"/>
                <a:ext cx="31353" cy="167604"/>
              </a:xfrm>
              <a:custGeom>
                <a:rect b="b" l="l" r="r" t="t"/>
                <a:pathLst>
                  <a:path extrusionOk="0" h="1593" w="298">
                    <a:moveTo>
                      <a:pt x="205" y="0"/>
                    </a:moveTo>
                    <a:cubicBezTo>
                      <a:pt x="0" y="503"/>
                      <a:pt x="0" y="1090"/>
                      <a:pt x="205" y="1592"/>
                    </a:cubicBezTo>
                    <a:lnTo>
                      <a:pt x="297" y="1564"/>
                    </a:lnTo>
                    <a:cubicBezTo>
                      <a:pt x="92" y="1090"/>
                      <a:pt x="92" y="531"/>
                      <a:pt x="297" y="29"/>
                    </a:cubicBezTo>
                    <a:lnTo>
                      <a:pt x="2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1"/>
              <p:cNvSpPr/>
              <p:nvPr/>
            </p:nvSpPr>
            <p:spPr>
              <a:xfrm>
                <a:off x="300879" y="4175493"/>
                <a:ext cx="41033" cy="195064"/>
              </a:xfrm>
              <a:custGeom>
                <a:rect b="b" l="l" r="r" t="t"/>
                <a:pathLst>
                  <a:path extrusionOk="0" h="1854" w="390">
                    <a:moveTo>
                      <a:pt x="269" y="0"/>
                    </a:moveTo>
                    <a:lnTo>
                      <a:pt x="269" y="0"/>
                    </a:lnTo>
                    <a:cubicBezTo>
                      <a:pt x="0" y="587"/>
                      <a:pt x="0" y="1295"/>
                      <a:pt x="325" y="1854"/>
                    </a:cubicBezTo>
                    <a:lnTo>
                      <a:pt x="389" y="1825"/>
                    </a:lnTo>
                    <a:cubicBezTo>
                      <a:pt x="120" y="1266"/>
                      <a:pt x="92" y="587"/>
                      <a:pt x="354" y="28"/>
                    </a:cubicBezTo>
                    <a:lnTo>
                      <a:pt x="2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69" name="Google Shape;2769;p71"/>
          <p:cNvGrpSpPr/>
          <p:nvPr/>
        </p:nvGrpSpPr>
        <p:grpSpPr>
          <a:xfrm>
            <a:off x="8567590" y="4153050"/>
            <a:ext cx="360758" cy="258297"/>
            <a:chOff x="4992850" y="4345375"/>
            <a:chExt cx="607336" cy="638400"/>
          </a:xfrm>
        </p:grpSpPr>
        <p:sp>
          <p:nvSpPr>
            <p:cNvPr id="2770" name="Google Shape;2770;p71"/>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1"/>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2" name="Google Shape;2772;p71"/>
          <p:cNvSpPr/>
          <p:nvPr/>
        </p:nvSpPr>
        <p:spPr>
          <a:xfrm>
            <a:off x="8323225" y="34990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3" name="Google Shape;2773;p71"/>
          <p:cNvGrpSpPr/>
          <p:nvPr/>
        </p:nvGrpSpPr>
        <p:grpSpPr>
          <a:xfrm>
            <a:off x="5151797" y="479071"/>
            <a:ext cx="1511971" cy="626735"/>
            <a:chOff x="3889166" y="1636096"/>
            <a:chExt cx="633844" cy="262738"/>
          </a:xfrm>
        </p:grpSpPr>
        <p:sp>
          <p:nvSpPr>
            <p:cNvPr id="2774" name="Google Shape;2774;p71"/>
            <p:cNvSpPr/>
            <p:nvPr/>
          </p:nvSpPr>
          <p:spPr>
            <a:xfrm>
              <a:off x="3889166" y="1636096"/>
              <a:ext cx="51237" cy="78984"/>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1"/>
            <p:cNvSpPr/>
            <p:nvPr/>
          </p:nvSpPr>
          <p:spPr>
            <a:xfrm>
              <a:off x="3935114" y="1636096"/>
              <a:ext cx="52230" cy="78984"/>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1"/>
            <p:cNvSpPr/>
            <p:nvPr/>
          </p:nvSpPr>
          <p:spPr>
            <a:xfrm>
              <a:off x="4470495" y="1819850"/>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1"/>
            <p:cNvSpPr/>
            <p:nvPr/>
          </p:nvSpPr>
          <p:spPr>
            <a:xfrm>
              <a:off x="4424582" y="1819850"/>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8" name="Google Shape;2778;p71"/>
          <p:cNvSpPr/>
          <p:nvPr/>
        </p:nvSpPr>
        <p:spPr>
          <a:xfrm>
            <a:off x="7116875" y="6312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1"/>
          <p:cNvSpPr/>
          <p:nvPr/>
        </p:nvSpPr>
        <p:spPr>
          <a:xfrm>
            <a:off x="790495" y="3034747"/>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0" name="Google Shape;2780;p71"/>
          <p:cNvGrpSpPr/>
          <p:nvPr/>
        </p:nvGrpSpPr>
        <p:grpSpPr>
          <a:xfrm>
            <a:off x="1239967" y="3034938"/>
            <a:ext cx="346056" cy="345674"/>
            <a:chOff x="3303268" y="3817349"/>
            <a:chExt cx="346056" cy="345674"/>
          </a:xfrm>
        </p:grpSpPr>
        <p:sp>
          <p:nvSpPr>
            <p:cNvPr id="2781" name="Google Shape;2781;p7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5" name="Google Shape;2785;p71"/>
          <p:cNvGrpSpPr/>
          <p:nvPr/>
        </p:nvGrpSpPr>
        <p:grpSpPr>
          <a:xfrm>
            <a:off x="1689056" y="3034938"/>
            <a:ext cx="346056" cy="345674"/>
            <a:chOff x="3752358" y="3817349"/>
            <a:chExt cx="346056" cy="345674"/>
          </a:xfrm>
        </p:grpSpPr>
        <p:sp>
          <p:nvSpPr>
            <p:cNvPr id="2786" name="Google Shape;2786;p7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3" name="Shape 2793"/>
        <p:cNvGrpSpPr/>
        <p:nvPr/>
      </p:nvGrpSpPr>
      <p:grpSpPr>
        <a:xfrm>
          <a:off x="0" y="0"/>
          <a:ext cx="0" cy="0"/>
          <a:chOff x="0" y="0"/>
          <a:chExt cx="0" cy="0"/>
        </a:xfrm>
      </p:grpSpPr>
      <p:sp>
        <p:nvSpPr>
          <p:cNvPr id="2794" name="Google Shape;2794;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con p</a:t>
            </a:r>
            <a:r>
              <a:rPr lang="en"/>
              <a:t>ack </a:t>
            </a:r>
            <a:endParaRPr/>
          </a:p>
        </p:txBody>
      </p:sp>
      <p:grpSp>
        <p:nvGrpSpPr>
          <p:cNvPr id="2795" name="Google Shape;2795;p72"/>
          <p:cNvGrpSpPr/>
          <p:nvPr/>
        </p:nvGrpSpPr>
        <p:grpSpPr>
          <a:xfrm>
            <a:off x="4745876" y="4028858"/>
            <a:ext cx="343844" cy="326460"/>
            <a:chOff x="4745876" y="4251233"/>
            <a:chExt cx="343844" cy="326460"/>
          </a:xfrm>
        </p:grpSpPr>
        <p:sp>
          <p:nvSpPr>
            <p:cNvPr id="2796" name="Google Shape;2796;p72"/>
            <p:cNvSpPr/>
            <p:nvPr/>
          </p:nvSpPr>
          <p:spPr>
            <a:xfrm>
              <a:off x="4745876" y="4251233"/>
              <a:ext cx="343844" cy="244092"/>
            </a:xfrm>
            <a:custGeom>
              <a:rect b="b" l="l" r="r" t="t"/>
              <a:pathLst>
                <a:path extrusionOk="0" h="10615" w="14953">
                  <a:moveTo>
                    <a:pt x="6735" y="1"/>
                  </a:moveTo>
                  <a:cubicBezTo>
                    <a:pt x="6374" y="1"/>
                    <a:pt x="6060" y="71"/>
                    <a:pt x="5740" y="193"/>
                  </a:cubicBezTo>
                  <a:cubicBezTo>
                    <a:pt x="5647" y="268"/>
                    <a:pt x="5595" y="385"/>
                    <a:pt x="5647" y="483"/>
                  </a:cubicBezTo>
                  <a:cubicBezTo>
                    <a:pt x="5682" y="574"/>
                    <a:pt x="5758" y="623"/>
                    <a:pt x="5846" y="623"/>
                  </a:cubicBezTo>
                  <a:cubicBezTo>
                    <a:pt x="5876" y="623"/>
                    <a:pt x="5907" y="618"/>
                    <a:pt x="5938" y="606"/>
                  </a:cubicBezTo>
                  <a:cubicBezTo>
                    <a:pt x="6177" y="483"/>
                    <a:pt x="6444" y="437"/>
                    <a:pt x="6735" y="437"/>
                  </a:cubicBezTo>
                  <a:cubicBezTo>
                    <a:pt x="7293" y="437"/>
                    <a:pt x="7828" y="675"/>
                    <a:pt x="8189" y="1112"/>
                  </a:cubicBezTo>
                  <a:cubicBezTo>
                    <a:pt x="8279" y="1220"/>
                    <a:pt x="8407" y="1279"/>
                    <a:pt x="8532" y="1279"/>
                  </a:cubicBezTo>
                  <a:cubicBezTo>
                    <a:pt x="8608" y="1279"/>
                    <a:pt x="8683" y="1257"/>
                    <a:pt x="8747" y="1210"/>
                  </a:cubicBezTo>
                  <a:cubicBezTo>
                    <a:pt x="9061" y="1019"/>
                    <a:pt x="9404" y="920"/>
                    <a:pt x="9765" y="920"/>
                  </a:cubicBezTo>
                  <a:cubicBezTo>
                    <a:pt x="10806" y="920"/>
                    <a:pt x="11678" y="1769"/>
                    <a:pt x="11678" y="2833"/>
                  </a:cubicBezTo>
                  <a:cubicBezTo>
                    <a:pt x="11678" y="3002"/>
                    <a:pt x="11777" y="3176"/>
                    <a:pt x="11946" y="3223"/>
                  </a:cubicBezTo>
                  <a:cubicBezTo>
                    <a:pt x="12382" y="3391"/>
                    <a:pt x="12748" y="3758"/>
                    <a:pt x="12894" y="4217"/>
                  </a:cubicBezTo>
                  <a:cubicBezTo>
                    <a:pt x="12940" y="4339"/>
                    <a:pt x="13039" y="4432"/>
                    <a:pt x="13185" y="4485"/>
                  </a:cubicBezTo>
                  <a:cubicBezTo>
                    <a:pt x="13981" y="4723"/>
                    <a:pt x="14516" y="5450"/>
                    <a:pt x="14493" y="6299"/>
                  </a:cubicBezTo>
                  <a:cubicBezTo>
                    <a:pt x="14493" y="7172"/>
                    <a:pt x="13882" y="7899"/>
                    <a:pt x="13062" y="8143"/>
                  </a:cubicBezTo>
                  <a:cubicBezTo>
                    <a:pt x="13086" y="8021"/>
                    <a:pt x="13086" y="7899"/>
                    <a:pt x="13086" y="7800"/>
                  </a:cubicBezTo>
                  <a:cubicBezTo>
                    <a:pt x="13086" y="6253"/>
                    <a:pt x="11824" y="4967"/>
                    <a:pt x="10277" y="4967"/>
                  </a:cubicBezTo>
                  <a:cubicBezTo>
                    <a:pt x="9596" y="4967"/>
                    <a:pt x="8846" y="5380"/>
                    <a:pt x="7974" y="6229"/>
                  </a:cubicBezTo>
                  <a:cubicBezTo>
                    <a:pt x="7828" y="6346"/>
                    <a:pt x="7706" y="6468"/>
                    <a:pt x="7561" y="6613"/>
                  </a:cubicBezTo>
                  <a:cubicBezTo>
                    <a:pt x="7439" y="6468"/>
                    <a:pt x="7293" y="6346"/>
                    <a:pt x="7171" y="6229"/>
                  </a:cubicBezTo>
                  <a:cubicBezTo>
                    <a:pt x="7002" y="6055"/>
                    <a:pt x="6834" y="5910"/>
                    <a:pt x="6665" y="5764"/>
                  </a:cubicBezTo>
                  <a:cubicBezTo>
                    <a:pt x="6624" y="5735"/>
                    <a:pt x="6580" y="5722"/>
                    <a:pt x="6535" y="5722"/>
                  </a:cubicBezTo>
                  <a:cubicBezTo>
                    <a:pt x="6471" y="5722"/>
                    <a:pt x="6406" y="5749"/>
                    <a:pt x="6351" y="5793"/>
                  </a:cubicBezTo>
                  <a:cubicBezTo>
                    <a:pt x="6275" y="5886"/>
                    <a:pt x="6299" y="6032"/>
                    <a:pt x="6398" y="6107"/>
                  </a:cubicBezTo>
                  <a:cubicBezTo>
                    <a:pt x="6543" y="6229"/>
                    <a:pt x="6712" y="6375"/>
                    <a:pt x="6857" y="6543"/>
                  </a:cubicBezTo>
                  <a:cubicBezTo>
                    <a:pt x="7049" y="6712"/>
                    <a:pt x="7223" y="6881"/>
                    <a:pt x="7415" y="7102"/>
                  </a:cubicBezTo>
                  <a:cubicBezTo>
                    <a:pt x="7439" y="7148"/>
                    <a:pt x="7514" y="7172"/>
                    <a:pt x="7561" y="7172"/>
                  </a:cubicBezTo>
                  <a:cubicBezTo>
                    <a:pt x="7631" y="7172"/>
                    <a:pt x="7683" y="7148"/>
                    <a:pt x="7729" y="7102"/>
                  </a:cubicBezTo>
                  <a:cubicBezTo>
                    <a:pt x="7898" y="6881"/>
                    <a:pt x="8096" y="6712"/>
                    <a:pt x="8264" y="6543"/>
                  </a:cubicBezTo>
                  <a:cubicBezTo>
                    <a:pt x="9038" y="5793"/>
                    <a:pt x="9718" y="5404"/>
                    <a:pt x="10277" y="5404"/>
                  </a:cubicBezTo>
                  <a:cubicBezTo>
                    <a:pt x="11585" y="5404"/>
                    <a:pt x="12650" y="6468"/>
                    <a:pt x="12650" y="7800"/>
                  </a:cubicBezTo>
                  <a:cubicBezTo>
                    <a:pt x="12650" y="9108"/>
                    <a:pt x="11585" y="10178"/>
                    <a:pt x="10277" y="10178"/>
                  </a:cubicBezTo>
                  <a:cubicBezTo>
                    <a:pt x="9718" y="10178"/>
                    <a:pt x="9038" y="9812"/>
                    <a:pt x="8264" y="9062"/>
                  </a:cubicBezTo>
                  <a:cubicBezTo>
                    <a:pt x="8096" y="8893"/>
                    <a:pt x="7898" y="8701"/>
                    <a:pt x="7729" y="8503"/>
                  </a:cubicBezTo>
                  <a:cubicBezTo>
                    <a:pt x="7683" y="8457"/>
                    <a:pt x="7631" y="8434"/>
                    <a:pt x="7561" y="8434"/>
                  </a:cubicBezTo>
                  <a:cubicBezTo>
                    <a:pt x="7514" y="8434"/>
                    <a:pt x="7439" y="8457"/>
                    <a:pt x="7415" y="8503"/>
                  </a:cubicBezTo>
                  <a:cubicBezTo>
                    <a:pt x="7223" y="8701"/>
                    <a:pt x="7049" y="8893"/>
                    <a:pt x="6857" y="9062"/>
                  </a:cubicBezTo>
                  <a:cubicBezTo>
                    <a:pt x="6084" y="9812"/>
                    <a:pt x="5426" y="10178"/>
                    <a:pt x="4868" y="10178"/>
                  </a:cubicBezTo>
                  <a:cubicBezTo>
                    <a:pt x="3560" y="10178"/>
                    <a:pt x="2495" y="9108"/>
                    <a:pt x="2495" y="7800"/>
                  </a:cubicBezTo>
                  <a:cubicBezTo>
                    <a:pt x="2495" y="6468"/>
                    <a:pt x="3560" y="5404"/>
                    <a:pt x="4868" y="5404"/>
                  </a:cubicBezTo>
                  <a:cubicBezTo>
                    <a:pt x="5089" y="5404"/>
                    <a:pt x="5357" y="5473"/>
                    <a:pt x="5624" y="5595"/>
                  </a:cubicBezTo>
                  <a:cubicBezTo>
                    <a:pt x="5662" y="5620"/>
                    <a:pt x="5699" y="5631"/>
                    <a:pt x="5736" y="5631"/>
                  </a:cubicBezTo>
                  <a:cubicBezTo>
                    <a:pt x="5812" y="5631"/>
                    <a:pt x="5879" y="5581"/>
                    <a:pt x="5915" y="5502"/>
                  </a:cubicBezTo>
                  <a:cubicBezTo>
                    <a:pt x="5961" y="5404"/>
                    <a:pt x="5915" y="5258"/>
                    <a:pt x="5816" y="5212"/>
                  </a:cubicBezTo>
                  <a:cubicBezTo>
                    <a:pt x="5479" y="5066"/>
                    <a:pt x="5159" y="4967"/>
                    <a:pt x="4868" y="4967"/>
                  </a:cubicBezTo>
                  <a:cubicBezTo>
                    <a:pt x="3321" y="4967"/>
                    <a:pt x="2036" y="6253"/>
                    <a:pt x="2036" y="7800"/>
                  </a:cubicBezTo>
                  <a:cubicBezTo>
                    <a:pt x="2036" y="7922"/>
                    <a:pt x="2059" y="8044"/>
                    <a:pt x="2082" y="8166"/>
                  </a:cubicBezTo>
                  <a:cubicBezTo>
                    <a:pt x="1163" y="8021"/>
                    <a:pt x="460" y="7247"/>
                    <a:pt x="437" y="6322"/>
                  </a:cubicBezTo>
                  <a:cubicBezTo>
                    <a:pt x="437" y="5793"/>
                    <a:pt x="628" y="5305"/>
                    <a:pt x="995" y="4944"/>
                  </a:cubicBezTo>
                  <a:cubicBezTo>
                    <a:pt x="1355" y="4578"/>
                    <a:pt x="1844" y="4386"/>
                    <a:pt x="2350" y="4386"/>
                  </a:cubicBezTo>
                  <a:lnTo>
                    <a:pt x="2425" y="4386"/>
                  </a:lnTo>
                  <a:cubicBezTo>
                    <a:pt x="2641" y="4386"/>
                    <a:pt x="2833" y="4217"/>
                    <a:pt x="2862" y="3996"/>
                  </a:cubicBezTo>
                  <a:cubicBezTo>
                    <a:pt x="2885" y="3781"/>
                    <a:pt x="2955" y="3560"/>
                    <a:pt x="3054" y="3345"/>
                  </a:cubicBezTo>
                  <a:cubicBezTo>
                    <a:pt x="3344" y="2856"/>
                    <a:pt x="3850" y="2566"/>
                    <a:pt x="4409" y="2542"/>
                  </a:cubicBezTo>
                  <a:cubicBezTo>
                    <a:pt x="4630" y="2519"/>
                    <a:pt x="4798" y="2350"/>
                    <a:pt x="4822" y="2158"/>
                  </a:cubicBezTo>
                  <a:cubicBezTo>
                    <a:pt x="4868" y="1792"/>
                    <a:pt x="4990" y="1455"/>
                    <a:pt x="5211" y="1164"/>
                  </a:cubicBezTo>
                  <a:cubicBezTo>
                    <a:pt x="5281" y="1065"/>
                    <a:pt x="5281" y="920"/>
                    <a:pt x="5188" y="850"/>
                  </a:cubicBezTo>
                  <a:cubicBezTo>
                    <a:pt x="5148" y="820"/>
                    <a:pt x="5101" y="805"/>
                    <a:pt x="5054" y="805"/>
                  </a:cubicBezTo>
                  <a:cubicBezTo>
                    <a:pt x="4984" y="805"/>
                    <a:pt x="4913" y="837"/>
                    <a:pt x="4868" y="896"/>
                  </a:cubicBezTo>
                  <a:cubicBezTo>
                    <a:pt x="4606" y="1234"/>
                    <a:pt x="4432" y="1670"/>
                    <a:pt x="4385" y="2106"/>
                  </a:cubicBezTo>
                  <a:cubicBezTo>
                    <a:pt x="3682" y="2129"/>
                    <a:pt x="3054" y="2519"/>
                    <a:pt x="2687" y="3124"/>
                  </a:cubicBezTo>
                  <a:cubicBezTo>
                    <a:pt x="2542" y="3391"/>
                    <a:pt x="2449" y="3659"/>
                    <a:pt x="2425" y="3950"/>
                  </a:cubicBezTo>
                  <a:lnTo>
                    <a:pt x="2350" y="3950"/>
                  </a:lnTo>
                  <a:cubicBezTo>
                    <a:pt x="1722" y="3950"/>
                    <a:pt x="1140" y="4194"/>
                    <a:pt x="681" y="4653"/>
                  </a:cubicBezTo>
                  <a:cubicBezTo>
                    <a:pt x="245" y="5090"/>
                    <a:pt x="0" y="5694"/>
                    <a:pt x="0" y="6322"/>
                  </a:cubicBezTo>
                  <a:cubicBezTo>
                    <a:pt x="24" y="7538"/>
                    <a:pt x="972" y="8527"/>
                    <a:pt x="2181" y="8625"/>
                  </a:cubicBezTo>
                  <a:cubicBezTo>
                    <a:pt x="2519" y="9765"/>
                    <a:pt x="3612" y="10614"/>
                    <a:pt x="4868" y="10614"/>
                  </a:cubicBezTo>
                  <a:cubicBezTo>
                    <a:pt x="5549" y="10614"/>
                    <a:pt x="6299" y="10202"/>
                    <a:pt x="7171" y="9376"/>
                  </a:cubicBezTo>
                  <a:cubicBezTo>
                    <a:pt x="7293" y="9230"/>
                    <a:pt x="7439" y="9108"/>
                    <a:pt x="7561" y="8963"/>
                  </a:cubicBezTo>
                  <a:lnTo>
                    <a:pt x="7974" y="9376"/>
                  </a:lnTo>
                  <a:cubicBezTo>
                    <a:pt x="8846" y="10202"/>
                    <a:pt x="9596" y="10614"/>
                    <a:pt x="10277" y="10614"/>
                  </a:cubicBezTo>
                  <a:cubicBezTo>
                    <a:pt x="11533" y="10614"/>
                    <a:pt x="12626" y="9765"/>
                    <a:pt x="12964" y="8602"/>
                  </a:cubicBezTo>
                  <a:cubicBezTo>
                    <a:pt x="14103" y="8410"/>
                    <a:pt x="14929" y="7439"/>
                    <a:pt x="14929" y="6299"/>
                  </a:cubicBezTo>
                  <a:cubicBezTo>
                    <a:pt x="14953" y="5281"/>
                    <a:pt x="14295" y="4363"/>
                    <a:pt x="13301" y="4072"/>
                  </a:cubicBezTo>
                  <a:cubicBezTo>
                    <a:pt x="13109" y="3490"/>
                    <a:pt x="12673" y="3054"/>
                    <a:pt x="12114" y="2833"/>
                  </a:cubicBezTo>
                  <a:cubicBezTo>
                    <a:pt x="12114" y="1524"/>
                    <a:pt x="11050" y="483"/>
                    <a:pt x="9765" y="483"/>
                  </a:cubicBezTo>
                  <a:cubicBezTo>
                    <a:pt x="9329" y="483"/>
                    <a:pt x="8893" y="606"/>
                    <a:pt x="8532" y="821"/>
                  </a:cubicBezTo>
                  <a:cubicBezTo>
                    <a:pt x="8067" y="292"/>
                    <a:pt x="7415" y="1"/>
                    <a:pt x="67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2"/>
            <p:cNvSpPr/>
            <p:nvPr/>
          </p:nvSpPr>
          <p:spPr>
            <a:xfrm>
              <a:off x="4931353" y="4390445"/>
              <a:ext cx="90301" cy="79747"/>
            </a:xfrm>
            <a:custGeom>
              <a:rect b="b" l="l" r="r" t="t"/>
              <a:pathLst>
                <a:path extrusionOk="0" h="3468" w="3927">
                  <a:moveTo>
                    <a:pt x="2211" y="437"/>
                  </a:moveTo>
                  <a:cubicBezTo>
                    <a:pt x="2909" y="437"/>
                    <a:pt x="3490" y="1019"/>
                    <a:pt x="3490" y="1746"/>
                  </a:cubicBezTo>
                  <a:cubicBezTo>
                    <a:pt x="3490" y="1868"/>
                    <a:pt x="3467" y="2013"/>
                    <a:pt x="3420" y="2135"/>
                  </a:cubicBezTo>
                  <a:lnTo>
                    <a:pt x="2257" y="2135"/>
                  </a:lnTo>
                  <a:cubicBezTo>
                    <a:pt x="2135" y="2135"/>
                    <a:pt x="2036" y="2234"/>
                    <a:pt x="2036" y="2356"/>
                  </a:cubicBezTo>
                  <a:cubicBezTo>
                    <a:pt x="2036" y="2473"/>
                    <a:pt x="2135" y="2571"/>
                    <a:pt x="2257" y="2571"/>
                  </a:cubicBezTo>
                  <a:lnTo>
                    <a:pt x="3176" y="2571"/>
                  </a:lnTo>
                  <a:cubicBezTo>
                    <a:pt x="2938" y="2862"/>
                    <a:pt x="2595" y="3031"/>
                    <a:pt x="2211" y="3031"/>
                  </a:cubicBezTo>
                  <a:cubicBezTo>
                    <a:pt x="1891" y="3031"/>
                    <a:pt x="1164" y="2502"/>
                    <a:pt x="489" y="1746"/>
                  </a:cubicBezTo>
                  <a:cubicBezTo>
                    <a:pt x="1164" y="995"/>
                    <a:pt x="1891" y="437"/>
                    <a:pt x="2211" y="437"/>
                  </a:cubicBezTo>
                  <a:close/>
                  <a:moveTo>
                    <a:pt x="2211" y="1"/>
                  </a:moveTo>
                  <a:cubicBezTo>
                    <a:pt x="1484" y="1"/>
                    <a:pt x="414" y="1164"/>
                    <a:pt x="100" y="1530"/>
                  </a:cubicBezTo>
                  <a:cubicBezTo>
                    <a:pt x="1" y="1653"/>
                    <a:pt x="1" y="1821"/>
                    <a:pt x="100" y="1943"/>
                  </a:cubicBezTo>
                  <a:cubicBezTo>
                    <a:pt x="414" y="2304"/>
                    <a:pt x="1484" y="3467"/>
                    <a:pt x="2211" y="3467"/>
                  </a:cubicBezTo>
                  <a:cubicBezTo>
                    <a:pt x="3153" y="3467"/>
                    <a:pt x="3926" y="2694"/>
                    <a:pt x="3926" y="1746"/>
                  </a:cubicBezTo>
                  <a:cubicBezTo>
                    <a:pt x="3926" y="780"/>
                    <a:pt x="3153" y="1"/>
                    <a:pt x="2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2"/>
            <p:cNvSpPr/>
            <p:nvPr/>
          </p:nvSpPr>
          <p:spPr>
            <a:xfrm>
              <a:off x="4818356" y="4390445"/>
              <a:ext cx="90301" cy="79747"/>
            </a:xfrm>
            <a:custGeom>
              <a:rect b="b" l="l" r="r" t="t"/>
              <a:pathLst>
                <a:path extrusionOk="0" h="3468" w="3927">
                  <a:moveTo>
                    <a:pt x="1716" y="437"/>
                  </a:moveTo>
                  <a:cubicBezTo>
                    <a:pt x="2036" y="437"/>
                    <a:pt x="2734" y="995"/>
                    <a:pt x="3414" y="1746"/>
                  </a:cubicBezTo>
                  <a:cubicBezTo>
                    <a:pt x="3292" y="1891"/>
                    <a:pt x="3147" y="2013"/>
                    <a:pt x="3025" y="2135"/>
                  </a:cubicBezTo>
                  <a:lnTo>
                    <a:pt x="483" y="2135"/>
                  </a:lnTo>
                  <a:cubicBezTo>
                    <a:pt x="460" y="2013"/>
                    <a:pt x="437" y="1868"/>
                    <a:pt x="437" y="1746"/>
                  </a:cubicBezTo>
                  <a:cubicBezTo>
                    <a:pt x="437" y="1019"/>
                    <a:pt x="989" y="437"/>
                    <a:pt x="1716" y="437"/>
                  </a:cubicBezTo>
                  <a:close/>
                  <a:moveTo>
                    <a:pt x="2542" y="2571"/>
                  </a:moveTo>
                  <a:cubicBezTo>
                    <a:pt x="2205" y="2862"/>
                    <a:pt x="1891" y="3031"/>
                    <a:pt x="1716" y="3031"/>
                  </a:cubicBezTo>
                  <a:cubicBezTo>
                    <a:pt x="1332" y="3031"/>
                    <a:pt x="966" y="2862"/>
                    <a:pt x="751" y="2571"/>
                  </a:cubicBezTo>
                  <a:close/>
                  <a:moveTo>
                    <a:pt x="1716" y="1"/>
                  </a:moveTo>
                  <a:cubicBezTo>
                    <a:pt x="751" y="1"/>
                    <a:pt x="0" y="780"/>
                    <a:pt x="0" y="1746"/>
                  </a:cubicBezTo>
                  <a:cubicBezTo>
                    <a:pt x="0" y="2694"/>
                    <a:pt x="751" y="3467"/>
                    <a:pt x="1716" y="3467"/>
                  </a:cubicBezTo>
                  <a:cubicBezTo>
                    <a:pt x="2420" y="3467"/>
                    <a:pt x="3513" y="2304"/>
                    <a:pt x="3827" y="1943"/>
                  </a:cubicBezTo>
                  <a:cubicBezTo>
                    <a:pt x="3926" y="1821"/>
                    <a:pt x="3926" y="1653"/>
                    <a:pt x="3827" y="1530"/>
                  </a:cubicBezTo>
                  <a:cubicBezTo>
                    <a:pt x="3513" y="1164"/>
                    <a:pt x="2420"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2"/>
            <p:cNvSpPr/>
            <p:nvPr/>
          </p:nvSpPr>
          <p:spPr>
            <a:xfrm>
              <a:off x="4859011" y="4504523"/>
              <a:ext cx="48427" cy="73170"/>
            </a:xfrm>
            <a:custGeom>
              <a:rect b="b" l="l" r="r" t="t"/>
              <a:pathLst>
                <a:path extrusionOk="0" h="3182" w="2106">
                  <a:moveTo>
                    <a:pt x="1670" y="594"/>
                  </a:moveTo>
                  <a:lnTo>
                    <a:pt x="1670" y="2193"/>
                  </a:lnTo>
                  <a:lnTo>
                    <a:pt x="1041" y="2699"/>
                  </a:lnTo>
                  <a:lnTo>
                    <a:pt x="437" y="2193"/>
                  </a:lnTo>
                  <a:lnTo>
                    <a:pt x="437" y="594"/>
                  </a:lnTo>
                  <a:lnTo>
                    <a:pt x="850" y="931"/>
                  </a:lnTo>
                  <a:cubicBezTo>
                    <a:pt x="908" y="981"/>
                    <a:pt x="980" y="1005"/>
                    <a:pt x="1053" y="1005"/>
                  </a:cubicBezTo>
                  <a:cubicBezTo>
                    <a:pt x="1126" y="1005"/>
                    <a:pt x="1198" y="981"/>
                    <a:pt x="1257" y="931"/>
                  </a:cubicBezTo>
                  <a:lnTo>
                    <a:pt x="1670" y="594"/>
                  </a:lnTo>
                  <a:close/>
                  <a:moveTo>
                    <a:pt x="301" y="1"/>
                  </a:moveTo>
                  <a:cubicBezTo>
                    <a:pt x="255" y="1"/>
                    <a:pt x="211" y="14"/>
                    <a:pt x="169" y="36"/>
                  </a:cubicBezTo>
                  <a:cubicBezTo>
                    <a:pt x="47" y="82"/>
                    <a:pt x="0" y="181"/>
                    <a:pt x="0" y="303"/>
                  </a:cubicBezTo>
                  <a:lnTo>
                    <a:pt x="0" y="2286"/>
                  </a:lnTo>
                  <a:cubicBezTo>
                    <a:pt x="0" y="2362"/>
                    <a:pt x="24" y="2408"/>
                    <a:pt x="70" y="2455"/>
                  </a:cubicBezTo>
                  <a:lnTo>
                    <a:pt x="896" y="3135"/>
                  </a:lnTo>
                  <a:cubicBezTo>
                    <a:pt x="943" y="3159"/>
                    <a:pt x="995" y="3182"/>
                    <a:pt x="1041" y="3182"/>
                  </a:cubicBezTo>
                  <a:cubicBezTo>
                    <a:pt x="1111" y="3182"/>
                    <a:pt x="1164" y="3159"/>
                    <a:pt x="1210" y="3135"/>
                  </a:cubicBezTo>
                  <a:lnTo>
                    <a:pt x="2036" y="2455"/>
                  </a:lnTo>
                  <a:cubicBezTo>
                    <a:pt x="2082" y="2408"/>
                    <a:pt x="2106" y="2339"/>
                    <a:pt x="2106" y="2286"/>
                  </a:cubicBezTo>
                  <a:lnTo>
                    <a:pt x="2106" y="303"/>
                  </a:lnTo>
                  <a:cubicBezTo>
                    <a:pt x="2106" y="181"/>
                    <a:pt x="2036" y="82"/>
                    <a:pt x="1937" y="36"/>
                  </a:cubicBezTo>
                  <a:cubicBezTo>
                    <a:pt x="1886" y="14"/>
                    <a:pt x="1834" y="1"/>
                    <a:pt x="1787" y="1"/>
                  </a:cubicBezTo>
                  <a:cubicBezTo>
                    <a:pt x="1721" y="1"/>
                    <a:pt x="1663" y="25"/>
                    <a:pt x="1623" y="82"/>
                  </a:cubicBezTo>
                  <a:lnTo>
                    <a:pt x="1041" y="542"/>
                  </a:lnTo>
                  <a:lnTo>
                    <a:pt x="483" y="82"/>
                  </a:lnTo>
                  <a:cubicBezTo>
                    <a:pt x="426" y="25"/>
                    <a:pt x="363" y="1"/>
                    <a:pt x="3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2"/>
            <p:cNvSpPr/>
            <p:nvPr/>
          </p:nvSpPr>
          <p:spPr>
            <a:xfrm>
              <a:off x="4927490" y="4504017"/>
              <a:ext cx="48565" cy="73170"/>
            </a:xfrm>
            <a:custGeom>
              <a:rect b="b" l="l" r="r" t="t"/>
              <a:pathLst>
                <a:path extrusionOk="0" h="3182" w="2112">
                  <a:moveTo>
                    <a:pt x="1041" y="494"/>
                  </a:moveTo>
                  <a:lnTo>
                    <a:pt x="1675" y="1000"/>
                  </a:lnTo>
                  <a:lnTo>
                    <a:pt x="1675" y="2599"/>
                  </a:lnTo>
                  <a:lnTo>
                    <a:pt x="1262" y="2262"/>
                  </a:lnTo>
                  <a:cubicBezTo>
                    <a:pt x="1186" y="2215"/>
                    <a:pt x="1117" y="2186"/>
                    <a:pt x="1041" y="2186"/>
                  </a:cubicBezTo>
                  <a:cubicBezTo>
                    <a:pt x="971" y="2186"/>
                    <a:pt x="896" y="2215"/>
                    <a:pt x="849" y="2262"/>
                  </a:cubicBezTo>
                  <a:lnTo>
                    <a:pt x="436" y="2599"/>
                  </a:lnTo>
                  <a:lnTo>
                    <a:pt x="436" y="1000"/>
                  </a:lnTo>
                  <a:lnTo>
                    <a:pt x="1041" y="494"/>
                  </a:lnTo>
                  <a:close/>
                  <a:moveTo>
                    <a:pt x="1056" y="1"/>
                  </a:moveTo>
                  <a:cubicBezTo>
                    <a:pt x="1000" y="1"/>
                    <a:pt x="945" y="20"/>
                    <a:pt x="896" y="58"/>
                  </a:cubicBezTo>
                  <a:lnTo>
                    <a:pt x="76" y="732"/>
                  </a:lnTo>
                  <a:cubicBezTo>
                    <a:pt x="23" y="785"/>
                    <a:pt x="0" y="831"/>
                    <a:pt x="0" y="907"/>
                  </a:cubicBezTo>
                  <a:lnTo>
                    <a:pt x="0" y="2867"/>
                  </a:lnTo>
                  <a:cubicBezTo>
                    <a:pt x="0" y="2989"/>
                    <a:pt x="52" y="3111"/>
                    <a:pt x="169" y="3157"/>
                  </a:cubicBezTo>
                  <a:cubicBezTo>
                    <a:pt x="204" y="3174"/>
                    <a:pt x="242" y="3182"/>
                    <a:pt x="281" y="3182"/>
                  </a:cubicBezTo>
                  <a:cubicBezTo>
                    <a:pt x="351" y="3182"/>
                    <a:pt x="425" y="3156"/>
                    <a:pt x="489" y="3111"/>
                  </a:cubicBezTo>
                  <a:lnTo>
                    <a:pt x="1041" y="2651"/>
                  </a:lnTo>
                  <a:lnTo>
                    <a:pt x="1599" y="3111"/>
                  </a:lnTo>
                  <a:cubicBezTo>
                    <a:pt x="1663" y="3156"/>
                    <a:pt x="1737" y="3182"/>
                    <a:pt x="1814" y="3182"/>
                  </a:cubicBezTo>
                  <a:cubicBezTo>
                    <a:pt x="1856" y="3182"/>
                    <a:pt x="1899" y="3174"/>
                    <a:pt x="1943" y="3157"/>
                  </a:cubicBezTo>
                  <a:cubicBezTo>
                    <a:pt x="2036" y="3111"/>
                    <a:pt x="2111" y="2989"/>
                    <a:pt x="2111" y="2867"/>
                  </a:cubicBezTo>
                  <a:lnTo>
                    <a:pt x="2111" y="907"/>
                  </a:lnTo>
                  <a:lnTo>
                    <a:pt x="2111" y="878"/>
                  </a:lnTo>
                  <a:cubicBezTo>
                    <a:pt x="2111" y="831"/>
                    <a:pt x="2088" y="761"/>
                    <a:pt x="2036" y="732"/>
                  </a:cubicBezTo>
                  <a:lnTo>
                    <a:pt x="1216" y="58"/>
                  </a:lnTo>
                  <a:cubicBezTo>
                    <a:pt x="1166" y="20"/>
                    <a:pt x="1111" y="1"/>
                    <a:pt x="1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1" name="Google Shape;2801;p72"/>
          <p:cNvGrpSpPr/>
          <p:nvPr/>
        </p:nvGrpSpPr>
        <p:grpSpPr>
          <a:xfrm>
            <a:off x="7496883" y="3391035"/>
            <a:ext cx="252922" cy="343315"/>
            <a:chOff x="7496883" y="3461010"/>
            <a:chExt cx="252922" cy="343315"/>
          </a:xfrm>
        </p:grpSpPr>
        <p:sp>
          <p:nvSpPr>
            <p:cNvPr id="2802" name="Google Shape;2802;p72"/>
            <p:cNvSpPr/>
            <p:nvPr/>
          </p:nvSpPr>
          <p:spPr>
            <a:xfrm>
              <a:off x="7496883" y="3512910"/>
              <a:ext cx="147122" cy="291416"/>
            </a:xfrm>
            <a:custGeom>
              <a:rect b="b" l="l" r="r" t="t"/>
              <a:pathLst>
                <a:path extrusionOk="0" h="12673" w="6398">
                  <a:moveTo>
                    <a:pt x="4508" y="919"/>
                  </a:moveTo>
                  <a:cubicBezTo>
                    <a:pt x="4746" y="919"/>
                    <a:pt x="4944" y="1140"/>
                    <a:pt x="4944" y="1379"/>
                  </a:cubicBezTo>
                  <a:lnTo>
                    <a:pt x="4944" y="3077"/>
                  </a:lnTo>
                  <a:cubicBezTo>
                    <a:pt x="4944" y="3344"/>
                    <a:pt x="4746" y="3536"/>
                    <a:pt x="4508" y="3536"/>
                  </a:cubicBezTo>
                  <a:lnTo>
                    <a:pt x="437" y="3536"/>
                  </a:lnTo>
                  <a:lnTo>
                    <a:pt x="437" y="919"/>
                  </a:lnTo>
                  <a:close/>
                  <a:moveTo>
                    <a:pt x="216" y="0"/>
                  </a:moveTo>
                  <a:cubicBezTo>
                    <a:pt x="94" y="0"/>
                    <a:pt x="1" y="99"/>
                    <a:pt x="1" y="215"/>
                  </a:cubicBezTo>
                  <a:lnTo>
                    <a:pt x="1" y="12021"/>
                  </a:lnTo>
                  <a:cubicBezTo>
                    <a:pt x="1" y="12382"/>
                    <a:pt x="291" y="12673"/>
                    <a:pt x="652" y="12673"/>
                  </a:cubicBezTo>
                  <a:lnTo>
                    <a:pt x="6177" y="12673"/>
                  </a:lnTo>
                  <a:cubicBezTo>
                    <a:pt x="6299" y="12673"/>
                    <a:pt x="6398" y="12574"/>
                    <a:pt x="6398" y="12457"/>
                  </a:cubicBezTo>
                  <a:cubicBezTo>
                    <a:pt x="6398" y="12335"/>
                    <a:pt x="6299" y="12236"/>
                    <a:pt x="6177" y="12236"/>
                  </a:cubicBezTo>
                  <a:lnTo>
                    <a:pt x="652" y="12236"/>
                  </a:lnTo>
                  <a:cubicBezTo>
                    <a:pt x="530" y="12236"/>
                    <a:pt x="437" y="12138"/>
                    <a:pt x="437" y="12021"/>
                  </a:cubicBezTo>
                  <a:lnTo>
                    <a:pt x="437" y="3972"/>
                  </a:lnTo>
                  <a:lnTo>
                    <a:pt x="4508" y="3972"/>
                  </a:lnTo>
                  <a:cubicBezTo>
                    <a:pt x="4991" y="3972"/>
                    <a:pt x="5380" y="3589"/>
                    <a:pt x="5380" y="3077"/>
                  </a:cubicBezTo>
                  <a:lnTo>
                    <a:pt x="5380" y="1379"/>
                  </a:lnTo>
                  <a:cubicBezTo>
                    <a:pt x="5380" y="896"/>
                    <a:pt x="4991" y="483"/>
                    <a:pt x="4508" y="483"/>
                  </a:cubicBezTo>
                  <a:lnTo>
                    <a:pt x="437" y="483"/>
                  </a:lnTo>
                  <a:lnTo>
                    <a:pt x="437" y="215"/>
                  </a:lnTo>
                  <a:cubicBezTo>
                    <a:pt x="437" y="99"/>
                    <a:pt x="338"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2"/>
            <p:cNvSpPr/>
            <p:nvPr/>
          </p:nvSpPr>
          <p:spPr>
            <a:xfrm>
              <a:off x="7496883" y="3461010"/>
              <a:ext cx="252922" cy="343315"/>
            </a:xfrm>
            <a:custGeom>
              <a:rect b="b" l="l" r="r" t="t"/>
              <a:pathLst>
                <a:path extrusionOk="0" h="14930" w="10999">
                  <a:moveTo>
                    <a:pt x="652" y="1"/>
                  </a:moveTo>
                  <a:cubicBezTo>
                    <a:pt x="291" y="1"/>
                    <a:pt x="1" y="292"/>
                    <a:pt x="1" y="658"/>
                  </a:cubicBezTo>
                  <a:lnTo>
                    <a:pt x="1" y="1408"/>
                  </a:lnTo>
                  <a:cubicBezTo>
                    <a:pt x="1" y="1530"/>
                    <a:pt x="94" y="1629"/>
                    <a:pt x="216" y="1629"/>
                  </a:cubicBezTo>
                  <a:cubicBezTo>
                    <a:pt x="338" y="1629"/>
                    <a:pt x="437" y="1530"/>
                    <a:pt x="437" y="1408"/>
                  </a:cubicBezTo>
                  <a:lnTo>
                    <a:pt x="437" y="658"/>
                  </a:lnTo>
                  <a:cubicBezTo>
                    <a:pt x="437" y="536"/>
                    <a:pt x="530" y="437"/>
                    <a:pt x="652" y="437"/>
                  </a:cubicBezTo>
                  <a:lnTo>
                    <a:pt x="6782" y="437"/>
                  </a:lnTo>
                  <a:lnTo>
                    <a:pt x="6782" y="3153"/>
                  </a:lnTo>
                  <a:cubicBezTo>
                    <a:pt x="6782" y="3734"/>
                    <a:pt x="7270" y="4194"/>
                    <a:pt x="7829" y="4194"/>
                  </a:cubicBezTo>
                  <a:lnTo>
                    <a:pt x="8602" y="4194"/>
                  </a:lnTo>
                  <a:cubicBezTo>
                    <a:pt x="8724" y="4194"/>
                    <a:pt x="8817" y="4101"/>
                    <a:pt x="8817" y="3979"/>
                  </a:cubicBezTo>
                  <a:cubicBezTo>
                    <a:pt x="8817" y="3857"/>
                    <a:pt x="8724" y="3758"/>
                    <a:pt x="8602" y="3758"/>
                  </a:cubicBezTo>
                  <a:lnTo>
                    <a:pt x="7829" y="3758"/>
                  </a:lnTo>
                  <a:cubicBezTo>
                    <a:pt x="7509" y="3758"/>
                    <a:pt x="7218" y="3490"/>
                    <a:pt x="7218" y="3153"/>
                  </a:cubicBezTo>
                  <a:lnTo>
                    <a:pt x="7218" y="728"/>
                  </a:lnTo>
                  <a:lnTo>
                    <a:pt x="10248" y="3758"/>
                  </a:lnTo>
                  <a:lnTo>
                    <a:pt x="9742" y="3758"/>
                  </a:lnTo>
                  <a:cubicBezTo>
                    <a:pt x="9620" y="3758"/>
                    <a:pt x="9521" y="3857"/>
                    <a:pt x="9521" y="3979"/>
                  </a:cubicBezTo>
                  <a:cubicBezTo>
                    <a:pt x="9521" y="4101"/>
                    <a:pt x="9620" y="4194"/>
                    <a:pt x="9742" y="4194"/>
                  </a:cubicBezTo>
                  <a:lnTo>
                    <a:pt x="10562" y="4194"/>
                  </a:lnTo>
                  <a:lnTo>
                    <a:pt x="10562" y="14278"/>
                  </a:lnTo>
                  <a:cubicBezTo>
                    <a:pt x="10562" y="14395"/>
                    <a:pt x="10446" y="14493"/>
                    <a:pt x="10347" y="14493"/>
                  </a:cubicBezTo>
                  <a:lnTo>
                    <a:pt x="7270" y="14493"/>
                  </a:lnTo>
                  <a:cubicBezTo>
                    <a:pt x="7148" y="14493"/>
                    <a:pt x="7049" y="14592"/>
                    <a:pt x="7049" y="14714"/>
                  </a:cubicBezTo>
                  <a:cubicBezTo>
                    <a:pt x="7049" y="14831"/>
                    <a:pt x="7148" y="14930"/>
                    <a:pt x="7270" y="14930"/>
                  </a:cubicBezTo>
                  <a:lnTo>
                    <a:pt x="10347" y="14930"/>
                  </a:lnTo>
                  <a:cubicBezTo>
                    <a:pt x="10684" y="14930"/>
                    <a:pt x="10998" y="14639"/>
                    <a:pt x="10998" y="14278"/>
                  </a:cubicBezTo>
                  <a:lnTo>
                    <a:pt x="10998" y="3979"/>
                  </a:lnTo>
                  <a:cubicBezTo>
                    <a:pt x="10998" y="3903"/>
                    <a:pt x="10975" y="3857"/>
                    <a:pt x="10928" y="3810"/>
                  </a:cubicBezTo>
                  <a:lnTo>
                    <a:pt x="7171" y="53"/>
                  </a:lnTo>
                  <a:cubicBezTo>
                    <a:pt x="7125" y="30"/>
                    <a:pt x="7073" y="1"/>
                    <a:pt x="70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2"/>
            <p:cNvSpPr/>
            <p:nvPr/>
          </p:nvSpPr>
          <p:spPr>
            <a:xfrm>
              <a:off x="7537538" y="3682337"/>
              <a:ext cx="148203" cy="10601"/>
            </a:xfrm>
            <a:custGeom>
              <a:rect b="b" l="l" r="r" t="t"/>
              <a:pathLst>
                <a:path extrusionOk="0" h="461" w="6445">
                  <a:moveTo>
                    <a:pt x="216" y="1"/>
                  </a:moveTo>
                  <a:cubicBezTo>
                    <a:pt x="100" y="1"/>
                    <a:pt x="1" y="117"/>
                    <a:pt x="1" y="239"/>
                  </a:cubicBezTo>
                  <a:cubicBezTo>
                    <a:pt x="1" y="361"/>
                    <a:pt x="100" y="460"/>
                    <a:pt x="216" y="460"/>
                  </a:cubicBezTo>
                  <a:lnTo>
                    <a:pt x="6229" y="460"/>
                  </a:lnTo>
                  <a:cubicBezTo>
                    <a:pt x="6351" y="460"/>
                    <a:pt x="6444" y="361"/>
                    <a:pt x="6444" y="239"/>
                  </a:cubicBezTo>
                  <a:cubicBezTo>
                    <a:pt x="6444" y="117"/>
                    <a:pt x="6351" y="1"/>
                    <a:pt x="6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2"/>
            <p:cNvSpPr/>
            <p:nvPr/>
          </p:nvSpPr>
          <p:spPr>
            <a:xfrm>
              <a:off x="7537538" y="3707884"/>
              <a:ext cx="83081" cy="10049"/>
            </a:xfrm>
            <a:custGeom>
              <a:rect b="b" l="l" r="r" t="t"/>
              <a:pathLst>
                <a:path extrusionOk="0" h="437" w="3613">
                  <a:moveTo>
                    <a:pt x="216" y="1"/>
                  </a:moveTo>
                  <a:cubicBezTo>
                    <a:pt x="100" y="1"/>
                    <a:pt x="1" y="99"/>
                    <a:pt x="1" y="222"/>
                  </a:cubicBezTo>
                  <a:cubicBezTo>
                    <a:pt x="1" y="344"/>
                    <a:pt x="100" y="437"/>
                    <a:pt x="216" y="437"/>
                  </a:cubicBezTo>
                  <a:lnTo>
                    <a:pt x="3391" y="437"/>
                  </a:lnTo>
                  <a:cubicBezTo>
                    <a:pt x="3513" y="437"/>
                    <a:pt x="3612" y="344"/>
                    <a:pt x="3612" y="222"/>
                  </a:cubicBezTo>
                  <a:cubicBezTo>
                    <a:pt x="3612" y="99"/>
                    <a:pt x="3513" y="1"/>
                    <a:pt x="3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2"/>
            <p:cNvSpPr/>
            <p:nvPr/>
          </p:nvSpPr>
          <p:spPr>
            <a:xfrm>
              <a:off x="7537538" y="3733018"/>
              <a:ext cx="148203" cy="10072"/>
            </a:xfrm>
            <a:custGeom>
              <a:rect b="b" l="l" r="r" t="t"/>
              <a:pathLst>
                <a:path extrusionOk="0" h="438" w="6445">
                  <a:moveTo>
                    <a:pt x="216" y="1"/>
                  </a:moveTo>
                  <a:cubicBezTo>
                    <a:pt x="100" y="1"/>
                    <a:pt x="1" y="94"/>
                    <a:pt x="1" y="216"/>
                  </a:cubicBezTo>
                  <a:cubicBezTo>
                    <a:pt x="1" y="338"/>
                    <a:pt x="100" y="437"/>
                    <a:pt x="216" y="437"/>
                  </a:cubicBezTo>
                  <a:lnTo>
                    <a:pt x="6229" y="437"/>
                  </a:lnTo>
                  <a:cubicBezTo>
                    <a:pt x="6351" y="437"/>
                    <a:pt x="6444" y="338"/>
                    <a:pt x="6444" y="216"/>
                  </a:cubicBezTo>
                  <a:cubicBezTo>
                    <a:pt x="6444" y="94"/>
                    <a:pt x="6351" y="1"/>
                    <a:pt x="6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2"/>
            <p:cNvSpPr/>
            <p:nvPr/>
          </p:nvSpPr>
          <p:spPr>
            <a:xfrm>
              <a:off x="7537538" y="3657204"/>
              <a:ext cx="79195" cy="10049"/>
            </a:xfrm>
            <a:custGeom>
              <a:rect b="b" l="l" r="r" t="t"/>
              <a:pathLst>
                <a:path extrusionOk="0" h="437" w="3444">
                  <a:moveTo>
                    <a:pt x="216" y="0"/>
                  </a:moveTo>
                  <a:cubicBezTo>
                    <a:pt x="100" y="0"/>
                    <a:pt x="1" y="99"/>
                    <a:pt x="1" y="221"/>
                  </a:cubicBezTo>
                  <a:cubicBezTo>
                    <a:pt x="1" y="338"/>
                    <a:pt x="100" y="437"/>
                    <a:pt x="216" y="437"/>
                  </a:cubicBezTo>
                  <a:lnTo>
                    <a:pt x="3223" y="437"/>
                  </a:lnTo>
                  <a:cubicBezTo>
                    <a:pt x="3345" y="437"/>
                    <a:pt x="3444" y="338"/>
                    <a:pt x="3444" y="221"/>
                  </a:cubicBezTo>
                  <a:cubicBezTo>
                    <a:pt x="3444" y="99"/>
                    <a:pt x="3345" y="0"/>
                    <a:pt x="3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2"/>
            <p:cNvSpPr/>
            <p:nvPr/>
          </p:nvSpPr>
          <p:spPr>
            <a:xfrm>
              <a:off x="7537538" y="3559176"/>
              <a:ext cx="42955" cy="10049"/>
            </a:xfrm>
            <a:custGeom>
              <a:rect b="b" l="l" r="r" t="t"/>
              <a:pathLst>
                <a:path extrusionOk="0" h="437" w="1868">
                  <a:moveTo>
                    <a:pt x="216" y="0"/>
                  </a:moveTo>
                  <a:cubicBezTo>
                    <a:pt x="100" y="0"/>
                    <a:pt x="1" y="94"/>
                    <a:pt x="1" y="216"/>
                  </a:cubicBezTo>
                  <a:cubicBezTo>
                    <a:pt x="1" y="338"/>
                    <a:pt x="100" y="437"/>
                    <a:pt x="216" y="437"/>
                  </a:cubicBezTo>
                  <a:lnTo>
                    <a:pt x="1647" y="437"/>
                  </a:lnTo>
                  <a:cubicBezTo>
                    <a:pt x="1769" y="437"/>
                    <a:pt x="1868" y="338"/>
                    <a:pt x="1868" y="216"/>
                  </a:cubicBezTo>
                  <a:cubicBezTo>
                    <a:pt x="1868" y="94"/>
                    <a:pt x="1769" y="0"/>
                    <a:pt x="1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9" name="Google Shape;2809;p72"/>
          <p:cNvGrpSpPr/>
          <p:nvPr/>
        </p:nvGrpSpPr>
        <p:grpSpPr>
          <a:xfrm>
            <a:off x="4054347" y="4081149"/>
            <a:ext cx="343315" cy="221879"/>
            <a:chOff x="4054347" y="4303524"/>
            <a:chExt cx="343315" cy="221879"/>
          </a:xfrm>
        </p:grpSpPr>
        <p:sp>
          <p:nvSpPr>
            <p:cNvPr id="2810" name="Google Shape;2810;p72"/>
            <p:cNvSpPr/>
            <p:nvPr/>
          </p:nvSpPr>
          <p:spPr>
            <a:xfrm>
              <a:off x="4054347" y="4303524"/>
              <a:ext cx="343315" cy="221879"/>
            </a:xfrm>
            <a:custGeom>
              <a:rect b="b" l="l" r="r" t="t"/>
              <a:pathLst>
                <a:path extrusionOk="0" h="9649" w="14930">
                  <a:moveTo>
                    <a:pt x="13062" y="437"/>
                  </a:moveTo>
                  <a:cubicBezTo>
                    <a:pt x="13184" y="437"/>
                    <a:pt x="13278" y="536"/>
                    <a:pt x="13278" y="658"/>
                  </a:cubicBezTo>
                  <a:lnTo>
                    <a:pt x="13278" y="6084"/>
                  </a:lnTo>
                  <a:lnTo>
                    <a:pt x="5455" y="6084"/>
                  </a:lnTo>
                  <a:cubicBezTo>
                    <a:pt x="5333" y="6084"/>
                    <a:pt x="5234" y="6183"/>
                    <a:pt x="5234" y="6305"/>
                  </a:cubicBezTo>
                  <a:cubicBezTo>
                    <a:pt x="5234" y="6427"/>
                    <a:pt x="5333" y="6520"/>
                    <a:pt x="5455" y="6520"/>
                  </a:cubicBezTo>
                  <a:lnTo>
                    <a:pt x="13278" y="6520"/>
                  </a:lnTo>
                  <a:lnTo>
                    <a:pt x="13278" y="7247"/>
                  </a:lnTo>
                  <a:lnTo>
                    <a:pt x="1675" y="7247"/>
                  </a:lnTo>
                  <a:lnTo>
                    <a:pt x="1675" y="6520"/>
                  </a:lnTo>
                  <a:lnTo>
                    <a:pt x="4385" y="6520"/>
                  </a:lnTo>
                  <a:cubicBezTo>
                    <a:pt x="4507" y="6520"/>
                    <a:pt x="4606" y="6427"/>
                    <a:pt x="4606" y="6305"/>
                  </a:cubicBezTo>
                  <a:cubicBezTo>
                    <a:pt x="4606" y="6183"/>
                    <a:pt x="4507" y="6084"/>
                    <a:pt x="4385" y="6084"/>
                  </a:cubicBezTo>
                  <a:lnTo>
                    <a:pt x="1675" y="6084"/>
                  </a:lnTo>
                  <a:lnTo>
                    <a:pt x="1675" y="658"/>
                  </a:lnTo>
                  <a:cubicBezTo>
                    <a:pt x="1675" y="536"/>
                    <a:pt x="1768" y="437"/>
                    <a:pt x="1890" y="437"/>
                  </a:cubicBezTo>
                  <a:close/>
                  <a:moveTo>
                    <a:pt x="1890" y="1"/>
                  </a:moveTo>
                  <a:cubicBezTo>
                    <a:pt x="1530" y="1"/>
                    <a:pt x="1239" y="292"/>
                    <a:pt x="1239" y="658"/>
                  </a:cubicBezTo>
                  <a:lnTo>
                    <a:pt x="1239" y="7247"/>
                  </a:lnTo>
                  <a:lnTo>
                    <a:pt x="460" y="7247"/>
                  </a:lnTo>
                  <a:cubicBezTo>
                    <a:pt x="221" y="7247"/>
                    <a:pt x="0" y="7445"/>
                    <a:pt x="0" y="7707"/>
                  </a:cubicBezTo>
                  <a:cubicBezTo>
                    <a:pt x="0" y="8777"/>
                    <a:pt x="873" y="9649"/>
                    <a:pt x="1937" y="9649"/>
                  </a:cubicBezTo>
                  <a:lnTo>
                    <a:pt x="11027" y="9649"/>
                  </a:lnTo>
                  <a:cubicBezTo>
                    <a:pt x="11149" y="9649"/>
                    <a:pt x="11242" y="9527"/>
                    <a:pt x="11242" y="9428"/>
                  </a:cubicBezTo>
                  <a:cubicBezTo>
                    <a:pt x="11242" y="9306"/>
                    <a:pt x="11149" y="9213"/>
                    <a:pt x="11027" y="9213"/>
                  </a:cubicBezTo>
                  <a:lnTo>
                    <a:pt x="1937" y="9213"/>
                  </a:lnTo>
                  <a:cubicBezTo>
                    <a:pt x="1117" y="9213"/>
                    <a:pt x="436" y="8532"/>
                    <a:pt x="436" y="7707"/>
                  </a:cubicBezTo>
                  <a:cubicBezTo>
                    <a:pt x="436" y="7683"/>
                    <a:pt x="460" y="7683"/>
                    <a:pt x="460" y="7683"/>
                  </a:cubicBezTo>
                  <a:lnTo>
                    <a:pt x="14493" y="7683"/>
                  </a:lnTo>
                  <a:lnTo>
                    <a:pt x="14493" y="7707"/>
                  </a:lnTo>
                  <a:cubicBezTo>
                    <a:pt x="14493" y="8532"/>
                    <a:pt x="13836" y="9213"/>
                    <a:pt x="13016" y="9213"/>
                  </a:cubicBezTo>
                  <a:lnTo>
                    <a:pt x="12091" y="9213"/>
                  </a:lnTo>
                  <a:cubicBezTo>
                    <a:pt x="11969" y="9213"/>
                    <a:pt x="11876" y="9306"/>
                    <a:pt x="11876" y="9428"/>
                  </a:cubicBezTo>
                  <a:cubicBezTo>
                    <a:pt x="11876" y="9527"/>
                    <a:pt x="11969" y="9649"/>
                    <a:pt x="12091" y="9649"/>
                  </a:cubicBezTo>
                  <a:lnTo>
                    <a:pt x="13016" y="9649"/>
                  </a:lnTo>
                  <a:cubicBezTo>
                    <a:pt x="14080" y="9649"/>
                    <a:pt x="14929" y="8777"/>
                    <a:pt x="14929" y="7707"/>
                  </a:cubicBezTo>
                  <a:cubicBezTo>
                    <a:pt x="14929" y="7445"/>
                    <a:pt x="14731" y="7247"/>
                    <a:pt x="14493" y="7247"/>
                  </a:cubicBezTo>
                  <a:lnTo>
                    <a:pt x="13714" y="7247"/>
                  </a:lnTo>
                  <a:lnTo>
                    <a:pt x="13714" y="658"/>
                  </a:lnTo>
                  <a:cubicBezTo>
                    <a:pt x="13714" y="292"/>
                    <a:pt x="13423" y="1"/>
                    <a:pt x="13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2"/>
            <p:cNvSpPr/>
            <p:nvPr/>
          </p:nvSpPr>
          <p:spPr>
            <a:xfrm>
              <a:off x="4265510" y="4341144"/>
              <a:ext cx="53509" cy="78344"/>
            </a:xfrm>
            <a:custGeom>
              <a:rect b="b" l="l" r="r" t="t"/>
              <a:pathLst>
                <a:path extrusionOk="0" h="3407" w="2327">
                  <a:moveTo>
                    <a:pt x="1507" y="522"/>
                  </a:moveTo>
                  <a:lnTo>
                    <a:pt x="1507" y="2098"/>
                  </a:lnTo>
                  <a:lnTo>
                    <a:pt x="605" y="2098"/>
                  </a:lnTo>
                  <a:cubicBezTo>
                    <a:pt x="925" y="1494"/>
                    <a:pt x="1361" y="767"/>
                    <a:pt x="1507" y="522"/>
                  </a:cubicBezTo>
                  <a:close/>
                  <a:moveTo>
                    <a:pt x="1551" y="1"/>
                  </a:moveTo>
                  <a:cubicBezTo>
                    <a:pt x="1464" y="1"/>
                    <a:pt x="1345" y="36"/>
                    <a:pt x="1216" y="185"/>
                  </a:cubicBezTo>
                  <a:cubicBezTo>
                    <a:pt x="1041" y="377"/>
                    <a:pt x="198" y="1906"/>
                    <a:pt x="23" y="2221"/>
                  </a:cubicBezTo>
                  <a:cubicBezTo>
                    <a:pt x="0" y="2267"/>
                    <a:pt x="0" y="2366"/>
                    <a:pt x="53" y="2436"/>
                  </a:cubicBezTo>
                  <a:cubicBezTo>
                    <a:pt x="76" y="2488"/>
                    <a:pt x="146" y="2535"/>
                    <a:pt x="221" y="2535"/>
                  </a:cubicBezTo>
                  <a:lnTo>
                    <a:pt x="1507" y="2535"/>
                  </a:lnTo>
                  <a:lnTo>
                    <a:pt x="1507" y="3192"/>
                  </a:lnTo>
                  <a:cubicBezTo>
                    <a:pt x="1507" y="3308"/>
                    <a:pt x="1600" y="3407"/>
                    <a:pt x="1722" y="3407"/>
                  </a:cubicBezTo>
                  <a:cubicBezTo>
                    <a:pt x="1844" y="3407"/>
                    <a:pt x="1943" y="3308"/>
                    <a:pt x="1943" y="3192"/>
                  </a:cubicBezTo>
                  <a:lnTo>
                    <a:pt x="1943" y="2535"/>
                  </a:lnTo>
                  <a:lnTo>
                    <a:pt x="2111" y="2535"/>
                  </a:lnTo>
                  <a:cubicBezTo>
                    <a:pt x="2233" y="2535"/>
                    <a:pt x="2327" y="2436"/>
                    <a:pt x="2327" y="2319"/>
                  </a:cubicBezTo>
                  <a:cubicBezTo>
                    <a:pt x="2327" y="2197"/>
                    <a:pt x="2233" y="2098"/>
                    <a:pt x="2111" y="2098"/>
                  </a:cubicBezTo>
                  <a:lnTo>
                    <a:pt x="1943" y="2098"/>
                  </a:lnTo>
                  <a:lnTo>
                    <a:pt x="1943" y="400"/>
                  </a:lnTo>
                  <a:cubicBezTo>
                    <a:pt x="1914" y="208"/>
                    <a:pt x="1821" y="63"/>
                    <a:pt x="1652" y="16"/>
                  </a:cubicBezTo>
                  <a:cubicBezTo>
                    <a:pt x="1627" y="9"/>
                    <a:pt x="1593" y="1"/>
                    <a:pt x="1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2"/>
            <p:cNvSpPr/>
            <p:nvPr/>
          </p:nvSpPr>
          <p:spPr>
            <a:xfrm>
              <a:off x="4133519" y="4341144"/>
              <a:ext cx="52980" cy="78344"/>
            </a:xfrm>
            <a:custGeom>
              <a:rect b="b" l="l" r="r" t="t"/>
              <a:pathLst>
                <a:path extrusionOk="0" h="3407" w="2304">
                  <a:moveTo>
                    <a:pt x="1501" y="522"/>
                  </a:moveTo>
                  <a:lnTo>
                    <a:pt x="1501" y="2098"/>
                  </a:lnTo>
                  <a:lnTo>
                    <a:pt x="582" y="2098"/>
                  </a:lnTo>
                  <a:cubicBezTo>
                    <a:pt x="919" y="1494"/>
                    <a:pt x="1332" y="767"/>
                    <a:pt x="1501" y="522"/>
                  </a:cubicBezTo>
                  <a:close/>
                  <a:moveTo>
                    <a:pt x="1543" y="1"/>
                  </a:moveTo>
                  <a:cubicBezTo>
                    <a:pt x="1451" y="1"/>
                    <a:pt x="1324" y="36"/>
                    <a:pt x="1210" y="185"/>
                  </a:cubicBezTo>
                  <a:cubicBezTo>
                    <a:pt x="1041" y="377"/>
                    <a:pt x="192" y="1906"/>
                    <a:pt x="23" y="2221"/>
                  </a:cubicBezTo>
                  <a:cubicBezTo>
                    <a:pt x="0" y="2267"/>
                    <a:pt x="0" y="2366"/>
                    <a:pt x="23" y="2436"/>
                  </a:cubicBezTo>
                  <a:cubicBezTo>
                    <a:pt x="70" y="2488"/>
                    <a:pt x="145" y="2535"/>
                    <a:pt x="215" y="2535"/>
                  </a:cubicBezTo>
                  <a:lnTo>
                    <a:pt x="1501" y="2535"/>
                  </a:lnTo>
                  <a:cubicBezTo>
                    <a:pt x="1501" y="2779"/>
                    <a:pt x="1501" y="2994"/>
                    <a:pt x="1477" y="3192"/>
                  </a:cubicBezTo>
                  <a:cubicBezTo>
                    <a:pt x="1477" y="3308"/>
                    <a:pt x="1576" y="3407"/>
                    <a:pt x="1692" y="3407"/>
                  </a:cubicBezTo>
                  <a:cubicBezTo>
                    <a:pt x="1815" y="3407"/>
                    <a:pt x="1913" y="3308"/>
                    <a:pt x="1913" y="3192"/>
                  </a:cubicBezTo>
                  <a:cubicBezTo>
                    <a:pt x="1913" y="3116"/>
                    <a:pt x="1937" y="2872"/>
                    <a:pt x="1937" y="2535"/>
                  </a:cubicBezTo>
                  <a:lnTo>
                    <a:pt x="2082" y="2535"/>
                  </a:lnTo>
                  <a:cubicBezTo>
                    <a:pt x="2204" y="2535"/>
                    <a:pt x="2303" y="2436"/>
                    <a:pt x="2303" y="2319"/>
                  </a:cubicBezTo>
                  <a:cubicBezTo>
                    <a:pt x="2303" y="2197"/>
                    <a:pt x="2204" y="2098"/>
                    <a:pt x="2082" y="2098"/>
                  </a:cubicBezTo>
                  <a:lnTo>
                    <a:pt x="1937" y="2098"/>
                  </a:lnTo>
                  <a:lnTo>
                    <a:pt x="1937" y="400"/>
                  </a:lnTo>
                  <a:cubicBezTo>
                    <a:pt x="1913" y="208"/>
                    <a:pt x="1791" y="63"/>
                    <a:pt x="1646" y="16"/>
                  </a:cubicBezTo>
                  <a:cubicBezTo>
                    <a:pt x="1623" y="9"/>
                    <a:pt x="1587" y="1"/>
                    <a:pt x="1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2"/>
            <p:cNvSpPr/>
            <p:nvPr/>
          </p:nvSpPr>
          <p:spPr>
            <a:xfrm>
              <a:off x="4201446" y="4341512"/>
              <a:ext cx="49646" cy="81333"/>
            </a:xfrm>
            <a:custGeom>
              <a:rect b="b" l="l" r="r" t="t"/>
              <a:pathLst>
                <a:path extrusionOk="0" h="3537" w="2159">
                  <a:moveTo>
                    <a:pt x="1094" y="0"/>
                  </a:moveTo>
                  <a:cubicBezTo>
                    <a:pt x="483" y="0"/>
                    <a:pt x="0" y="483"/>
                    <a:pt x="0" y="1088"/>
                  </a:cubicBezTo>
                  <a:cubicBezTo>
                    <a:pt x="0" y="1210"/>
                    <a:pt x="99" y="1309"/>
                    <a:pt x="221" y="1309"/>
                  </a:cubicBezTo>
                  <a:cubicBezTo>
                    <a:pt x="338" y="1309"/>
                    <a:pt x="437" y="1210"/>
                    <a:pt x="437" y="1088"/>
                  </a:cubicBezTo>
                  <a:cubicBezTo>
                    <a:pt x="437" y="727"/>
                    <a:pt x="727" y="437"/>
                    <a:pt x="1094" y="437"/>
                  </a:cubicBezTo>
                  <a:cubicBezTo>
                    <a:pt x="1431" y="437"/>
                    <a:pt x="1722" y="727"/>
                    <a:pt x="1722" y="1088"/>
                  </a:cubicBezTo>
                  <a:lnTo>
                    <a:pt x="1722" y="2472"/>
                  </a:lnTo>
                  <a:cubicBezTo>
                    <a:pt x="1722" y="2833"/>
                    <a:pt x="1431" y="3123"/>
                    <a:pt x="1094" y="3123"/>
                  </a:cubicBezTo>
                  <a:cubicBezTo>
                    <a:pt x="727" y="3123"/>
                    <a:pt x="437" y="2833"/>
                    <a:pt x="437" y="2472"/>
                  </a:cubicBezTo>
                  <a:lnTo>
                    <a:pt x="437" y="2082"/>
                  </a:lnTo>
                  <a:cubicBezTo>
                    <a:pt x="437" y="1960"/>
                    <a:pt x="338" y="1867"/>
                    <a:pt x="221" y="1867"/>
                  </a:cubicBezTo>
                  <a:cubicBezTo>
                    <a:pt x="99" y="1867"/>
                    <a:pt x="0" y="1960"/>
                    <a:pt x="0" y="2082"/>
                  </a:cubicBezTo>
                  <a:lnTo>
                    <a:pt x="0" y="2472"/>
                  </a:lnTo>
                  <a:cubicBezTo>
                    <a:pt x="0" y="3054"/>
                    <a:pt x="483" y="3536"/>
                    <a:pt x="1094" y="3536"/>
                  </a:cubicBezTo>
                  <a:cubicBezTo>
                    <a:pt x="1675" y="3536"/>
                    <a:pt x="2158" y="3054"/>
                    <a:pt x="2158" y="2472"/>
                  </a:cubicBezTo>
                  <a:lnTo>
                    <a:pt x="2158" y="1088"/>
                  </a:lnTo>
                  <a:cubicBezTo>
                    <a:pt x="2158" y="483"/>
                    <a:pt x="1675"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4" name="Google Shape;2814;p72"/>
          <p:cNvGrpSpPr/>
          <p:nvPr/>
        </p:nvGrpSpPr>
        <p:grpSpPr>
          <a:xfrm>
            <a:off x="3362818" y="4061097"/>
            <a:ext cx="343844" cy="262005"/>
            <a:chOff x="3362818" y="4283472"/>
            <a:chExt cx="343844" cy="262005"/>
          </a:xfrm>
        </p:grpSpPr>
        <p:sp>
          <p:nvSpPr>
            <p:cNvPr id="2815" name="Google Shape;2815;p72"/>
            <p:cNvSpPr/>
            <p:nvPr/>
          </p:nvSpPr>
          <p:spPr>
            <a:xfrm>
              <a:off x="3362818" y="4283472"/>
              <a:ext cx="220683" cy="262005"/>
            </a:xfrm>
            <a:custGeom>
              <a:rect b="b" l="l" r="r" t="t"/>
              <a:pathLst>
                <a:path extrusionOk="0" h="11394" w="9597">
                  <a:moveTo>
                    <a:pt x="1140" y="0"/>
                  </a:moveTo>
                  <a:cubicBezTo>
                    <a:pt x="512" y="0"/>
                    <a:pt x="0" y="512"/>
                    <a:pt x="0" y="1117"/>
                  </a:cubicBezTo>
                  <a:lnTo>
                    <a:pt x="0" y="10277"/>
                  </a:lnTo>
                  <a:cubicBezTo>
                    <a:pt x="0" y="10882"/>
                    <a:pt x="512" y="11393"/>
                    <a:pt x="1140" y="11393"/>
                  </a:cubicBezTo>
                  <a:lnTo>
                    <a:pt x="3106" y="11393"/>
                  </a:lnTo>
                  <a:cubicBezTo>
                    <a:pt x="3222" y="11393"/>
                    <a:pt x="3321" y="11294"/>
                    <a:pt x="3321" y="11172"/>
                  </a:cubicBezTo>
                  <a:cubicBezTo>
                    <a:pt x="3321" y="11050"/>
                    <a:pt x="3222" y="10957"/>
                    <a:pt x="3106" y="10957"/>
                  </a:cubicBezTo>
                  <a:lnTo>
                    <a:pt x="1140" y="10957"/>
                  </a:lnTo>
                  <a:cubicBezTo>
                    <a:pt x="750" y="10957"/>
                    <a:pt x="436" y="10643"/>
                    <a:pt x="436" y="10277"/>
                  </a:cubicBezTo>
                  <a:lnTo>
                    <a:pt x="436" y="2937"/>
                  </a:lnTo>
                  <a:lnTo>
                    <a:pt x="9381" y="2937"/>
                  </a:lnTo>
                  <a:cubicBezTo>
                    <a:pt x="9503" y="2937"/>
                    <a:pt x="9596" y="2838"/>
                    <a:pt x="9596" y="2716"/>
                  </a:cubicBezTo>
                  <a:cubicBezTo>
                    <a:pt x="9596" y="2594"/>
                    <a:pt x="9503" y="2501"/>
                    <a:pt x="9381" y="2501"/>
                  </a:cubicBezTo>
                  <a:lnTo>
                    <a:pt x="436" y="2501"/>
                  </a:lnTo>
                  <a:lnTo>
                    <a:pt x="436" y="1117"/>
                  </a:lnTo>
                  <a:cubicBezTo>
                    <a:pt x="436" y="756"/>
                    <a:pt x="750" y="437"/>
                    <a:pt x="1140" y="437"/>
                  </a:cubicBezTo>
                  <a:lnTo>
                    <a:pt x="3949" y="437"/>
                  </a:lnTo>
                  <a:cubicBezTo>
                    <a:pt x="4071" y="437"/>
                    <a:pt x="4170" y="343"/>
                    <a:pt x="4170" y="221"/>
                  </a:cubicBezTo>
                  <a:cubicBezTo>
                    <a:pt x="4170" y="99"/>
                    <a:pt x="4071" y="0"/>
                    <a:pt x="39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2"/>
            <p:cNvSpPr/>
            <p:nvPr/>
          </p:nvSpPr>
          <p:spPr>
            <a:xfrm>
              <a:off x="3454821" y="4283472"/>
              <a:ext cx="251841" cy="262005"/>
            </a:xfrm>
            <a:custGeom>
              <a:rect b="b" l="l" r="r" t="t"/>
              <a:pathLst>
                <a:path extrusionOk="0" h="11394" w="10952">
                  <a:moveTo>
                    <a:pt x="1088" y="0"/>
                  </a:moveTo>
                  <a:cubicBezTo>
                    <a:pt x="966" y="0"/>
                    <a:pt x="873" y="99"/>
                    <a:pt x="873" y="221"/>
                  </a:cubicBezTo>
                  <a:cubicBezTo>
                    <a:pt x="873" y="343"/>
                    <a:pt x="966" y="437"/>
                    <a:pt x="1088" y="437"/>
                  </a:cubicBezTo>
                  <a:lnTo>
                    <a:pt x="9811" y="437"/>
                  </a:lnTo>
                  <a:cubicBezTo>
                    <a:pt x="10201" y="437"/>
                    <a:pt x="10492" y="756"/>
                    <a:pt x="10492" y="1117"/>
                  </a:cubicBezTo>
                  <a:lnTo>
                    <a:pt x="10492" y="2501"/>
                  </a:lnTo>
                  <a:lnTo>
                    <a:pt x="6491" y="2501"/>
                  </a:lnTo>
                  <a:cubicBezTo>
                    <a:pt x="6374" y="2501"/>
                    <a:pt x="6275" y="2594"/>
                    <a:pt x="6275" y="2716"/>
                  </a:cubicBezTo>
                  <a:cubicBezTo>
                    <a:pt x="6275" y="2838"/>
                    <a:pt x="6374" y="2937"/>
                    <a:pt x="6491" y="2937"/>
                  </a:cubicBezTo>
                  <a:lnTo>
                    <a:pt x="10492" y="2937"/>
                  </a:lnTo>
                  <a:lnTo>
                    <a:pt x="10492" y="10277"/>
                  </a:lnTo>
                  <a:cubicBezTo>
                    <a:pt x="10492" y="10643"/>
                    <a:pt x="10201" y="10957"/>
                    <a:pt x="9811" y="10957"/>
                  </a:cubicBezTo>
                  <a:lnTo>
                    <a:pt x="215" y="10957"/>
                  </a:lnTo>
                  <a:cubicBezTo>
                    <a:pt x="93" y="10957"/>
                    <a:pt x="0" y="11050"/>
                    <a:pt x="0" y="11172"/>
                  </a:cubicBezTo>
                  <a:cubicBezTo>
                    <a:pt x="0" y="11294"/>
                    <a:pt x="93" y="11393"/>
                    <a:pt x="215" y="11393"/>
                  </a:cubicBezTo>
                  <a:lnTo>
                    <a:pt x="9811" y="11393"/>
                  </a:lnTo>
                  <a:cubicBezTo>
                    <a:pt x="10445" y="11393"/>
                    <a:pt x="10951" y="10882"/>
                    <a:pt x="10951" y="10277"/>
                  </a:cubicBezTo>
                  <a:lnTo>
                    <a:pt x="10951" y="1117"/>
                  </a:lnTo>
                  <a:cubicBezTo>
                    <a:pt x="10951" y="512"/>
                    <a:pt x="10445" y="0"/>
                    <a:pt x="9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2"/>
            <p:cNvSpPr/>
            <p:nvPr/>
          </p:nvSpPr>
          <p:spPr>
            <a:xfrm>
              <a:off x="3396230" y="4308077"/>
              <a:ext cx="19017" cy="18350"/>
            </a:xfrm>
            <a:custGeom>
              <a:rect b="b" l="l" r="r" t="t"/>
              <a:pathLst>
                <a:path extrusionOk="0" h="798" w="827">
                  <a:moveTo>
                    <a:pt x="414" y="0"/>
                  </a:moveTo>
                  <a:cubicBezTo>
                    <a:pt x="199" y="0"/>
                    <a:pt x="1" y="169"/>
                    <a:pt x="1" y="384"/>
                  </a:cubicBezTo>
                  <a:cubicBezTo>
                    <a:pt x="1" y="605"/>
                    <a:pt x="199" y="797"/>
                    <a:pt x="414" y="797"/>
                  </a:cubicBezTo>
                  <a:cubicBezTo>
                    <a:pt x="635" y="797"/>
                    <a:pt x="827" y="605"/>
                    <a:pt x="827" y="384"/>
                  </a:cubicBezTo>
                  <a:cubicBezTo>
                    <a:pt x="827" y="169"/>
                    <a:pt x="635" y="0"/>
                    <a:pt x="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2"/>
            <p:cNvSpPr/>
            <p:nvPr/>
          </p:nvSpPr>
          <p:spPr>
            <a:xfrm>
              <a:off x="3425273" y="4308077"/>
              <a:ext cx="18327" cy="18350"/>
            </a:xfrm>
            <a:custGeom>
              <a:rect b="b" l="l" r="r" t="t"/>
              <a:pathLst>
                <a:path extrusionOk="0" h="798" w="797">
                  <a:moveTo>
                    <a:pt x="390" y="0"/>
                  </a:moveTo>
                  <a:cubicBezTo>
                    <a:pt x="169" y="0"/>
                    <a:pt x="0" y="169"/>
                    <a:pt x="0" y="384"/>
                  </a:cubicBezTo>
                  <a:cubicBezTo>
                    <a:pt x="0" y="605"/>
                    <a:pt x="169" y="797"/>
                    <a:pt x="390" y="797"/>
                  </a:cubicBezTo>
                  <a:cubicBezTo>
                    <a:pt x="628" y="797"/>
                    <a:pt x="797" y="605"/>
                    <a:pt x="797" y="384"/>
                  </a:cubicBezTo>
                  <a:cubicBezTo>
                    <a:pt x="797" y="169"/>
                    <a:pt x="628"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2"/>
            <p:cNvSpPr/>
            <p:nvPr/>
          </p:nvSpPr>
          <p:spPr>
            <a:xfrm>
              <a:off x="3453603" y="4308077"/>
              <a:ext cx="19017" cy="18350"/>
            </a:xfrm>
            <a:custGeom>
              <a:rect b="b" l="l" r="r" t="t"/>
              <a:pathLst>
                <a:path extrusionOk="0" h="798" w="827">
                  <a:moveTo>
                    <a:pt x="414" y="0"/>
                  </a:moveTo>
                  <a:cubicBezTo>
                    <a:pt x="199" y="0"/>
                    <a:pt x="1" y="169"/>
                    <a:pt x="1" y="384"/>
                  </a:cubicBezTo>
                  <a:cubicBezTo>
                    <a:pt x="1" y="605"/>
                    <a:pt x="199" y="797"/>
                    <a:pt x="414" y="797"/>
                  </a:cubicBezTo>
                  <a:cubicBezTo>
                    <a:pt x="635" y="797"/>
                    <a:pt x="827" y="605"/>
                    <a:pt x="827" y="384"/>
                  </a:cubicBezTo>
                  <a:cubicBezTo>
                    <a:pt x="827" y="169"/>
                    <a:pt x="635" y="0"/>
                    <a:pt x="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2"/>
            <p:cNvSpPr/>
            <p:nvPr/>
          </p:nvSpPr>
          <p:spPr>
            <a:xfrm>
              <a:off x="3390757" y="4388238"/>
              <a:ext cx="41207" cy="83196"/>
            </a:xfrm>
            <a:custGeom>
              <a:rect b="b" l="l" r="r" t="t"/>
              <a:pathLst>
                <a:path extrusionOk="0" h="3618" w="1792">
                  <a:moveTo>
                    <a:pt x="1527" y="1"/>
                  </a:moveTo>
                  <a:cubicBezTo>
                    <a:pt x="1472" y="1"/>
                    <a:pt x="1419" y="24"/>
                    <a:pt x="1379" y="74"/>
                  </a:cubicBezTo>
                  <a:lnTo>
                    <a:pt x="47" y="1673"/>
                  </a:lnTo>
                  <a:cubicBezTo>
                    <a:pt x="1" y="1749"/>
                    <a:pt x="1" y="1871"/>
                    <a:pt x="47" y="1941"/>
                  </a:cubicBezTo>
                  <a:lnTo>
                    <a:pt x="1379" y="3540"/>
                  </a:lnTo>
                  <a:cubicBezTo>
                    <a:pt x="1419" y="3593"/>
                    <a:pt x="1479" y="3617"/>
                    <a:pt x="1537" y="3617"/>
                  </a:cubicBezTo>
                  <a:cubicBezTo>
                    <a:pt x="1588" y="3617"/>
                    <a:pt x="1637" y="3598"/>
                    <a:pt x="1670" y="3563"/>
                  </a:cubicBezTo>
                  <a:cubicBezTo>
                    <a:pt x="1769" y="3493"/>
                    <a:pt x="1792" y="3348"/>
                    <a:pt x="1716" y="3249"/>
                  </a:cubicBezTo>
                  <a:lnTo>
                    <a:pt x="507" y="1795"/>
                  </a:lnTo>
                  <a:lnTo>
                    <a:pt x="1716" y="364"/>
                  </a:lnTo>
                  <a:cubicBezTo>
                    <a:pt x="1792" y="271"/>
                    <a:pt x="1769" y="126"/>
                    <a:pt x="1670" y="50"/>
                  </a:cubicBezTo>
                  <a:cubicBezTo>
                    <a:pt x="1624" y="18"/>
                    <a:pt x="1574" y="1"/>
                    <a:pt x="1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2"/>
            <p:cNvSpPr/>
            <p:nvPr/>
          </p:nvSpPr>
          <p:spPr>
            <a:xfrm>
              <a:off x="3639770" y="4388238"/>
              <a:ext cx="41874" cy="83196"/>
            </a:xfrm>
            <a:custGeom>
              <a:rect b="b" l="l" r="r" t="t"/>
              <a:pathLst>
                <a:path extrusionOk="0" h="3618" w="1821">
                  <a:moveTo>
                    <a:pt x="268" y="1"/>
                  </a:moveTo>
                  <a:cubicBezTo>
                    <a:pt x="218" y="1"/>
                    <a:pt x="168" y="18"/>
                    <a:pt x="123" y="50"/>
                  </a:cubicBezTo>
                  <a:cubicBezTo>
                    <a:pt x="24" y="126"/>
                    <a:pt x="0" y="271"/>
                    <a:pt x="99" y="364"/>
                  </a:cubicBezTo>
                  <a:lnTo>
                    <a:pt x="1286" y="1795"/>
                  </a:lnTo>
                  <a:lnTo>
                    <a:pt x="99" y="3249"/>
                  </a:lnTo>
                  <a:cubicBezTo>
                    <a:pt x="0" y="3348"/>
                    <a:pt x="24" y="3493"/>
                    <a:pt x="123" y="3563"/>
                  </a:cubicBezTo>
                  <a:cubicBezTo>
                    <a:pt x="169" y="3598"/>
                    <a:pt x="219" y="3617"/>
                    <a:pt x="269" y="3617"/>
                  </a:cubicBezTo>
                  <a:cubicBezTo>
                    <a:pt x="326" y="3617"/>
                    <a:pt x="384" y="3593"/>
                    <a:pt x="437" y="3540"/>
                  </a:cubicBezTo>
                  <a:lnTo>
                    <a:pt x="1745" y="1941"/>
                  </a:lnTo>
                  <a:cubicBezTo>
                    <a:pt x="1821" y="1871"/>
                    <a:pt x="1821" y="1749"/>
                    <a:pt x="1745" y="1673"/>
                  </a:cubicBezTo>
                  <a:lnTo>
                    <a:pt x="437" y="74"/>
                  </a:lnTo>
                  <a:cubicBezTo>
                    <a:pt x="384" y="24"/>
                    <a:pt x="326"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2"/>
            <p:cNvSpPr/>
            <p:nvPr/>
          </p:nvSpPr>
          <p:spPr>
            <a:xfrm>
              <a:off x="3509917" y="4394998"/>
              <a:ext cx="51371" cy="69698"/>
            </a:xfrm>
            <a:custGeom>
              <a:rect b="b" l="l" r="r" t="t"/>
              <a:pathLst>
                <a:path extrusionOk="0" h="3031" w="2234">
                  <a:moveTo>
                    <a:pt x="221" y="1"/>
                  </a:moveTo>
                  <a:cubicBezTo>
                    <a:pt x="99" y="1"/>
                    <a:pt x="0" y="123"/>
                    <a:pt x="0" y="239"/>
                  </a:cubicBezTo>
                  <a:lnTo>
                    <a:pt x="0" y="2810"/>
                  </a:lnTo>
                  <a:cubicBezTo>
                    <a:pt x="0" y="2932"/>
                    <a:pt x="99" y="3031"/>
                    <a:pt x="221" y="3031"/>
                  </a:cubicBezTo>
                  <a:cubicBezTo>
                    <a:pt x="343" y="3031"/>
                    <a:pt x="437" y="2932"/>
                    <a:pt x="437" y="2810"/>
                  </a:cubicBezTo>
                  <a:lnTo>
                    <a:pt x="437" y="1693"/>
                  </a:lnTo>
                  <a:lnTo>
                    <a:pt x="1797" y="1693"/>
                  </a:lnTo>
                  <a:lnTo>
                    <a:pt x="1797" y="2810"/>
                  </a:lnTo>
                  <a:cubicBezTo>
                    <a:pt x="1797" y="2932"/>
                    <a:pt x="1890" y="3031"/>
                    <a:pt x="2013" y="3031"/>
                  </a:cubicBezTo>
                  <a:cubicBezTo>
                    <a:pt x="2135" y="3031"/>
                    <a:pt x="2234" y="2932"/>
                    <a:pt x="2234" y="2810"/>
                  </a:cubicBezTo>
                  <a:lnTo>
                    <a:pt x="2234" y="239"/>
                  </a:lnTo>
                  <a:cubicBezTo>
                    <a:pt x="2234" y="123"/>
                    <a:pt x="2135" y="1"/>
                    <a:pt x="2013" y="1"/>
                  </a:cubicBezTo>
                  <a:cubicBezTo>
                    <a:pt x="1890" y="1"/>
                    <a:pt x="1797" y="123"/>
                    <a:pt x="1797" y="239"/>
                  </a:cubicBezTo>
                  <a:lnTo>
                    <a:pt x="1797" y="1257"/>
                  </a:lnTo>
                  <a:lnTo>
                    <a:pt x="437" y="1257"/>
                  </a:lnTo>
                  <a:lnTo>
                    <a:pt x="437" y="239"/>
                  </a:lnTo>
                  <a:cubicBezTo>
                    <a:pt x="437" y="123"/>
                    <a:pt x="343" y="1"/>
                    <a:pt x="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2"/>
            <p:cNvSpPr/>
            <p:nvPr/>
          </p:nvSpPr>
          <p:spPr>
            <a:xfrm>
              <a:off x="3450935" y="4394998"/>
              <a:ext cx="44012" cy="69698"/>
            </a:xfrm>
            <a:custGeom>
              <a:rect b="b" l="l" r="r" t="t"/>
              <a:pathLst>
                <a:path extrusionOk="0" h="3031" w="1914">
                  <a:moveTo>
                    <a:pt x="943" y="460"/>
                  </a:moveTo>
                  <a:cubicBezTo>
                    <a:pt x="1234" y="460"/>
                    <a:pt x="1478" y="675"/>
                    <a:pt x="1478" y="966"/>
                  </a:cubicBezTo>
                  <a:cubicBezTo>
                    <a:pt x="1478" y="1234"/>
                    <a:pt x="1234" y="1478"/>
                    <a:pt x="943" y="1478"/>
                  </a:cubicBezTo>
                  <a:lnTo>
                    <a:pt x="437" y="1478"/>
                  </a:lnTo>
                  <a:lnTo>
                    <a:pt x="437" y="460"/>
                  </a:lnTo>
                  <a:close/>
                  <a:moveTo>
                    <a:pt x="216" y="1"/>
                  </a:moveTo>
                  <a:cubicBezTo>
                    <a:pt x="94" y="1"/>
                    <a:pt x="1" y="123"/>
                    <a:pt x="1" y="239"/>
                  </a:cubicBezTo>
                  <a:lnTo>
                    <a:pt x="1" y="2810"/>
                  </a:lnTo>
                  <a:cubicBezTo>
                    <a:pt x="1" y="2932"/>
                    <a:pt x="94" y="3031"/>
                    <a:pt x="216" y="3031"/>
                  </a:cubicBezTo>
                  <a:cubicBezTo>
                    <a:pt x="338" y="3031"/>
                    <a:pt x="437" y="2932"/>
                    <a:pt x="437" y="2810"/>
                  </a:cubicBezTo>
                  <a:lnTo>
                    <a:pt x="437" y="1914"/>
                  </a:lnTo>
                  <a:lnTo>
                    <a:pt x="943" y="1914"/>
                  </a:lnTo>
                  <a:cubicBezTo>
                    <a:pt x="1478" y="1914"/>
                    <a:pt x="1914" y="1478"/>
                    <a:pt x="1914" y="966"/>
                  </a:cubicBezTo>
                  <a:cubicBezTo>
                    <a:pt x="1914" y="437"/>
                    <a:pt x="1478" y="1"/>
                    <a:pt x="9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2"/>
            <p:cNvSpPr/>
            <p:nvPr/>
          </p:nvSpPr>
          <p:spPr>
            <a:xfrm>
              <a:off x="3583478" y="4395435"/>
              <a:ext cx="43484" cy="69261"/>
            </a:xfrm>
            <a:custGeom>
              <a:rect b="b" l="l" r="r" t="t"/>
              <a:pathLst>
                <a:path extrusionOk="0" h="3012" w="1891">
                  <a:moveTo>
                    <a:pt x="925" y="441"/>
                  </a:moveTo>
                  <a:cubicBezTo>
                    <a:pt x="1215" y="441"/>
                    <a:pt x="1454" y="656"/>
                    <a:pt x="1454" y="947"/>
                  </a:cubicBezTo>
                  <a:cubicBezTo>
                    <a:pt x="1454" y="1215"/>
                    <a:pt x="1215" y="1459"/>
                    <a:pt x="925" y="1459"/>
                  </a:cubicBezTo>
                  <a:lnTo>
                    <a:pt x="436" y="1459"/>
                  </a:lnTo>
                  <a:lnTo>
                    <a:pt x="436" y="441"/>
                  </a:lnTo>
                  <a:close/>
                  <a:moveTo>
                    <a:pt x="182" y="0"/>
                  </a:moveTo>
                  <a:cubicBezTo>
                    <a:pt x="98" y="0"/>
                    <a:pt x="20" y="64"/>
                    <a:pt x="0" y="150"/>
                  </a:cubicBezTo>
                  <a:lnTo>
                    <a:pt x="0" y="220"/>
                  </a:lnTo>
                  <a:lnTo>
                    <a:pt x="0" y="2791"/>
                  </a:lnTo>
                  <a:cubicBezTo>
                    <a:pt x="0" y="2913"/>
                    <a:pt x="99" y="3012"/>
                    <a:pt x="221" y="3012"/>
                  </a:cubicBezTo>
                  <a:cubicBezTo>
                    <a:pt x="343" y="3012"/>
                    <a:pt x="436" y="2913"/>
                    <a:pt x="436" y="2791"/>
                  </a:cubicBezTo>
                  <a:lnTo>
                    <a:pt x="436" y="1895"/>
                  </a:lnTo>
                  <a:lnTo>
                    <a:pt x="925" y="1895"/>
                  </a:lnTo>
                  <a:cubicBezTo>
                    <a:pt x="1454" y="1895"/>
                    <a:pt x="1890" y="1459"/>
                    <a:pt x="1890" y="947"/>
                  </a:cubicBezTo>
                  <a:cubicBezTo>
                    <a:pt x="1890" y="418"/>
                    <a:pt x="1454" y="5"/>
                    <a:pt x="925" y="5"/>
                  </a:cubicBezTo>
                  <a:lnTo>
                    <a:pt x="221" y="5"/>
                  </a:lnTo>
                  <a:cubicBezTo>
                    <a:pt x="208" y="2"/>
                    <a:pt x="195"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72"/>
          <p:cNvGrpSpPr/>
          <p:nvPr/>
        </p:nvGrpSpPr>
        <p:grpSpPr>
          <a:xfrm>
            <a:off x="7451674" y="2124914"/>
            <a:ext cx="343315" cy="242758"/>
            <a:chOff x="7451674" y="1966289"/>
            <a:chExt cx="343315" cy="242758"/>
          </a:xfrm>
        </p:grpSpPr>
        <p:sp>
          <p:nvSpPr>
            <p:cNvPr id="2826" name="Google Shape;2826;p72"/>
            <p:cNvSpPr/>
            <p:nvPr/>
          </p:nvSpPr>
          <p:spPr>
            <a:xfrm>
              <a:off x="7451674" y="1966289"/>
              <a:ext cx="343315" cy="242758"/>
            </a:xfrm>
            <a:custGeom>
              <a:rect b="b" l="l" r="r" t="t"/>
              <a:pathLst>
                <a:path extrusionOk="0" h="10557" w="14930">
                  <a:moveTo>
                    <a:pt x="8632" y="425"/>
                  </a:moveTo>
                  <a:cubicBezTo>
                    <a:pt x="9137" y="425"/>
                    <a:pt x="9673" y="594"/>
                    <a:pt x="10109" y="937"/>
                  </a:cubicBezTo>
                  <a:lnTo>
                    <a:pt x="7125" y="937"/>
                  </a:lnTo>
                  <a:cubicBezTo>
                    <a:pt x="7561" y="594"/>
                    <a:pt x="8096" y="425"/>
                    <a:pt x="8632" y="425"/>
                  </a:cubicBezTo>
                  <a:close/>
                  <a:moveTo>
                    <a:pt x="10545" y="1373"/>
                  </a:moveTo>
                  <a:cubicBezTo>
                    <a:pt x="10882" y="1786"/>
                    <a:pt x="11051" y="2315"/>
                    <a:pt x="11051" y="2873"/>
                  </a:cubicBezTo>
                  <a:cubicBezTo>
                    <a:pt x="11051" y="3502"/>
                    <a:pt x="10812" y="4135"/>
                    <a:pt x="10347" y="4595"/>
                  </a:cubicBezTo>
                  <a:cubicBezTo>
                    <a:pt x="9888" y="5054"/>
                    <a:pt x="9260" y="5299"/>
                    <a:pt x="8632" y="5299"/>
                  </a:cubicBezTo>
                  <a:cubicBezTo>
                    <a:pt x="7974" y="5299"/>
                    <a:pt x="7346" y="5054"/>
                    <a:pt x="6887" y="4595"/>
                  </a:cubicBezTo>
                  <a:cubicBezTo>
                    <a:pt x="6788" y="4473"/>
                    <a:pt x="6666" y="4351"/>
                    <a:pt x="6596" y="4205"/>
                  </a:cubicBezTo>
                  <a:lnTo>
                    <a:pt x="7055" y="3432"/>
                  </a:lnTo>
                  <a:lnTo>
                    <a:pt x="7393" y="3914"/>
                  </a:lnTo>
                  <a:cubicBezTo>
                    <a:pt x="7416" y="3990"/>
                    <a:pt x="7492" y="4013"/>
                    <a:pt x="7561" y="4013"/>
                  </a:cubicBezTo>
                  <a:cubicBezTo>
                    <a:pt x="7637" y="4013"/>
                    <a:pt x="7707" y="3967"/>
                    <a:pt x="7759" y="3914"/>
                  </a:cubicBezTo>
                  <a:lnTo>
                    <a:pt x="8701" y="2338"/>
                  </a:lnTo>
                  <a:lnTo>
                    <a:pt x="9574" y="2338"/>
                  </a:lnTo>
                  <a:cubicBezTo>
                    <a:pt x="9696" y="2338"/>
                    <a:pt x="9795" y="2245"/>
                    <a:pt x="9795" y="2123"/>
                  </a:cubicBezTo>
                  <a:cubicBezTo>
                    <a:pt x="9795" y="2001"/>
                    <a:pt x="9696" y="1902"/>
                    <a:pt x="9574" y="1902"/>
                  </a:cubicBezTo>
                  <a:lnTo>
                    <a:pt x="8579" y="1902"/>
                  </a:lnTo>
                  <a:cubicBezTo>
                    <a:pt x="8509" y="1902"/>
                    <a:pt x="8434" y="1955"/>
                    <a:pt x="8411" y="2001"/>
                  </a:cubicBezTo>
                  <a:lnTo>
                    <a:pt x="7561" y="3385"/>
                  </a:lnTo>
                  <a:lnTo>
                    <a:pt x="7247" y="2897"/>
                  </a:lnTo>
                  <a:cubicBezTo>
                    <a:pt x="7201" y="2827"/>
                    <a:pt x="7125" y="2804"/>
                    <a:pt x="7055" y="2804"/>
                  </a:cubicBezTo>
                  <a:cubicBezTo>
                    <a:pt x="6980" y="2804"/>
                    <a:pt x="6910" y="2827"/>
                    <a:pt x="6858" y="2897"/>
                  </a:cubicBezTo>
                  <a:lnTo>
                    <a:pt x="6352" y="3746"/>
                  </a:lnTo>
                  <a:cubicBezTo>
                    <a:pt x="6230" y="3478"/>
                    <a:pt x="6183" y="3164"/>
                    <a:pt x="6183" y="2873"/>
                  </a:cubicBezTo>
                  <a:cubicBezTo>
                    <a:pt x="6183" y="2315"/>
                    <a:pt x="6352" y="1786"/>
                    <a:pt x="6689" y="1373"/>
                  </a:cubicBezTo>
                  <a:close/>
                  <a:moveTo>
                    <a:pt x="10929" y="4595"/>
                  </a:moveTo>
                  <a:lnTo>
                    <a:pt x="11801" y="5467"/>
                  </a:lnTo>
                  <a:cubicBezTo>
                    <a:pt x="11877" y="5537"/>
                    <a:pt x="11923" y="5636"/>
                    <a:pt x="11923" y="5758"/>
                  </a:cubicBezTo>
                  <a:cubicBezTo>
                    <a:pt x="11923" y="5857"/>
                    <a:pt x="11877" y="5973"/>
                    <a:pt x="11801" y="6049"/>
                  </a:cubicBezTo>
                  <a:cubicBezTo>
                    <a:pt x="11708" y="6119"/>
                    <a:pt x="11609" y="6171"/>
                    <a:pt x="11510" y="6171"/>
                  </a:cubicBezTo>
                  <a:cubicBezTo>
                    <a:pt x="11394" y="6171"/>
                    <a:pt x="11295" y="6119"/>
                    <a:pt x="11220" y="6049"/>
                  </a:cubicBezTo>
                  <a:lnTo>
                    <a:pt x="10324" y="5176"/>
                  </a:lnTo>
                  <a:cubicBezTo>
                    <a:pt x="10446" y="5078"/>
                    <a:pt x="10545" y="5008"/>
                    <a:pt x="10638" y="4886"/>
                  </a:cubicBezTo>
                  <a:cubicBezTo>
                    <a:pt x="10737" y="4787"/>
                    <a:pt x="10836" y="4694"/>
                    <a:pt x="10929" y="4595"/>
                  </a:cubicBezTo>
                  <a:close/>
                  <a:moveTo>
                    <a:pt x="13255" y="7456"/>
                  </a:moveTo>
                  <a:lnTo>
                    <a:pt x="13255" y="8183"/>
                  </a:lnTo>
                  <a:lnTo>
                    <a:pt x="11342" y="8183"/>
                  </a:lnTo>
                  <a:cubicBezTo>
                    <a:pt x="11220" y="8183"/>
                    <a:pt x="11126" y="8276"/>
                    <a:pt x="11126" y="8398"/>
                  </a:cubicBezTo>
                  <a:cubicBezTo>
                    <a:pt x="11126" y="8497"/>
                    <a:pt x="11220" y="8590"/>
                    <a:pt x="11342" y="8590"/>
                  </a:cubicBezTo>
                  <a:lnTo>
                    <a:pt x="14470" y="8590"/>
                  </a:lnTo>
                  <a:lnTo>
                    <a:pt x="14494" y="8619"/>
                  </a:lnTo>
                  <a:cubicBezTo>
                    <a:pt x="14494" y="9463"/>
                    <a:pt x="13813" y="10120"/>
                    <a:pt x="12993" y="10120"/>
                  </a:cubicBezTo>
                  <a:lnTo>
                    <a:pt x="1943" y="10120"/>
                  </a:lnTo>
                  <a:cubicBezTo>
                    <a:pt x="1094" y="10120"/>
                    <a:pt x="437" y="9463"/>
                    <a:pt x="437" y="8619"/>
                  </a:cubicBezTo>
                  <a:cubicBezTo>
                    <a:pt x="437" y="8619"/>
                    <a:pt x="437" y="8590"/>
                    <a:pt x="460" y="8590"/>
                  </a:cubicBezTo>
                  <a:lnTo>
                    <a:pt x="10301" y="8590"/>
                  </a:lnTo>
                  <a:cubicBezTo>
                    <a:pt x="10423" y="8590"/>
                    <a:pt x="10522" y="8497"/>
                    <a:pt x="10522" y="8398"/>
                  </a:cubicBezTo>
                  <a:cubicBezTo>
                    <a:pt x="10522" y="8276"/>
                    <a:pt x="10423" y="8183"/>
                    <a:pt x="10301" y="8183"/>
                  </a:cubicBezTo>
                  <a:lnTo>
                    <a:pt x="1653" y="8183"/>
                  </a:lnTo>
                  <a:lnTo>
                    <a:pt x="1653" y="7456"/>
                  </a:lnTo>
                  <a:close/>
                  <a:moveTo>
                    <a:pt x="8617" y="0"/>
                  </a:moveTo>
                  <a:cubicBezTo>
                    <a:pt x="7884" y="0"/>
                    <a:pt x="7151" y="280"/>
                    <a:pt x="6596" y="838"/>
                  </a:cubicBezTo>
                  <a:cubicBezTo>
                    <a:pt x="6544" y="861"/>
                    <a:pt x="6520" y="914"/>
                    <a:pt x="6497" y="937"/>
                  </a:cubicBezTo>
                  <a:lnTo>
                    <a:pt x="1868" y="937"/>
                  </a:lnTo>
                  <a:cubicBezTo>
                    <a:pt x="1507" y="937"/>
                    <a:pt x="1216" y="1228"/>
                    <a:pt x="1216" y="1588"/>
                  </a:cubicBezTo>
                  <a:lnTo>
                    <a:pt x="1216" y="3938"/>
                  </a:lnTo>
                  <a:cubicBezTo>
                    <a:pt x="1216" y="4060"/>
                    <a:pt x="1310" y="4159"/>
                    <a:pt x="1432" y="4159"/>
                  </a:cubicBezTo>
                  <a:cubicBezTo>
                    <a:pt x="1554" y="4159"/>
                    <a:pt x="1653" y="4060"/>
                    <a:pt x="1653" y="3938"/>
                  </a:cubicBezTo>
                  <a:lnTo>
                    <a:pt x="1653" y="1588"/>
                  </a:lnTo>
                  <a:cubicBezTo>
                    <a:pt x="1653" y="1466"/>
                    <a:pt x="1746" y="1373"/>
                    <a:pt x="1868" y="1373"/>
                  </a:cubicBezTo>
                  <a:lnTo>
                    <a:pt x="6160" y="1373"/>
                  </a:lnTo>
                  <a:cubicBezTo>
                    <a:pt x="5892" y="1809"/>
                    <a:pt x="5747" y="2315"/>
                    <a:pt x="5747" y="2873"/>
                  </a:cubicBezTo>
                  <a:lnTo>
                    <a:pt x="5287" y="2123"/>
                  </a:lnTo>
                  <a:cubicBezTo>
                    <a:pt x="5258" y="2048"/>
                    <a:pt x="5189" y="2001"/>
                    <a:pt x="5090" y="2001"/>
                  </a:cubicBezTo>
                  <a:cubicBezTo>
                    <a:pt x="5020" y="2001"/>
                    <a:pt x="4944" y="2048"/>
                    <a:pt x="4921" y="2123"/>
                  </a:cubicBezTo>
                  <a:lnTo>
                    <a:pt x="2862" y="5491"/>
                  </a:lnTo>
                  <a:lnTo>
                    <a:pt x="2205" y="4426"/>
                  </a:lnTo>
                  <a:cubicBezTo>
                    <a:pt x="2159" y="4351"/>
                    <a:pt x="2089" y="4304"/>
                    <a:pt x="2013" y="4304"/>
                  </a:cubicBezTo>
                  <a:cubicBezTo>
                    <a:pt x="1943" y="4304"/>
                    <a:pt x="1868" y="4351"/>
                    <a:pt x="1821" y="4426"/>
                  </a:cubicBezTo>
                  <a:lnTo>
                    <a:pt x="1042" y="5712"/>
                  </a:lnTo>
                  <a:lnTo>
                    <a:pt x="222" y="5712"/>
                  </a:lnTo>
                  <a:cubicBezTo>
                    <a:pt x="100" y="5712"/>
                    <a:pt x="1" y="5805"/>
                    <a:pt x="1" y="5927"/>
                  </a:cubicBezTo>
                  <a:cubicBezTo>
                    <a:pt x="1" y="6049"/>
                    <a:pt x="100" y="6148"/>
                    <a:pt x="222" y="6148"/>
                  </a:cubicBezTo>
                  <a:lnTo>
                    <a:pt x="1216" y="6148"/>
                  </a:lnTo>
                  <a:lnTo>
                    <a:pt x="1216" y="8183"/>
                  </a:lnTo>
                  <a:lnTo>
                    <a:pt x="460" y="8183"/>
                  </a:lnTo>
                  <a:cubicBezTo>
                    <a:pt x="199" y="8183"/>
                    <a:pt x="1" y="8375"/>
                    <a:pt x="1" y="8619"/>
                  </a:cubicBezTo>
                  <a:cubicBezTo>
                    <a:pt x="1" y="9684"/>
                    <a:pt x="873" y="10556"/>
                    <a:pt x="1943" y="10556"/>
                  </a:cubicBezTo>
                  <a:lnTo>
                    <a:pt x="12993" y="10556"/>
                  </a:lnTo>
                  <a:cubicBezTo>
                    <a:pt x="14058" y="10556"/>
                    <a:pt x="14930" y="9684"/>
                    <a:pt x="14930" y="8619"/>
                  </a:cubicBezTo>
                  <a:cubicBezTo>
                    <a:pt x="14930" y="8375"/>
                    <a:pt x="14709" y="8183"/>
                    <a:pt x="14470" y="8183"/>
                  </a:cubicBezTo>
                  <a:lnTo>
                    <a:pt x="13691" y="8183"/>
                  </a:lnTo>
                  <a:lnTo>
                    <a:pt x="13691" y="1588"/>
                  </a:lnTo>
                  <a:cubicBezTo>
                    <a:pt x="13691" y="1228"/>
                    <a:pt x="13400" y="937"/>
                    <a:pt x="13040" y="937"/>
                  </a:cubicBezTo>
                  <a:lnTo>
                    <a:pt x="12359" y="937"/>
                  </a:lnTo>
                  <a:cubicBezTo>
                    <a:pt x="12237" y="937"/>
                    <a:pt x="12144" y="1030"/>
                    <a:pt x="12144" y="1152"/>
                  </a:cubicBezTo>
                  <a:cubicBezTo>
                    <a:pt x="12144" y="1274"/>
                    <a:pt x="12237" y="1373"/>
                    <a:pt x="12359" y="1373"/>
                  </a:cubicBezTo>
                  <a:lnTo>
                    <a:pt x="13040" y="1373"/>
                  </a:lnTo>
                  <a:cubicBezTo>
                    <a:pt x="13162" y="1373"/>
                    <a:pt x="13255" y="1466"/>
                    <a:pt x="13255" y="1588"/>
                  </a:cubicBezTo>
                  <a:lnTo>
                    <a:pt x="13255" y="7020"/>
                  </a:lnTo>
                  <a:lnTo>
                    <a:pt x="1653" y="7020"/>
                  </a:lnTo>
                  <a:lnTo>
                    <a:pt x="1653" y="5566"/>
                  </a:lnTo>
                  <a:lnTo>
                    <a:pt x="1653" y="5537"/>
                  </a:lnTo>
                  <a:lnTo>
                    <a:pt x="2013" y="4955"/>
                  </a:lnTo>
                  <a:lnTo>
                    <a:pt x="2670" y="6026"/>
                  </a:lnTo>
                  <a:cubicBezTo>
                    <a:pt x="2717" y="6095"/>
                    <a:pt x="2787" y="6119"/>
                    <a:pt x="2862" y="6119"/>
                  </a:cubicBezTo>
                  <a:cubicBezTo>
                    <a:pt x="2932" y="6119"/>
                    <a:pt x="3008" y="6095"/>
                    <a:pt x="3031" y="6026"/>
                  </a:cubicBezTo>
                  <a:lnTo>
                    <a:pt x="5090" y="2658"/>
                  </a:lnTo>
                  <a:lnTo>
                    <a:pt x="6131" y="4327"/>
                  </a:lnTo>
                  <a:cubicBezTo>
                    <a:pt x="6160" y="4351"/>
                    <a:pt x="6160" y="4374"/>
                    <a:pt x="6183" y="4403"/>
                  </a:cubicBezTo>
                  <a:cubicBezTo>
                    <a:pt x="6305" y="4572"/>
                    <a:pt x="6422" y="4740"/>
                    <a:pt x="6596" y="4886"/>
                  </a:cubicBezTo>
                  <a:cubicBezTo>
                    <a:pt x="7125" y="5444"/>
                    <a:pt x="7852" y="5735"/>
                    <a:pt x="8632" y="5735"/>
                  </a:cubicBezTo>
                  <a:cubicBezTo>
                    <a:pt x="9091" y="5735"/>
                    <a:pt x="9550" y="5613"/>
                    <a:pt x="9963" y="5421"/>
                  </a:cubicBezTo>
                  <a:lnTo>
                    <a:pt x="10905" y="6340"/>
                  </a:lnTo>
                  <a:cubicBezTo>
                    <a:pt x="11051" y="6508"/>
                    <a:pt x="11272" y="6607"/>
                    <a:pt x="11510" y="6607"/>
                  </a:cubicBezTo>
                  <a:cubicBezTo>
                    <a:pt x="11731" y="6607"/>
                    <a:pt x="11946" y="6508"/>
                    <a:pt x="12092" y="6340"/>
                  </a:cubicBezTo>
                  <a:cubicBezTo>
                    <a:pt x="12266" y="6194"/>
                    <a:pt x="12359" y="5973"/>
                    <a:pt x="12359" y="5758"/>
                  </a:cubicBezTo>
                  <a:cubicBezTo>
                    <a:pt x="12359" y="5514"/>
                    <a:pt x="12266" y="5322"/>
                    <a:pt x="12092" y="5153"/>
                  </a:cubicBezTo>
                  <a:lnTo>
                    <a:pt x="11150" y="4205"/>
                  </a:lnTo>
                  <a:cubicBezTo>
                    <a:pt x="11365" y="3792"/>
                    <a:pt x="11487" y="3333"/>
                    <a:pt x="11487" y="2873"/>
                  </a:cubicBezTo>
                  <a:cubicBezTo>
                    <a:pt x="11487" y="2315"/>
                    <a:pt x="11342" y="1809"/>
                    <a:pt x="11074" y="1373"/>
                  </a:cubicBezTo>
                  <a:lnTo>
                    <a:pt x="11318" y="1373"/>
                  </a:lnTo>
                  <a:cubicBezTo>
                    <a:pt x="11441" y="1373"/>
                    <a:pt x="11539" y="1274"/>
                    <a:pt x="11539" y="1152"/>
                  </a:cubicBezTo>
                  <a:cubicBezTo>
                    <a:pt x="11539" y="1030"/>
                    <a:pt x="11441" y="937"/>
                    <a:pt x="11318" y="937"/>
                  </a:cubicBezTo>
                  <a:lnTo>
                    <a:pt x="10737" y="937"/>
                  </a:lnTo>
                  <a:cubicBezTo>
                    <a:pt x="10714" y="914"/>
                    <a:pt x="10690" y="861"/>
                    <a:pt x="10638" y="838"/>
                  </a:cubicBezTo>
                  <a:cubicBezTo>
                    <a:pt x="10083" y="280"/>
                    <a:pt x="9350" y="0"/>
                    <a:pt x="86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2"/>
            <p:cNvSpPr/>
            <p:nvPr/>
          </p:nvSpPr>
          <p:spPr>
            <a:xfrm>
              <a:off x="7548644" y="2080229"/>
              <a:ext cx="13383" cy="14073"/>
            </a:xfrm>
            <a:custGeom>
              <a:rect b="b" l="l" r="r" t="t"/>
              <a:pathLst>
                <a:path extrusionOk="0" h="612" w="582">
                  <a:moveTo>
                    <a:pt x="291" y="0"/>
                  </a:moveTo>
                  <a:cubicBezTo>
                    <a:pt x="122" y="0"/>
                    <a:pt x="0" y="146"/>
                    <a:pt x="0" y="320"/>
                  </a:cubicBezTo>
                  <a:cubicBezTo>
                    <a:pt x="0" y="466"/>
                    <a:pt x="122" y="611"/>
                    <a:pt x="291" y="611"/>
                  </a:cubicBezTo>
                  <a:cubicBezTo>
                    <a:pt x="460" y="611"/>
                    <a:pt x="582" y="466"/>
                    <a:pt x="582" y="320"/>
                  </a:cubicBezTo>
                  <a:cubicBezTo>
                    <a:pt x="582" y="146"/>
                    <a:pt x="460" y="0"/>
                    <a:pt x="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2"/>
            <p:cNvSpPr/>
            <p:nvPr/>
          </p:nvSpPr>
          <p:spPr>
            <a:xfrm>
              <a:off x="7548644" y="2104305"/>
              <a:ext cx="13383" cy="13383"/>
            </a:xfrm>
            <a:custGeom>
              <a:rect b="b" l="l" r="r" t="t"/>
              <a:pathLst>
                <a:path extrusionOk="0" h="582" w="582">
                  <a:moveTo>
                    <a:pt x="291" y="0"/>
                  </a:moveTo>
                  <a:cubicBezTo>
                    <a:pt x="122" y="0"/>
                    <a:pt x="0" y="117"/>
                    <a:pt x="0" y="291"/>
                  </a:cubicBezTo>
                  <a:cubicBezTo>
                    <a:pt x="0" y="460"/>
                    <a:pt x="122" y="582"/>
                    <a:pt x="291" y="582"/>
                  </a:cubicBezTo>
                  <a:cubicBezTo>
                    <a:pt x="460" y="582"/>
                    <a:pt x="582" y="460"/>
                    <a:pt x="582" y="291"/>
                  </a:cubicBezTo>
                  <a:cubicBezTo>
                    <a:pt x="582" y="117"/>
                    <a:pt x="460" y="0"/>
                    <a:pt x="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2"/>
            <p:cNvSpPr/>
            <p:nvPr/>
          </p:nvSpPr>
          <p:spPr>
            <a:xfrm>
              <a:off x="7572053" y="2082506"/>
              <a:ext cx="21822" cy="10049"/>
            </a:xfrm>
            <a:custGeom>
              <a:rect b="b" l="l" r="r" t="t"/>
              <a:pathLst>
                <a:path extrusionOk="0" h="437" w="949">
                  <a:moveTo>
                    <a:pt x="221" y="0"/>
                  </a:moveTo>
                  <a:cubicBezTo>
                    <a:pt x="99" y="0"/>
                    <a:pt x="0" y="99"/>
                    <a:pt x="0" y="221"/>
                  </a:cubicBezTo>
                  <a:cubicBezTo>
                    <a:pt x="0" y="338"/>
                    <a:pt x="99" y="437"/>
                    <a:pt x="221" y="437"/>
                  </a:cubicBezTo>
                  <a:lnTo>
                    <a:pt x="727" y="437"/>
                  </a:lnTo>
                  <a:cubicBezTo>
                    <a:pt x="849" y="437"/>
                    <a:pt x="948" y="338"/>
                    <a:pt x="948" y="221"/>
                  </a:cubicBezTo>
                  <a:cubicBezTo>
                    <a:pt x="948" y="99"/>
                    <a:pt x="849" y="0"/>
                    <a:pt x="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2"/>
            <p:cNvSpPr/>
            <p:nvPr/>
          </p:nvSpPr>
          <p:spPr>
            <a:xfrm>
              <a:off x="7572053" y="2105915"/>
              <a:ext cx="41874" cy="10049"/>
            </a:xfrm>
            <a:custGeom>
              <a:rect b="b" l="l" r="r" t="t"/>
              <a:pathLst>
                <a:path extrusionOk="0" h="437" w="1821">
                  <a:moveTo>
                    <a:pt x="221" y="0"/>
                  </a:moveTo>
                  <a:cubicBezTo>
                    <a:pt x="99" y="0"/>
                    <a:pt x="0" y="99"/>
                    <a:pt x="0" y="221"/>
                  </a:cubicBezTo>
                  <a:cubicBezTo>
                    <a:pt x="0" y="337"/>
                    <a:pt x="99" y="436"/>
                    <a:pt x="221" y="436"/>
                  </a:cubicBezTo>
                  <a:lnTo>
                    <a:pt x="1599" y="436"/>
                  </a:lnTo>
                  <a:cubicBezTo>
                    <a:pt x="1722" y="436"/>
                    <a:pt x="1820" y="337"/>
                    <a:pt x="1820" y="221"/>
                  </a:cubicBezTo>
                  <a:cubicBezTo>
                    <a:pt x="1820" y="99"/>
                    <a:pt x="1722" y="0"/>
                    <a:pt x="1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1" name="Google Shape;2831;p72"/>
          <p:cNvGrpSpPr/>
          <p:nvPr/>
        </p:nvGrpSpPr>
        <p:grpSpPr>
          <a:xfrm>
            <a:off x="6766837" y="2075038"/>
            <a:ext cx="343315" cy="342235"/>
            <a:chOff x="6766837" y="1916413"/>
            <a:chExt cx="343315" cy="342235"/>
          </a:xfrm>
        </p:grpSpPr>
        <p:sp>
          <p:nvSpPr>
            <p:cNvPr id="2832" name="Google Shape;2832;p72"/>
            <p:cNvSpPr/>
            <p:nvPr/>
          </p:nvSpPr>
          <p:spPr>
            <a:xfrm>
              <a:off x="6806964" y="1916413"/>
              <a:ext cx="303189" cy="342235"/>
            </a:xfrm>
            <a:custGeom>
              <a:rect b="b" l="l" r="r" t="t"/>
              <a:pathLst>
                <a:path extrusionOk="0" h="14883" w="13185">
                  <a:moveTo>
                    <a:pt x="7852" y="2571"/>
                  </a:moveTo>
                  <a:cubicBezTo>
                    <a:pt x="8142" y="2571"/>
                    <a:pt x="8363" y="2815"/>
                    <a:pt x="8363" y="3106"/>
                  </a:cubicBezTo>
                  <a:lnTo>
                    <a:pt x="8363" y="4217"/>
                  </a:lnTo>
                  <a:cubicBezTo>
                    <a:pt x="8363" y="4315"/>
                    <a:pt x="8433" y="4414"/>
                    <a:pt x="8532" y="4438"/>
                  </a:cubicBezTo>
                  <a:cubicBezTo>
                    <a:pt x="8549" y="4442"/>
                    <a:pt x="8566" y="4444"/>
                    <a:pt x="8582" y="4444"/>
                  </a:cubicBezTo>
                  <a:cubicBezTo>
                    <a:pt x="8661" y="4444"/>
                    <a:pt x="8733" y="4398"/>
                    <a:pt x="8776" y="4315"/>
                  </a:cubicBezTo>
                  <a:cubicBezTo>
                    <a:pt x="8968" y="3931"/>
                    <a:pt x="9121" y="3862"/>
                    <a:pt x="9229" y="3862"/>
                  </a:cubicBezTo>
                  <a:cubicBezTo>
                    <a:pt x="9271" y="3862"/>
                    <a:pt x="9307" y="3873"/>
                    <a:pt x="9335" y="3879"/>
                  </a:cubicBezTo>
                  <a:cubicBezTo>
                    <a:pt x="9649" y="4025"/>
                    <a:pt x="9794" y="4507"/>
                    <a:pt x="9596" y="4996"/>
                  </a:cubicBezTo>
                  <a:cubicBezTo>
                    <a:pt x="9441" y="5418"/>
                    <a:pt x="9020" y="5802"/>
                    <a:pt x="8710" y="5802"/>
                  </a:cubicBezTo>
                  <a:cubicBezTo>
                    <a:pt x="8682" y="5802"/>
                    <a:pt x="8656" y="5799"/>
                    <a:pt x="8631" y="5793"/>
                  </a:cubicBezTo>
                  <a:cubicBezTo>
                    <a:pt x="8555" y="5793"/>
                    <a:pt x="8509" y="5793"/>
                    <a:pt x="8462" y="5845"/>
                  </a:cubicBezTo>
                  <a:cubicBezTo>
                    <a:pt x="8387" y="5892"/>
                    <a:pt x="8363" y="5938"/>
                    <a:pt x="8363" y="6014"/>
                  </a:cubicBezTo>
                  <a:cubicBezTo>
                    <a:pt x="8363" y="7299"/>
                    <a:pt x="7322" y="8340"/>
                    <a:pt x="6037" y="8340"/>
                  </a:cubicBezTo>
                  <a:lnTo>
                    <a:pt x="5409" y="8340"/>
                  </a:lnTo>
                  <a:cubicBezTo>
                    <a:pt x="4124" y="8340"/>
                    <a:pt x="3083" y="7299"/>
                    <a:pt x="3083" y="6014"/>
                  </a:cubicBezTo>
                  <a:cubicBezTo>
                    <a:pt x="3083" y="5938"/>
                    <a:pt x="3030" y="5892"/>
                    <a:pt x="2984" y="5845"/>
                  </a:cubicBezTo>
                  <a:cubicBezTo>
                    <a:pt x="2937" y="5793"/>
                    <a:pt x="2862" y="5793"/>
                    <a:pt x="2815" y="5793"/>
                  </a:cubicBezTo>
                  <a:cubicBezTo>
                    <a:pt x="2790" y="5799"/>
                    <a:pt x="2764" y="5802"/>
                    <a:pt x="2736" y="5802"/>
                  </a:cubicBezTo>
                  <a:cubicBezTo>
                    <a:pt x="2425" y="5802"/>
                    <a:pt x="1999" y="5418"/>
                    <a:pt x="1844" y="4996"/>
                  </a:cubicBezTo>
                  <a:cubicBezTo>
                    <a:pt x="1652" y="4507"/>
                    <a:pt x="1774" y="4025"/>
                    <a:pt x="2111" y="3879"/>
                  </a:cubicBezTo>
                  <a:cubicBezTo>
                    <a:pt x="2139" y="3873"/>
                    <a:pt x="2175" y="3862"/>
                    <a:pt x="2216" y="3862"/>
                  </a:cubicBezTo>
                  <a:cubicBezTo>
                    <a:pt x="2323" y="3862"/>
                    <a:pt x="2471" y="3931"/>
                    <a:pt x="2646" y="4315"/>
                  </a:cubicBezTo>
                  <a:cubicBezTo>
                    <a:pt x="2685" y="4398"/>
                    <a:pt x="2760" y="4444"/>
                    <a:pt x="2850" y="4444"/>
                  </a:cubicBezTo>
                  <a:cubicBezTo>
                    <a:pt x="2869" y="4444"/>
                    <a:pt x="2888" y="4442"/>
                    <a:pt x="2908" y="4438"/>
                  </a:cubicBezTo>
                  <a:cubicBezTo>
                    <a:pt x="3007" y="4414"/>
                    <a:pt x="3083" y="4315"/>
                    <a:pt x="3083" y="4217"/>
                  </a:cubicBezTo>
                  <a:lnTo>
                    <a:pt x="3083" y="3106"/>
                  </a:lnTo>
                  <a:cubicBezTo>
                    <a:pt x="3083" y="2815"/>
                    <a:pt x="3298" y="2571"/>
                    <a:pt x="3589" y="2571"/>
                  </a:cubicBezTo>
                  <a:close/>
                  <a:moveTo>
                    <a:pt x="7299" y="8485"/>
                  </a:moveTo>
                  <a:cubicBezTo>
                    <a:pt x="7299" y="8823"/>
                    <a:pt x="7561" y="9090"/>
                    <a:pt x="7904" y="9137"/>
                  </a:cubicBezTo>
                  <a:cubicBezTo>
                    <a:pt x="8026" y="9137"/>
                    <a:pt x="8142" y="9160"/>
                    <a:pt x="8241" y="9189"/>
                  </a:cubicBezTo>
                  <a:cubicBezTo>
                    <a:pt x="7759" y="10131"/>
                    <a:pt x="6787" y="10713"/>
                    <a:pt x="5723" y="10713"/>
                  </a:cubicBezTo>
                  <a:cubicBezTo>
                    <a:pt x="4630" y="10713"/>
                    <a:pt x="3688" y="10131"/>
                    <a:pt x="3199" y="9189"/>
                  </a:cubicBezTo>
                  <a:cubicBezTo>
                    <a:pt x="3298" y="9160"/>
                    <a:pt x="3420" y="9137"/>
                    <a:pt x="3542" y="9137"/>
                  </a:cubicBezTo>
                  <a:cubicBezTo>
                    <a:pt x="3879" y="9090"/>
                    <a:pt x="4124" y="8823"/>
                    <a:pt x="4147" y="8485"/>
                  </a:cubicBezTo>
                  <a:cubicBezTo>
                    <a:pt x="4508" y="8677"/>
                    <a:pt x="4944" y="8776"/>
                    <a:pt x="5409" y="8776"/>
                  </a:cubicBezTo>
                  <a:lnTo>
                    <a:pt x="6037" y="8776"/>
                  </a:lnTo>
                  <a:cubicBezTo>
                    <a:pt x="6496" y="8776"/>
                    <a:pt x="6933" y="8677"/>
                    <a:pt x="7299" y="8485"/>
                  </a:cubicBezTo>
                  <a:close/>
                  <a:moveTo>
                    <a:pt x="5234" y="0"/>
                  </a:moveTo>
                  <a:cubicBezTo>
                    <a:pt x="3810" y="0"/>
                    <a:pt x="2646" y="1163"/>
                    <a:pt x="2646" y="2617"/>
                  </a:cubicBezTo>
                  <a:lnTo>
                    <a:pt x="2646" y="3565"/>
                  </a:lnTo>
                  <a:cubicBezTo>
                    <a:pt x="2513" y="3477"/>
                    <a:pt x="2382" y="3434"/>
                    <a:pt x="2245" y="3434"/>
                  </a:cubicBezTo>
                  <a:cubicBezTo>
                    <a:pt x="2155" y="3434"/>
                    <a:pt x="2063" y="3453"/>
                    <a:pt x="1966" y="3490"/>
                  </a:cubicBezTo>
                  <a:cubicBezTo>
                    <a:pt x="1384" y="3711"/>
                    <a:pt x="1163" y="4438"/>
                    <a:pt x="1431" y="5141"/>
                  </a:cubicBezTo>
                  <a:cubicBezTo>
                    <a:pt x="1629" y="5671"/>
                    <a:pt x="2135" y="6182"/>
                    <a:pt x="2646" y="6229"/>
                  </a:cubicBezTo>
                  <a:cubicBezTo>
                    <a:pt x="2693" y="7031"/>
                    <a:pt x="3106" y="7735"/>
                    <a:pt x="3711" y="8195"/>
                  </a:cubicBezTo>
                  <a:lnTo>
                    <a:pt x="3711" y="8462"/>
                  </a:lnTo>
                  <a:cubicBezTo>
                    <a:pt x="3711" y="8578"/>
                    <a:pt x="3612" y="8677"/>
                    <a:pt x="3490" y="8701"/>
                  </a:cubicBezTo>
                  <a:cubicBezTo>
                    <a:pt x="3275" y="8724"/>
                    <a:pt x="3054" y="8753"/>
                    <a:pt x="2838" y="8799"/>
                  </a:cubicBezTo>
                  <a:cubicBezTo>
                    <a:pt x="1821" y="9044"/>
                    <a:pt x="873" y="9526"/>
                    <a:pt x="99" y="10253"/>
                  </a:cubicBezTo>
                  <a:cubicBezTo>
                    <a:pt x="29" y="10352"/>
                    <a:pt x="0" y="10469"/>
                    <a:pt x="99" y="10567"/>
                  </a:cubicBezTo>
                  <a:cubicBezTo>
                    <a:pt x="146" y="10614"/>
                    <a:pt x="198" y="10643"/>
                    <a:pt x="245" y="10643"/>
                  </a:cubicBezTo>
                  <a:cubicBezTo>
                    <a:pt x="320" y="10643"/>
                    <a:pt x="367" y="10614"/>
                    <a:pt x="390" y="10567"/>
                  </a:cubicBezTo>
                  <a:cubicBezTo>
                    <a:pt x="1070" y="9939"/>
                    <a:pt x="1867" y="9503"/>
                    <a:pt x="2740" y="9282"/>
                  </a:cubicBezTo>
                  <a:cubicBezTo>
                    <a:pt x="3007" y="9794"/>
                    <a:pt x="3373" y="10253"/>
                    <a:pt x="3856" y="10591"/>
                  </a:cubicBezTo>
                  <a:cubicBezTo>
                    <a:pt x="4414" y="10957"/>
                    <a:pt x="5043" y="11149"/>
                    <a:pt x="5723" y="11149"/>
                  </a:cubicBezTo>
                  <a:cubicBezTo>
                    <a:pt x="6374" y="11149"/>
                    <a:pt x="7032" y="10957"/>
                    <a:pt x="7590" y="10591"/>
                  </a:cubicBezTo>
                  <a:cubicBezTo>
                    <a:pt x="8049" y="10253"/>
                    <a:pt x="8433" y="9794"/>
                    <a:pt x="8677" y="9282"/>
                  </a:cubicBezTo>
                  <a:cubicBezTo>
                    <a:pt x="11027" y="9887"/>
                    <a:pt x="12725" y="12021"/>
                    <a:pt x="12748" y="14446"/>
                  </a:cubicBezTo>
                  <a:lnTo>
                    <a:pt x="8288" y="14446"/>
                  </a:lnTo>
                  <a:cubicBezTo>
                    <a:pt x="8171" y="14446"/>
                    <a:pt x="8073" y="14540"/>
                    <a:pt x="8073" y="14662"/>
                  </a:cubicBezTo>
                  <a:cubicBezTo>
                    <a:pt x="8073" y="14784"/>
                    <a:pt x="8171" y="14883"/>
                    <a:pt x="8288" y="14883"/>
                  </a:cubicBezTo>
                  <a:lnTo>
                    <a:pt x="12824" y="14883"/>
                  </a:lnTo>
                  <a:cubicBezTo>
                    <a:pt x="13016" y="14883"/>
                    <a:pt x="13185" y="14737"/>
                    <a:pt x="13185" y="14516"/>
                  </a:cubicBezTo>
                  <a:cubicBezTo>
                    <a:pt x="13185" y="13184"/>
                    <a:pt x="12725" y="11876"/>
                    <a:pt x="11876" y="10835"/>
                  </a:cubicBezTo>
                  <a:cubicBezTo>
                    <a:pt x="11050" y="9817"/>
                    <a:pt x="9887" y="9090"/>
                    <a:pt x="8608" y="8799"/>
                  </a:cubicBezTo>
                  <a:cubicBezTo>
                    <a:pt x="8387" y="8753"/>
                    <a:pt x="8171" y="8724"/>
                    <a:pt x="7950" y="8701"/>
                  </a:cubicBezTo>
                  <a:cubicBezTo>
                    <a:pt x="7828" y="8677"/>
                    <a:pt x="7735" y="8578"/>
                    <a:pt x="7735" y="8462"/>
                  </a:cubicBezTo>
                  <a:lnTo>
                    <a:pt x="7735" y="8195"/>
                  </a:lnTo>
                  <a:cubicBezTo>
                    <a:pt x="8340" y="7735"/>
                    <a:pt x="8724" y="7031"/>
                    <a:pt x="8800" y="6229"/>
                  </a:cubicBezTo>
                  <a:cubicBezTo>
                    <a:pt x="9305" y="6182"/>
                    <a:pt x="9794" y="5671"/>
                    <a:pt x="10009" y="5141"/>
                  </a:cubicBezTo>
                  <a:cubicBezTo>
                    <a:pt x="10277" y="4438"/>
                    <a:pt x="10032" y="3711"/>
                    <a:pt x="9480" y="3490"/>
                  </a:cubicBezTo>
                  <a:cubicBezTo>
                    <a:pt x="9383" y="3453"/>
                    <a:pt x="9290" y="3434"/>
                    <a:pt x="9200" y="3434"/>
                  </a:cubicBezTo>
                  <a:cubicBezTo>
                    <a:pt x="9062" y="3434"/>
                    <a:pt x="8929" y="3477"/>
                    <a:pt x="8800" y="3565"/>
                  </a:cubicBezTo>
                  <a:lnTo>
                    <a:pt x="8800" y="2617"/>
                  </a:lnTo>
                  <a:cubicBezTo>
                    <a:pt x="8800" y="2158"/>
                    <a:pt x="8701" y="1722"/>
                    <a:pt x="8485" y="1338"/>
                  </a:cubicBezTo>
                  <a:cubicBezTo>
                    <a:pt x="8435" y="1272"/>
                    <a:pt x="8363" y="1229"/>
                    <a:pt x="8287" y="1229"/>
                  </a:cubicBezTo>
                  <a:cubicBezTo>
                    <a:pt x="8249" y="1229"/>
                    <a:pt x="8210" y="1239"/>
                    <a:pt x="8171" y="1262"/>
                  </a:cubicBezTo>
                  <a:cubicBezTo>
                    <a:pt x="8073" y="1309"/>
                    <a:pt x="8026" y="1454"/>
                    <a:pt x="8096" y="1553"/>
                  </a:cubicBezTo>
                  <a:cubicBezTo>
                    <a:pt x="8218" y="1774"/>
                    <a:pt x="8317" y="2012"/>
                    <a:pt x="8340" y="2280"/>
                  </a:cubicBezTo>
                  <a:cubicBezTo>
                    <a:pt x="8195" y="2181"/>
                    <a:pt x="8026" y="2135"/>
                    <a:pt x="7852" y="2135"/>
                  </a:cubicBezTo>
                  <a:lnTo>
                    <a:pt x="3589" y="2135"/>
                  </a:lnTo>
                  <a:cubicBezTo>
                    <a:pt x="3397" y="2135"/>
                    <a:pt x="3251" y="2181"/>
                    <a:pt x="3106" y="2280"/>
                  </a:cubicBezTo>
                  <a:cubicBezTo>
                    <a:pt x="3251" y="1239"/>
                    <a:pt x="4170" y="436"/>
                    <a:pt x="5234" y="436"/>
                  </a:cubicBezTo>
                  <a:lnTo>
                    <a:pt x="6182" y="436"/>
                  </a:lnTo>
                  <a:cubicBezTo>
                    <a:pt x="6688" y="436"/>
                    <a:pt x="7154" y="611"/>
                    <a:pt x="7538" y="902"/>
                  </a:cubicBezTo>
                  <a:cubicBezTo>
                    <a:pt x="7583" y="934"/>
                    <a:pt x="7637" y="951"/>
                    <a:pt x="7690" y="951"/>
                  </a:cubicBezTo>
                  <a:cubicBezTo>
                    <a:pt x="7753" y="951"/>
                    <a:pt x="7814" y="926"/>
                    <a:pt x="7852" y="873"/>
                  </a:cubicBezTo>
                  <a:cubicBezTo>
                    <a:pt x="7927" y="780"/>
                    <a:pt x="7904" y="634"/>
                    <a:pt x="7805" y="559"/>
                  </a:cubicBezTo>
                  <a:cubicBezTo>
                    <a:pt x="7346" y="198"/>
                    <a:pt x="6787" y="0"/>
                    <a:pt x="6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2"/>
            <p:cNvSpPr/>
            <p:nvPr/>
          </p:nvSpPr>
          <p:spPr>
            <a:xfrm>
              <a:off x="6766837" y="2167656"/>
              <a:ext cx="212382" cy="90991"/>
            </a:xfrm>
            <a:custGeom>
              <a:rect b="b" l="l" r="r" t="t"/>
              <a:pathLst>
                <a:path extrusionOk="0" h="3957" w="9236">
                  <a:moveTo>
                    <a:pt x="1327" y="0"/>
                  </a:moveTo>
                  <a:cubicBezTo>
                    <a:pt x="1264" y="0"/>
                    <a:pt x="1204" y="25"/>
                    <a:pt x="1164" y="78"/>
                  </a:cubicBezTo>
                  <a:cubicBezTo>
                    <a:pt x="414" y="1119"/>
                    <a:pt x="1" y="2334"/>
                    <a:pt x="1" y="3590"/>
                  </a:cubicBezTo>
                  <a:cubicBezTo>
                    <a:pt x="1" y="3811"/>
                    <a:pt x="175" y="3957"/>
                    <a:pt x="367" y="3957"/>
                  </a:cubicBezTo>
                  <a:lnTo>
                    <a:pt x="9015" y="3957"/>
                  </a:lnTo>
                  <a:cubicBezTo>
                    <a:pt x="9137" y="3957"/>
                    <a:pt x="9236" y="3858"/>
                    <a:pt x="9236" y="3736"/>
                  </a:cubicBezTo>
                  <a:cubicBezTo>
                    <a:pt x="9236" y="3614"/>
                    <a:pt x="9137" y="3520"/>
                    <a:pt x="9015" y="3520"/>
                  </a:cubicBezTo>
                  <a:lnTo>
                    <a:pt x="437" y="3520"/>
                  </a:lnTo>
                  <a:cubicBezTo>
                    <a:pt x="437" y="2381"/>
                    <a:pt x="826" y="1264"/>
                    <a:pt x="1507" y="345"/>
                  </a:cubicBezTo>
                  <a:cubicBezTo>
                    <a:pt x="1577" y="246"/>
                    <a:pt x="1577" y="124"/>
                    <a:pt x="1484" y="54"/>
                  </a:cubicBezTo>
                  <a:cubicBezTo>
                    <a:pt x="1437" y="19"/>
                    <a:pt x="1381" y="0"/>
                    <a:pt x="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2"/>
            <p:cNvSpPr/>
            <p:nvPr/>
          </p:nvSpPr>
          <p:spPr>
            <a:xfrm>
              <a:off x="6914603" y="2061465"/>
              <a:ext cx="47922" cy="17706"/>
            </a:xfrm>
            <a:custGeom>
              <a:rect b="b" l="l" r="r" t="t"/>
              <a:pathLst>
                <a:path extrusionOk="0" h="770" w="2084">
                  <a:moveTo>
                    <a:pt x="234" y="1"/>
                  </a:moveTo>
                  <a:cubicBezTo>
                    <a:pt x="185" y="1"/>
                    <a:pt x="135" y="14"/>
                    <a:pt x="94" y="43"/>
                  </a:cubicBezTo>
                  <a:cubicBezTo>
                    <a:pt x="1" y="142"/>
                    <a:pt x="1" y="264"/>
                    <a:pt x="71" y="357"/>
                  </a:cubicBezTo>
                  <a:cubicBezTo>
                    <a:pt x="292" y="601"/>
                    <a:pt x="652" y="770"/>
                    <a:pt x="1042" y="770"/>
                  </a:cubicBezTo>
                  <a:cubicBezTo>
                    <a:pt x="1426" y="770"/>
                    <a:pt x="1792" y="601"/>
                    <a:pt x="2007" y="357"/>
                  </a:cubicBezTo>
                  <a:cubicBezTo>
                    <a:pt x="2083" y="264"/>
                    <a:pt x="2060" y="142"/>
                    <a:pt x="1984" y="43"/>
                  </a:cubicBezTo>
                  <a:cubicBezTo>
                    <a:pt x="1945" y="14"/>
                    <a:pt x="1897" y="1"/>
                    <a:pt x="1849" y="1"/>
                  </a:cubicBezTo>
                  <a:cubicBezTo>
                    <a:pt x="1782" y="1"/>
                    <a:pt x="1714" y="26"/>
                    <a:pt x="1670" y="66"/>
                  </a:cubicBezTo>
                  <a:cubicBezTo>
                    <a:pt x="1525" y="235"/>
                    <a:pt x="1280" y="334"/>
                    <a:pt x="1042" y="334"/>
                  </a:cubicBezTo>
                  <a:cubicBezTo>
                    <a:pt x="774" y="334"/>
                    <a:pt x="530" y="235"/>
                    <a:pt x="408" y="66"/>
                  </a:cubicBezTo>
                  <a:cubicBezTo>
                    <a:pt x="368" y="26"/>
                    <a:pt x="301" y="1"/>
                    <a:pt x="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2"/>
            <p:cNvSpPr/>
            <p:nvPr/>
          </p:nvSpPr>
          <p:spPr>
            <a:xfrm>
              <a:off x="6899495" y="2015108"/>
              <a:ext cx="15683" cy="16188"/>
            </a:xfrm>
            <a:custGeom>
              <a:rect b="b" l="l" r="r" t="t"/>
              <a:pathLst>
                <a:path extrusionOk="0" h="704" w="682">
                  <a:moveTo>
                    <a:pt x="338" y="0"/>
                  </a:moveTo>
                  <a:cubicBezTo>
                    <a:pt x="146" y="0"/>
                    <a:pt x="1" y="169"/>
                    <a:pt x="1" y="361"/>
                  </a:cubicBezTo>
                  <a:cubicBezTo>
                    <a:pt x="1" y="535"/>
                    <a:pt x="146" y="704"/>
                    <a:pt x="338" y="704"/>
                  </a:cubicBezTo>
                  <a:cubicBezTo>
                    <a:pt x="513" y="704"/>
                    <a:pt x="681" y="535"/>
                    <a:pt x="681" y="361"/>
                  </a:cubicBezTo>
                  <a:cubicBezTo>
                    <a:pt x="681" y="169"/>
                    <a:pt x="513"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2"/>
            <p:cNvSpPr/>
            <p:nvPr/>
          </p:nvSpPr>
          <p:spPr>
            <a:xfrm>
              <a:off x="6961950" y="2015108"/>
              <a:ext cx="15545" cy="16188"/>
            </a:xfrm>
            <a:custGeom>
              <a:rect b="b" l="l" r="r" t="t"/>
              <a:pathLst>
                <a:path extrusionOk="0" h="704" w="676">
                  <a:moveTo>
                    <a:pt x="338" y="0"/>
                  </a:moveTo>
                  <a:cubicBezTo>
                    <a:pt x="146" y="0"/>
                    <a:pt x="1" y="169"/>
                    <a:pt x="1" y="361"/>
                  </a:cubicBezTo>
                  <a:cubicBezTo>
                    <a:pt x="1" y="535"/>
                    <a:pt x="146" y="704"/>
                    <a:pt x="338" y="704"/>
                  </a:cubicBezTo>
                  <a:cubicBezTo>
                    <a:pt x="530" y="704"/>
                    <a:pt x="675" y="535"/>
                    <a:pt x="675" y="361"/>
                  </a:cubicBezTo>
                  <a:cubicBezTo>
                    <a:pt x="675" y="169"/>
                    <a:pt x="530"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2"/>
            <p:cNvSpPr/>
            <p:nvPr/>
          </p:nvSpPr>
          <p:spPr>
            <a:xfrm>
              <a:off x="6879973" y="1996114"/>
              <a:ext cx="117045" cy="54038"/>
            </a:xfrm>
            <a:custGeom>
              <a:rect b="b" l="l" r="r" t="t"/>
              <a:pathLst>
                <a:path extrusionOk="0" h="2350" w="5090">
                  <a:moveTo>
                    <a:pt x="1187" y="437"/>
                  </a:moveTo>
                  <a:cubicBezTo>
                    <a:pt x="1600" y="437"/>
                    <a:pt x="1914" y="780"/>
                    <a:pt x="1914" y="1187"/>
                  </a:cubicBezTo>
                  <a:cubicBezTo>
                    <a:pt x="1914" y="1576"/>
                    <a:pt x="1600" y="1914"/>
                    <a:pt x="1187" y="1914"/>
                  </a:cubicBezTo>
                  <a:cubicBezTo>
                    <a:pt x="780" y="1914"/>
                    <a:pt x="437" y="1576"/>
                    <a:pt x="437" y="1187"/>
                  </a:cubicBezTo>
                  <a:cubicBezTo>
                    <a:pt x="437" y="780"/>
                    <a:pt x="780" y="437"/>
                    <a:pt x="1187" y="437"/>
                  </a:cubicBezTo>
                  <a:close/>
                  <a:moveTo>
                    <a:pt x="3903" y="437"/>
                  </a:moveTo>
                  <a:cubicBezTo>
                    <a:pt x="4316" y="437"/>
                    <a:pt x="4653" y="780"/>
                    <a:pt x="4653" y="1187"/>
                  </a:cubicBezTo>
                  <a:cubicBezTo>
                    <a:pt x="4653" y="1576"/>
                    <a:pt x="4316" y="1914"/>
                    <a:pt x="3903" y="1914"/>
                  </a:cubicBezTo>
                  <a:cubicBezTo>
                    <a:pt x="3490" y="1914"/>
                    <a:pt x="3153" y="1576"/>
                    <a:pt x="3153" y="1187"/>
                  </a:cubicBezTo>
                  <a:cubicBezTo>
                    <a:pt x="3153" y="780"/>
                    <a:pt x="3490" y="437"/>
                    <a:pt x="3903" y="437"/>
                  </a:cubicBezTo>
                  <a:close/>
                  <a:moveTo>
                    <a:pt x="1187" y="0"/>
                  </a:moveTo>
                  <a:cubicBezTo>
                    <a:pt x="536" y="0"/>
                    <a:pt x="1" y="535"/>
                    <a:pt x="1" y="1187"/>
                  </a:cubicBezTo>
                  <a:cubicBezTo>
                    <a:pt x="1" y="1821"/>
                    <a:pt x="536" y="2350"/>
                    <a:pt x="1187" y="2350"/>
                  </a:cubicBezTo>
                  <a:cubicBezTo>
                    <a:pt x="1745" y="2350"/>
                    <a:pt x="2234" y="1943"/>
                    <a:pt x="2350" y="1408"/>
                  </a:cubicBezTo>
                  <a:lnTo>
                    <a:pt x="2740" y="1408"/>
                  </a:lnTo>
                  <a:cubicBezTo>
                    <a:pt x="2839" y="1943"/>
                    <a:pt x="3321" y="2350"/>
                    <a:pt x="3903" y="2350"/>
                  </a:cubicBezTo>
                  <a:cubicBezTo>
                    <a:pt x="4560" y="2350"/>
                    <a:pt x="5089" y="1821"/>
                    <a:pt x="5089" y="1187"/>
                  </a:cubicBezTo>
                  <a:cubicBezTo>
                    <a:pt x="5089" y="535"/>
                    <a:pt x="4560" y="0"/>
                    <a:pt x="3903" y="0"/>
                  </a:cubicBezTo>
                  <a:cubicBezTo>
                    <a:pt x="3321" y="0"/>
                    <a:pt x="2839" y="413"/>
                    <a:pt x="2740" y="948"/>
                  </a:cubicBezTo>
                  <a:lnTo>
                    <a:pt x="2350" y="948"/>
                  </a:lnTo>
                  <a:cubicBezTo>
                    <a:pt x="2234" y="413"/>
                    <a:pt x="1745" y="0"/>
                    <a:pt x="1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8" name="Google Shape;2838;p72"/>
          <p:cNvGrpSpPr/>
          <p:nvPr/>
        </p:nvGrpSpPr>
        <p:grpSpPr>
          <a:xfrm>
            <a:off x="6082138" y="2115141"/>
            <a:ext cx="343177" cy="262005"/>
            <a:chOff x="6082138" y="1956516"/>
            <a:chExt cx="343177" cy="262005"/>
          </a:xfrm>
        </p:grpSpPr>
        <p:sp>
          <p:nvSpPr>
            <p:cNvPr id="2839" name="Google Shape;2839;p72"/>
            <p:cNvSpPr/>
            <p:nvPr/>
          </p:nvSpPr>
          <p:spPr>
            <a:xfrm>
              <a:off x="6082138" y="2052957"/>
              <a:ext cx="225075" cy="165564"/>
            </a:xfrm>
            <a:custGeom>
              <a:rect b="b" l="l" r="r" t="t"/>
              <a:pathLst>
                <a:path extrusionOk="0" h="7200" w="9788">
                  <a:moveTo>
                    <a:pt x="215" y="0"/>
                  </a:moveTo>
                  <a:cubicBezTo>
                    <a:pt x="93" y="0"/>
                    <a:pt x="0" y="99"/>
                    <a:pt x="0" y="221"/>
                  </a:cubicBezTo>
                  <a:lnTo>
                    <a:pt x="0" y="6083"/>
                  </a:lnTo>
                  <a:cubicBezTo>
                    <a:pt x="0" y="6688"/>
                    <a:pt x="506" y="7200"/>
                    <a:pt x="1111" y="7200"/>
                  </a:cubicBezTo>
                  <a:lnTo>
                    <a:pt x="9567" y="7200"/>
                  </a:lnTo>
                  <a:cubicBezTo>
                    <a:pt x="9689" y="7200"/>
                    <a:pt x="9788" y="7101"/>
                    <a:pt x="9788" y="6979"/>
                  </a:cubicBezTo>
                  <a:cubicBezTo>
                    <a:pt x="9788" y="6857"/>
                    <a:pt x="9689" y="6764"/>
                    <a:pt x="9567" y="6764"/>
                  </a:cubicBezTo>
                  <a:lnTo>
                    <a:pt x="1111" y="6764"/>
                  </a:lnTo>
                  <a:cubicBezTo>
                    <a:pt x="750" y="6764"/>
                    <a:pt x="436" y="6473"/>
                    <a:pt x="436" y="6083"/>
                  </a:cubicBezTo>
                  <a:lnTo>
                    <a:pt x="436" y="221"/>
                  </a:lnTo>
                  <a:cubicBezTo>
                    <a:pt x="436" y="99"/>
                    <a:pt x="337"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2"/>
            <p:cNvSpPr/>
            <p:nvPr/>
          </p:nvSpPr>
          <p:spPr>
            <a:xfrm>
              <a:off x="6082138" y="1956516"/>
              <a:ext cx="343177" cy="262005"/>
            </a:xfrm>
            <a:custGeom>
              <a:rect b="b" l="l" r="r" t="t"/>
              <a:pathLst>
                <a:path extrusionOk="0" h="11394" w="14924">
                  <a:moveTo>
                    <a:pt x="1111" y="1"/>
                  </a:moveTo>
                  <a:cubicBezTo>
                    <a:pt x="506" y="1"/>
                    <a:pt x="0" y="513"/>
                    <a:pt x="0" y="1141"/>
                  </a:cubicBezTo>
                  <a:lnTo>
                    <a:pt x="0" y="3345"/>
                  </a:lnTo>
                  <a:cubicBezTo>
                    <a:pt x="0" y="3467"/>
                    <a:pt x="93" y="3566"/>
                    <a:pt x="215" y="3566"/>
                  </a:cubicBezTo>
                  <a:cubicBezTo>
                    <a:pt x="337" y="3566"/>
                    <a:pt x="436" y="3467"/>
                    <a:pt x="436" y="3345"/>
                  </a:cubicBezTo>
                  <a:lnTo>
                    <a:pt x="436" y="2938"/>
                  </a:lnTo>
                  <a:lnTo>
                    <a:pt x="14487" y="2938"/>
                  </a:lnTo>
                  <a:lnTo>
                    <a:pt x="14487" y="10277"/>
                  </a:lnTo>
                  <a:cubicBezTo>
                    <a:pt x="14487" y="10667"/>
                    <a:pt x="14173" y="10958"/>
                    <a:pt x="13812" y="10958"/>
                  </a:cubicBezTo>
                  <a:lnTo>
                    <a:pt x="10585" y="10958"/>
                  </a:lnTo>
                  <a:cubicBezTo>
                    <a:pt x="10468" y="10958"/>
                    <a:pt x="10370" y="11051"/>
                    <a:pt x="10370" y="11173"/>
                  </a:cubicBezTo>
                  <a:cubicBezTo>
                    <a:pt x="10370" y="11295"/>
                    <a:pt x="10468" y="11394"/>
                    <a:pt x="10585" y="11394"/>
                  </a:cubicBezTo>
                  <a:lnTo>
                    <a:pt x="13812" y="11394"/>
                  </a:lnTo>
                  <a:cubicBezTo>
                    <a:pt x="14417" y="11394"/>
                    <a:pt x="14923" y="10882"/>
                    <a:pt x="14923" y="10277"/>
                  </a:cubicBezTo>
                  <a:lnTo>
                    <a:pt x="14923" y="1141"/>
                  </a:lnTo>
                  <a:cubicBezTo>
                    <a:pt x="14923" y="513"/>
                    <a:pt x="14417" y="1"/>
                    <a:pt x="13812" y="1"/>
                  </a:cubicBezTo>
                  <a:lnTo>
                    <a:pt x="13324" y="1"/>
                  </a:lnTo>
                  <a:cubicBezTo>
                    <a:pt x="13202" y="1"/>
                    <a:pt x="13109" y="100"/>
                    <a:pt x="13109" y="222"/>
                  </a:cubicBezTo>
                  <a:cubicBezTo>
                    <a:pt x="13109" y="344"/>
                    <a:pt x="13202" y="437"/>
                    <a:pt x="13324" y="437"/>
                  </a:cubicBezTo>
                  <a:lnTo>
                    <a:pt x="13812" y="437"/>
                  </a:lnTo>
                  <a:cubicBezTo>
                    <a:pt x="14173" y="437"/>
                    <a:pt x="14487" y="757"/>
                    <a:pt x="14487" y="1141"/>
                  </a:cubicBezTo>
                  <a:lnTo>
                    <a:pt x="14487" y="2502"/>
                  </a:lnTo>
                  <a:lnTo>
                    <a:pt x="436" y="2502"/>
                  </a:lnTo>
                  <a:lnTo>
                    <a:pt x="436" y="1141"/>
                  </a:lnTo>
                  <a:cubicBezTo>
                    <a:pt x="436" y="757"/>
                    <a:pt x="750" y="437"/>
                    <a:pt x="1111" y="437"/>
                  </a:cubicBezTo>
                  <a:lnTo>
                    <a:pt x="12306" y="437"/>
                  </a:lnTo>
                  <a:cubicBezTo>
                    <a:pt x="12428" y="437"/>
                    <a:pt x="12527" y="344"/>
                    <a:pt x="12527" y="222"/>
                  </a:cubicBezTo>
                  <a:cubicBezTo>
                    <a:pt x="12527" y="100"/>
                    <a:pt x="12428" y="1"/>
                    <a:pt x="12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2"/>
            <p:cNvSpPr/>
            <p:nvPr/>
          </p:nvSpPr>
          <p:spPr>
            <a:xfrm>
              <a:off x="6114354" y="1981075"/>
              <a:ext cx="20627" cy="18649"/>
            </a:xfrm>
            <a:custGeom>
              <a:rect b="b" l="l" r="r" t="t"/>
              <a:pathLst>
                <a:path extrusionOk="0" h="811" w="897">
                  <a:moveTo>
                    <a:pt x="421" y="0"/>
                  </a:moveTo>
                  <a:cubicBezTo>
                    <a:pt x="403" y="0"/>
                    <a:pt x="385" y="1"/>
                    <a:pt x="367" y="3"/>
                  </a:cubicBezTo>
                  <a:cubicBezTo>
                    <a:pt x="146" y="50"/>
                    <a:pt x="1" y="271"/>
                    <a:pt x="53" y="486"/>
                  </a:cubicBezTo>
                  <a:cubicBezTo>
                    <a:pt x="93" y="676"/>
                    <a:pt x="258" y="810"/>
                    <a:pt x="445" y="810"/>
                  </a:cubicBezTo>
                  <a:cubicBezTo>
                    <a:pt x="475" y="810"/>
                    <a:pt x="505" y="807"/>
                    <a:pt x="536" y="800"/>
                  </a:cubicBezTo>
                  <a:cubicBezTo>
                    <a:pt x="751" y="753"/>
                    <a:pt x="896" y="561"/>
                    <a:pt x="850" y="340"/>
                  </a:cubicBezTo>
                  <a:cubicBezTo>
                    <a:pt x="807" y="117"/>
                    <a:pt x="618"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2"/>
            <p:cNvSpPr/>
            <p:nvPr/>
          </p:nvSpPr>
          <p:spPr>
            <a:xfrm>
              <a:off x="6142845" y="1981144"/>
              <a:ext cx="21155" cy="18603"/>
            </a:xfrm>
            <a:custGeom>
              <a:rect b="b" l="l" r="r" t="t"/>
              <a:pathLst>
                <a:path extrusionOk="0" h="809" w="920">
                  <a:moveTo>
                    <a:pt x="469" y="1"/>
                  </a:moveTo>
                  <a:cubicBezTo>
                    <a:pt x="426" y="1"/>
                    <a:pt x="382" y="8"/>
                    <a:pt x="338" y="23"/>
                  </a:cubicBezTo>
                  <a:cubicBezTo>
                    <a:pt x="123" y="70"/>
                    <a:pt x="0" y="314"/>
                    <a:pt x="70" y="506"/>
                  </a:cubicBezTo>
                  <a:cubicBezTo>
                    <a:pt x="134" y="693"/>
                    <a:pt x="298" y="809"/>
                    <a:pt x="480" y="809"/>
                  </a:cubicBezTo>
                  <a:cubicBezTo>
                    <a:pt x="514" y="809"/>
                    <a:pt x="548" y="805"/>
                    <a:pt x="582" y="797"/>
                  </a:cubicBezTo>
                  <a:cubicBezTo>
                    <a:pt x="797" y="727"/>
                    <a:pt x="919" y="506"/>
                    <a:pt x="850" y="291"/>
                  </a:cubicBezTo>
                  <a:cubicBezTo>
                    <a:pt x="789" y="114"/>
                    <a:pt x="640" y="1"/>
                    <a:pt x="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2"/>
            <p:cNvSpPr/>
            <p:nvPr/>
          </p:nvSpPr>
          <p:spPr>
            <a:xfrm>
              <a:off x="6171727" y="1981144"/>
              <a:ext cx="20764" cy="18603"/>
            </a:xfrm>
            <a:custGeom>
              <a:rect b="b" l="l" r="r" t="t"/>
              <a:pathLst>
                <a:path extrusionOk="0" h="809" w="903">
                  <a:moveTo>
                    <a:pt x="452" y="1"/>
                  </a:moveTo>
                  <a:cubicBezTo>
                    <a:pt x="408" y="1"/>
                    <a:pt x="364" y="8"/>
                    <a:pt x="320" y="23"/>
                  </a:cubicBezTo>
                  <a:cubicBezTo>
                    <a:pt x="123" y="70"/>
                    <a:pt x="1" y="314"/>
                    <a:pt x="53" y="506"/>
                  </a:cubicBezTo>
                  <a:cubicBezTo>
                    <a:pt x="112" y="693"/>
                    <a:pt x="279" y="809"/>
                    <a:pt x="459" y="809"/>
                  </a:cubicBezTo>
                  <a:cubicBezTo>
                    <a:pt x="492" y="809"/>
                    <a:pt x="526" y="805"/>
                    <a:pt x="559" y="797"/>
                  </a:cubicBezTo>
                  <a:cubicBezTo>
                    <a:pt x="780" y="727"/>
                    <a:pt x="902" y="506"/>
                    <a:pt x="826" y="291"/>
                  </a:cubicBezTo>
                  <a:cubicBezTo>
                    <a:pt x="789" y="114"/>
                    <a:pt x="626" y="1"/>
                    <a:pt x="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2"/>
            <p:cNvSpPr/>
            <p:nvPr/>
          </p:nvSpPr>
          <p:spPr>
            <a:xfrm>
              <a:off x="6342901" y="2061902"/>
              <a:ext cx="33987" cy="33987"/>
            </a:xfrm>
            <a:custGeom>
              <a:rect b="b" l="l" r="r" t="t"/>
              <a:pathLst>
                <a:path extrusionOk="0" h="1478" w="1478">
                  <a:moveTo>
                    <a:pt x="728" y="437"/>
                  </a:moveTo>
                  <a:cubicBezTo>
                    <a:pt x="896" y="437"/>
                    <a:pt x="1042" y="559"/>
                    <a:pt x="1042" y="728"/>
                  </a:cubicBezTo>
                  <a:cubicBezTo>
                    <a:pt x="1042" y="896"/>
                    <a:pt x="896" y="1042"/>
                    <a:pt x="728" y="1042"/>
                  </a:cubicBezTo>
                  <a:cubicBezTo>
                    <a:pt x="553" y="1042"/>
                    <a:pt x="437" y="896"/>
                    <a:pt x="437" y="728"/>
                  </a:cubicBezTo>
                  <a:cubicBezTo>
                    <a:pt x="437" y="559"/>
                    <a:pt x="553" y="437"/>
                    <a:pt x="728" y="437"/>
                  </a:cubicBezTo>
                  <a:close/>
                  <a:moveTo>
                    <a:pt x="728" y="1"/>
                  </a:moveTo>
                  <a:cubicBezTo>
                    <a:pt x="315" y="1"/>
                    <a:pt x="1" y="315"/>
                    <a:pt x="1" y="728"/>
                  </a:cubicBezTo>
                  <a:cubicBezTo>
                    <a:pt x="1" y="1141"/>
                    <a:pt x="315" y="1478"/>
                    <a:pt x="728" y="1478"/>
                  </a:cubicBezTo>
                  <a:cubicBezTo>
                    <a:pt x="1135" y="1478"/>
                    <a:pt x="1478" y="1141"/>
                    <a:pt x="1478" y="728"/>
                  </a:cubicBezTo>
                  <a:cubicBezTo>
                    <a:pt x="1478" y="315"/>
                    <a:pt x="1135" y="1"/>
                    <a:pt x="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2"/>
            <p:cNvSpPr/>
            <p:nvPr/>
          </p:nvSpPr>
          <p:spPr>
            <a:xfrm>
              <a:off x="6104857" y="2061902"/>
              <a:ext cx="34676" cy="33987"/>
            </a:xfrm>
            <a:custGeom>
              <a:rect b="b" l="l" r="r" t="t"/>
              <a:pathLst>
                <a:path extrusionOk="0" h="1478" w="1508">
                  <a:moveTo>
                    <a:pt x="757" y="437"/>
                  </a:moveTo>
                  <a:cubicBezTo>
                    <a:pt x="925" y="437"/>
                    <a:pt x="1048" y="559"/>
                    <a:pt x="1048" y="728"/>
                  </a:cubicBezTo>
                  <a:cubicBezTo>
                    <a:pt x="1048" y="896"/>
                    <a:pt x="925" y="1042"/>
                    <a:pt x="757" y="1042"/>
                  </a:cubicBezTo>
                  <a:cubicBezTo>
                    <a:pt x="582" y="1042"/>
                    <a:pt x="437" y="896"/>
                    <a:pt x="437" y="728"/>
                  </a:cubicBezTo>
                  <a:cubicBezTo>
                    <a:pt x="437" y="559"/>
                    <a:pt x="582" y="437"/>
                    <a:pt x="757" y="437"/>
                  </a:cubicBezTo>
                  <a:close/>
                  <a:moveTo>
                    <a:pt x="757" y="1"/>
                  </a:moveTo>
                  <a:cubicBezTo>
                    <a:pt x="344" y="1"/>
                    <a:pt x="1" y="315"/>
                    <a:pt x="1" y="728"/>
                  </a:cubicBezTo>
                  <a:cubicBezTo>
                    <a:pt x="1" y="1141"/>
                    <a:pt x="344" y="1478"/>
                    <a:pt x="757" y="1478"/>
                  </a:cubicBezTo>
                  <a:cubicBezTo>
                    <a:pt x="1164" y="1478"/>
                    <a:pt x="1507" y="1141"/>
                    <a:pt x="1507" y="728"/>
                  </a:cubicBezTo>
                  <a:cubicBezTo>
                    <a:pt x="1507" y="315"/>
                    <a:pt x="1164" y="1"/>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2"/>
            <p:cNvSpPr/>
            <p:nvPr/>
          </p:nvSpPr>
          <p:spPr>
            <a:xfrm>
              <a:off x="6104857" y="2124886"/>
              <a:ext cx="34676" cy="34538"/>
            </a:xfrm>
            <a:custGeom>
              <a:rect b="b" l="l" r="r" t="t"/>
              <a:pathLst>
                <a:path extrusionOk="0" h="1502" w="1508">
                  <a:moveTo>
                    <a:pt x="757" y="437"/>
                  </a:moveTo>
                  <a:cubicBezTo>
                    <a:pt x="925" y="437"/>
                    <a:pt x="1048" y="583"/>
                    <a:pt x="1048" y="751"/>
                  </a:cubicBezTo>
                  <a:cubicBezTo>
                    <a:pt x="1048" y="920"/>
                    <a:pt x="925" y="1065"/>
                    <a:pt x="757" y="1065"/>
                  </a:cubicBezTo>
                  <a:cubicBezTo>
                    <a:pt x="582" y="1065"/>
                    <a:pt x="437" y="920"/>
                    <a:pt x="437" y="751"/>
                  </a:cubicBezTo>
                  <a:cubicBezTo>
                    <a:pt x="437" y="583"/>
                    <a:pt x="582" y="437"/>
                    <a:pt x="757" y="437"/>
                  </a:cubicBezTo>
                  <a:close/>
                  <a:moveTo>
                    <a:pt x="757" y="1"/>
                  </a:moveTo>
                  <a:cubicBezTo>
                    <a:pt x="344" y="1"/>
                    <a:pt x="1" y="338"/>
                    <a:pt x="1" y="751"/>
                  </a:cubicBezTo>
                  <a:cubicBezTo>
                    <a:pt x="1" y="1164"/>
                    <a:pt x="344" y="1501"/>
                    <a:pt x="757" y="1501"/>
                  </a:cubicBezTo>
                  <a:cubicBezTo>
                    <a:pt x="1164" y="1501"/>
                    <a:pt x="1507" y="1164"/>
                    <a:pt x="1507" y="751"/>
                  </a:cubicBezTo>
                  <a:cubicBezTo>
                    <a:pt x="1507" y="338"/>
                    <a:pt x="1164" y="1"/>
                    <a:pt x="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2"/>
            <p:cNvSpPr/>
            <p:nvPr/>
          </p:nvSpPr>
          <p:spPr>
            <a:xfrm>
              <a:off x="6341706" y="2110997"/>
              <a:ext cx="59120" cy="10049"/>
            </a:xfrm>
            <a:custGeom>
              <a:rect b="b" l="l" r="r" t="t"/>
              <a:pathLst>
                <a:path extrusionOk="0" h="437" w="2571">
                  <a:moveTo>
                    <a:pt x="221" y="0"/>
                  </a:moveTo>
                  <a:cubicBezTo>
                    <a:pt x="99" y="0"/>
                    <a:pt x="0" y="93"/>
                    <a:pt x="0" y="215"/>
                  </a:cubicBezTo>
                  <a:cubicBezTo>
                    <a:pt x="0" y="337"/>
                    <a:pt x="99" y="436"/>
                    <a:pt x="221" y="436"/>
                  </a:cubicBezTo>
                  <a:lnTo>
                    <a:pt x="2350" y="436"/>
                  </a:lnTo>
                  <a:cubicBezTo>
                    <a:pt x="2472" y="436"/>
                    <a:pt x="2571" y="337"/>
                    <a:pt x="2571" y="215"/>
                  </a:cubicBezTo>
                  <a:cubicBezTo>
                    <a:pt x="2571" y="93"/>
                    <a:pt x="2472" y="0"/>
                    <a:pt x="2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2"/>
            <p:cNvSpPr/>
            <p:nvPr/>
          </p:nvSpPr>
          <p:spPr>
            <a:xfrm>
              <a:off x="6341706" y="2133716"/>
              <a:ext cx="59120" cy="10049"/>
            </a:xfrm>
            <a:custGeom>
              <a:rect b="b" l="l" r="r" t="t"/>
              <a:pathLst>
                <a:path extrusionOk="0" h="437" w="2571">
                  <a:moveTo>
                    <a:pt x="221" y="1"/>
                  </a:moveTo>
                  <a:cubicBezTo>
                    <a:pt x="99" y="1"/>
                    <a:pt x="0" y="100"/>
                    <a:pt x="0" y="222"/>
                  </a:cubicBezTo>
                  <a:cubicBezTo>
                    <a:pt x="0" y="344"/>
                    <a:pt x="99" y="437"/>
                    <a:pt x="221" y="437"/>
                  </a:cubicBezTo>
                  <a:lnTo>
                    <a:pt x="2350" y="437"/>
                  </a:lnTo>
                  <a:cubicBezTo>
                    <a:pt x="2472" y="437"/>
                    <a:pt x="2571" y="344"/>
                    <a:pt x="2571" y="222"/>
                  </a:cubicBezTo>
                  <a:cubicBezTo>
                    <a:pt x="2571" y="100"/>
                    <a:pt x="2472" y="1"/>
                    <a:pt x="2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2"/>
            <p:cNvSpPr/>
            <p:nvPr/>
          </p:nvSpPr>
          <p:spPr>
            <a:xfrm>
              <a:off x="6150065" y="2074757"/>
              <a:ext cx="29043" cy="10049"/>
            </a:xfrm>
            <a:custGeom>
              <a:rect b="b" l="l" r="r" t="t"/>
              <a:pathLst>
                <a:path extrusionOk="0" h="437" w="1263">
                  <a:moveTo>
                    <a:pt x="216" y="0"/>
                  </a:moveTo>
                  <a:cubicBezTo>
                    <a:pt x="123" y="0"/>
                    <a:pt x="0" y="93"/>
                    <a:pt x="0" y="215"/>
                  </a:cubicBezTo>
                  <a:cubicBezTo>
                    <a:pt x="0" y="337"/>
                    <a:pt x="123" y="436"/>
                    <a:pt x="216" y="436"/>
                  </a:cubicBezTo>
                  <a:lnTo>
                    <a:pt x="1041" y="436"/>
                  </a:lnTo>
                  <a:cubicBezTo>
                    <a:pt x="1164" y="436"/>
                    <a:pt x="1262" y="337"/>
                    <a:pt x="1262" y="215"/>
                  </a:cubicBezTo>
                  <a:cubicBezTo>
                    <a:pt x="1262" y="93"/>
                    <a:pt x="1164" y="0"/>
                    <a:pt x="1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2"/>
            <p:cNvSpPr/>
            <p:nvPr/>
          </p:nvSpPr>
          <p:spPr>
            <a:xfrm>
              <a:off x="6150065" y="2137073"/>
              <a:ext cx="29043" cy="10049"/>
            </a:xfrm>
            <a:custGeom>
              <a:rect b="b" l="l" r="r" t="t"/>
              <a:pathLst>
                <a:path extrusionOk="0" h="437" w="1263">
                  <a:moveTo>
                    <a:pt x="216" y="0"/>
                  </a:moveTo>
                  <a:cubicBezTo>
                    <a:pt x="123" y="0"/>
                    <a:pt x="0" y="99"/>
                    <a:pt x="0" y="221"/>
                  </a:cubicBezTo>
                  <a:cubicBezTo>
                    <a:pt x="0" y="343"/>
                    <a:pt x="123" y="436"/>
                    <a:pt x="216" y="436"/>
                  </a:cubicBezTo>
                  <a:lnTo>
                    <a:pt x="1041" y="436"/>
                  </a:lnTo>
                  <a:cubicBezTo>
                    <a:pt x="1164" y="436"/>
                    <a:pt x="1262" y="343"/>
                    <a:pt x="1262" y="221"/>
                  </a:cubicBezTo>
                  <a:cubicBezTo>
                    <a:pt x="1262" y="99"/>
                    <a:pt x="1164" y="0"/>
                    <a:pt x="1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2"/>
            <p:cNvSpPr/>
            <p:nvPr/>
          </p:nvSpPr>
          <p:spPr>
            <a:xfrm>
              <a:off x="6341706" y="2156044"/>
              <a:ext cx="34653" cy="10072"/>
            </a:xfrm>
            <a:custGeom>
              <a:rect b="b" l="l" r="r" t="t"/>
              <a:pathLst>
                <a:path extrusionOk="0" h="438" w="1507">
                  <a:moveTo>
                    <a:pt x="221" y="1"/>
                  </a:moveTo>
                  <a:cubicBezTo>
                    <a:pt x="99" y="1"/>
                    <a:pt x="0" y="100"/>
                    <a:pt x="0" y="222"/>
                  </a:cubicBezTo>
                  <a:cubicBezTo>
                    <a:pt x="0" y="338"/>
                    <a:pt x="99" y="437"/>
                    <a:pt x="221" y="437"/>
                  </a:cubicBezTo>
                  <a:lnTo>
                    <a:pt x="1286" y="437"/>
                  </a:lnTo>
                  <a:cubicBezTo>
                    <a:pt x="1408" y="437"/>
                    <a:pt x="1507" y="338"/>
                    <a:pt x="1507" y="222"/>
                  </a:cubicBezTo>
                  <a:cubicBezTo>
                    <a:pt x="1507" y="100"/>
                    <a:pt x="1408" y="1"/>
                    <a:pt x="1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2"/>
            <p:cNvSpPr/>
            <p:nvPr/>
          </p:nvSpPr>
          <p:spPr>
            <a:xfrm>
              <a:off x="6190721" y="2049922"/>
              <a:ext cx="130957" cy="140660"/>
            </a:xfrm>
            <a:custGeom>
              <a:rect b="b" l="l" r="r" t="t"/>
              <a:pathLst>
                <a:path extrusionOk="0" h="6117" w="5695">
                  <a:moveTo>
                    <a:pt x="2839" y="836"/>
                  </a:moveTo>
                  <a:cubicBezTo>
                    <a:pt x="3100" y="836"/>
                    <a:pt x="3321" y="1004"/>
                    <a:pt x="3391" y="1249"/>
                  </a:cubicBezTo>
                  <a:cubicBezTo>
                    <a:pt x="3420" y="1394"/>
                    <a:pt x="3513" y="1539"/>
                    <a:pt x="3659" y="1638"/>
                  </a:cubicBezTo>
                  <a:cubicBezTo>
                    <a:pt x="4025" y="1877"/>
                    <a:pt x="4240" y="2313"/>
                    <a:pt x="4240" y="2772"/>
                  </a:cubicBezTo>
                  <a:cubicBezTo>
                    <a:pt x="4240" y="3575"/>
                    <a:pt x="3565" y="4930"/>
                    <a:pt x="2839" y="4930"/>
                  </a:cubicBezTo>
                  <a:cubicBezTo>
                    <a:pt x="2135" y="4930"/>
                    <a:pt x="1454" y="3575"/>
                    <a:pt x="1454" y="2772"/>
                  </a:cubicBezTo>
                  <a:cubicBezTo>
                    <a:pt x="1454" y="2313"/>
                    <a:pt x="1675" y="1877"/>
                    <a:pt x="2036" y="1638"/>
                  </a:cubicBezTo>
                  <a:cubicBezTo>
                    <a:pt x="2181" y="1539"/>
                    <a:pt x="2280" y="1394"/>
                    <a:pt x="2303" y="1249"/>
                  </a:cubicBezTo>
                  <a:cubicBezTo>
                    <a:pt x="2373" y="1004"/>
                    <a:pt x="2594" y="836"/>
                    <a:pt x="2839" y="836"/>
                  </a:cubicBezTo>
                  <a:close/>
                  <a:moveTo>
                    <a:pt x="1997" y="1"/>
                  </a:moveTo>
                  <a:cubicBezTo>
                    <a:pt x="1921" y="1"/>
                    <a:pt x="1844" y="13"/>
                    <a:pt x="1768" y="39"/>
                  </a:cubicBezTo>
                  <a:lnTo>
                    <a:pt x="948" y="330"/>
                  </a:lnTo>
                  <a:cubicBezTo>
                    <a:pt x="935" y="336"/>
                    <a:pt x="920" y="339"/>
                    <a:pt x="904" y="339"/>
                  </a:cubicBezTo>
                  <a:cubicBezTo>
                    <a:pt x="861" y="339"/>
                    <a:pt x="813" y="316"/>
                    <a:pt x="774" y="277"/>
                  </a:cubicBezTo>
                  <a:lnTo>
                    <a:pt x="629" y="155"/>
                  </a:lnTo>
                  <a:cubicBezTo>
                    <a:pt x="594" y="109"/>
                    <a:pt x="540" y="86"/>
                    <a:pt x="485" y="86"/>
                  </a:cubicBezTo>
                  <a:cubicBezTo>
                    <a:pt x="431" y="86"/>
                    <a:pt x="376" y="109"/>
                    <a:pt x="338" y="155"/>
                  </a:cubicBezTo>
                  <a:cubicBezTo>
                    <a:pt x="245" y="231"/>
                    <a:pt x="245" y="376"/>
                    <a:pt x="338" y="475"/>
                  </a:cubicBezTo>
                  <a:lnTo>
                    <a:pt x="483" y="592"/>
                  </a:lnTo>
                  <a:cubicBezTo>
                    <a:pt x="604" y="712"/>
                    <a:pt x="744" y="772"/>
                    <a:pt x="893" y="772"/>
                  </a:cubicBezTo>
                  <a:cubicBezTo>
                    <a:pt x="959" y="772"/>
                    <a:pt x="1026" y="760"/>
                    <a:pt x="1094" y="737"/>
                  </a:cubicBezTo>
                  <a:lnTo>
                    <a:pt x="1914" y="446"/>
                  </a:lnTo>
                  <a:cubicBezTo>
                    <a:pt x="1942" y="441"/>
                    <a:pt x="1969" y="438"/>
                    <a:pt x="1995" y="438"/>
                  </a:cubicBezTo>
                  <a:cubicBezTo>
                    <a:pt x="2080" y="438"/>
                    <a:pt x="2151" y="469"/>
                    <a:pt x="2205" y="545"/>
                  </a:cubicBezTo>
                  <a:lnTo>
                    <a:pt x="2257" y="592"/>
                  </a:lnTo>
                  <a:cubicBezTo>
                    <a:pt x="2135" y="690"/>
                    <a:pt x="2036" y="789"/>
                    <a:pt x="1989" y="911"/>
                  </a:cubicBezTo>
                  <a:cubicBezTo>
                    <a:pt x="1914" y="882"/>
                    <a:pt x="1867" y="859"/>
                    <a:pt x="1792" y="859"/>
                  </a:cubicBezTo>
                  <a:cubicBezTo>
                    <a:pt x="1553" y="859"/>
                    <a:pt x="1356" y="1057"/>
                    <a:pt x="1356" y="1272"/>
                  </a:cubicBezTo>
                  <a:cubicBezTo>
                    <a:pt x="1356" y="1394"/>
                    <a:pt x="1408" y="1493"/>
                    <a:pt x="1478" y="1563"/>
                  </a:cubicBezTo>
                  <a:cubicBezTo>
                    <a:pt x="1385" y="1662"/>
                    <a:pt x="1309" y="1784"/>
                    <a:pt x="1239" y="1877"/>
                  </a:cubicBezTo>
                  <a:lnTo>
                    <a:pt x="995" y="1807"/>
                  </a:lnTo>
                  <a:cubicBezTo>
                    <a:pt x="944" y="1790"/>
                    <a:pt x="893" y="1782"/>
                    <a:pt x="842" y="1782"/>
                  </a:cubicBezTo>
                  <a:cubicBezTo>
                    <a:pt x="672" y="1782"/>
                    <a:pt x="513" y="1874"/>
                    <a:pt x="437" y="2022"/>
                  </a:cubicBezTo>
                  <a:lnTo>
                    <a:pt x="338" y="2191"/>
                  </a:lnTo>
                  <a:lnTo>
                    <a:pt x="245" y="2191"/>
                  </a:lnTo>
                  <a:cubicBezTo>
                    <a:pt x="123" y="2191"/>
                    <a:pt x="0" y="2290"/>
                    <a:pt x="0" y="2412"/>
                  </a:cubicBezTo>
                  <a:cubicBezTo>
                    <a:pt x="0" y="2534"/>
                    <a:pt x="123" y="2627"/>
                    <a:pt x="245" y="2627"/>
                  </a:cubicBezTo>
                  <a:lnTo>
                    <a:pt x="390" y="2627"/>
                  </a:lnTo>
                  <a:cubicBezTo>
                    <a:pt x="536" y="2627"/>
                    <a:pt x="658" y="2557"/>
                    <a:pt x="727" y="2412"/>
                  </a:cubicBezTo>
                  <a:lnTo>
                    <a:pt x="826" y="2220"/>
                  </a:lnTo>
                  <a:lnTo>
                    <a:pt x="850" y="2220"/>
                  </a:lnTo>
                  <a:lnTo>
                    <a:pt x="1094" y="2290"/>
                  </a:lnTo>
                  <a:cubicBezTo>
                    <a:pt x="1041" y="2435"/>
                    <a:pt x="1018" y="2604"/>
                    <a:pt x="1018" y="2749"/>
                  </a:cubicBezTo>
                  <a:cubicBezTo>
                    <a:pt x="1018" y="2848"/>
                    <a:pt x="1018" y="2947"/>
                    <a:pt x="1041" y="3040"/>
                  </a:cubicBezTo>
                  <a:cubicBezTo>
                    <a:pt x="896" y="3116"/>
                    <a:pt x="803" y="3238"/>
                    <a:pt x="751" y="3406"/>
                  </a:cubicBezTo>
                  <a:lnTo>
                    <a:pt x="559" y="4133"/>
                  </a:lnTo>
                  <a:lnTo>
                    <a:pt x="460" y="4133"/>
                  </a:lnTo>
                  <a:cubicBezTo>
                    <a:pt x="338" y="4133"/>
                    <a:pt x="245" y="4226"/>
                    <a:pt x="245" y="4348"/>
                  </a:cubicBezTo>
                  <a:cubicBezTo>
                    <a:pt x="245" y="4471"/>
                    <a:pt x="338" y="4569"/>
                    <a:pt x="460" y="4569"/>
                  </a:cubicBezTo>
                  <a:lnTo>
                    <a:pt x="582" y="4569"/>
                  </a:lnTo>
                  <a:cubicBezTo>
                    <a:pt x="774" y="4569"/>
                    <a:pt x="919" y="4447"/>
                    <a:pt x="972" y="4279"/>
                  </a:cubicBezTo>
                  <a:lnTo>
                    <a:pt x="1164" y="3575"/>
                  </a:lnTo>
                  <a:cubicBezTo>
                    <a:pt x="1239" y="3866"/>
                    <a:pt x="1385" y="4133"/>
                    <a:pt x="1530" y="4401"/>
                  </a:cubicBezTo>
                  <a:cubicBezTo>
                    <a:pt x="1530" y="4401"/>
                    <a:pt x="1530" y="4424"/>
                    <a:pt x="1553" y="4424"/>
                  </a:cubicBezTo>
                  <a:lnTo>
                    <a:pt x="1385" y="4663"/>
                  </a:lnTo>
                  <a:cubicBezTo>
                    <a:pt x="1286" y="4837"/>
                    <a:pt x="1262" y="5006"/>
                    <a:pt x="1332" y="5174"/>
                  </a:cubicBezTo>
                  <a:lnTo>
                    <a:pt x="1530" y="5657"/>
                  </a:lnTo>
                  <a:lnTo>
                    <a:pt x="1454" y="5802"/>
                  </a:lnTo>
                  <a:cubicBezTo>
                    <a:pt x="1408" y="5901"/>
                    <a:pt x="1431" y="6023"/>
                    <a:pt x="1553" y="6093"/>
                  </a:cubicBezTo>
                  <a:cubicBezTo>
                    <a:pt x="1577" y="6116"/>
                    <a:pt x="1600" y="6116"/>
                    <a:pt x="1646" y="6116"/>
                  </a:cubicBezTo>
                  <a:cubicBezTo>
                    <a:pt x="1722" y="6116"/>
                    <a:pt x="1792" y="6070"/>
                    <a:pt x="1844" y="6000"/>
                  </a:cubicBezTo>
                  <a:lnTo>
                    <a:pt x="1937" y="5855"/>
                  </a:lnTo>
                  <a:cubicBezTo>
                    <a:pt x="1989" y="5756"/>
                    <a:pt x="1989" y="5610"/>
                    <a:pt x="1966" y="5512"/>
                  </a:cubicBezTo>
                  <a:lnTo>
                    <a:pt x="1745" y="5006"/>
                  </a:lnTo>
                  <a:cubicBezTo>
                    <a:pt x="1722" y="4982"/>
                    <a:pt x="1722" y="4930"/>
                    <a:pt x="1745" y="4907"/>
                  </a:cubicBezTo>
                  <a:lnTo>
                    <a:pt x="1821" y="4808"/>
                  </a:lnTo>
                  <a:cubicBezTo>
                    <a:pt x="2135" y="5174"/>
                    <a:pt x="2495" y="5366"/>
                    <a:pt x="2839" y="5366"/>
                  </a:cubicBezTo>
                  <a:cubicBezTo>
                    <a:pt x="3199" y="5366"/>
                    <a:pt x="3565" y="5174"/>
                    <a:pt x="3880" y="4808"/>
                  </a:cubicBezTo>
                  <a:lnTo>
                    <a:pt x="3949" y="4907"/>
                  </a:lnTo>
                  <a:cubicBezTo>
                    <a:pt x="3973" y="4930"/>
                    <a:pt x="3973" y="4982"/>
                    <a:pt x="3949" y="5006"/>
                  </a:cubicBezTo>
                  <a:lnTo>
                    <a:pt x="3734" y="5512"/>
                  </a:lnTo>
                  <a:cubicBezTo>
                    <a:pt x="3711" y="5610"/>
                    <a:pt x="3711" y="5756"/>
                    <a:pt x="3757" y="5855"/>
                  </a:cubicBezTo>
                  <a:lnTo>
                    <a:pt x="3856" y="6000"/>
                  </a:lnTo>
                  <a:cubicBezTo>
                    <a:pt x="3903" y="6070"/>
                    <a:pt x="3973" y="6116"/>
                    <a:pt x="4048" y="6116"/>
                  </a:cubicBezTo>
                  <a:cubicBezTo>
                    <a:pt x="4095" y="6116"/>
                    <a:pt x="4118" y="6116"/>
                    <a:pt x="4147" y="6093"/>
                  </a:cubicBezTo>
                  <a:cubicBezTo>
                    <a:pt x="4263" y="6023"/>
                    <a:pt x="4292" y="5901"/>
                    <a:pt x="4240" y="5802"/>
                  </a:cubicBezTo>
                  <a:lnTo>
                    <a:pt x="4170" y="5657"/>
                  </a:lnTo>
                  <a:lnTo>
                    <a:pt x="4362" y="5174"/>
                  </a:lnTo>
                  <a:cubicBezTo>
                    <a:pt x="4438" y="5006"/>
                    <a:pt x="4409" y="4837"/>
                    <a:pt x="4316" y="4663"/>
                  </a:cubicBezTo>
                  <a:lnTo>
                    <a:pt x="4147" y="4424"/>
                  </a:lnTo>
                  <a:cubicBezTo>
                    <a:pt x="4170" y="4424"/>
                    <a:pt x="4170" y="4401"/>
                    <a:pt x="4170" y="4401"/>
                  </a:cubicBezTo>
                  <a:cubicBezTo>
                    <a:pt x="4316" y="4133"/>
                    <a:pt x="4461" y="3866"/>
                    <a:pt x="4531" y="3575"/>
                  </a:cubicBezTo>
                  <a:lnTo>
                    <a:pt x="4729" y="4279"/>
                  </a:lnTo>
                  <a:cubicBezTo>
                    <a:pt x="4775" y="4447"/>
                    <a:pt x="4921" y="4569"/>
                    <a:pt x="5112" y="4569"/>
                  </a:cubicBezTo>
                  <a:lnTo>
                    <a:pt x="5235" y="4569"/>
                  </a:lnTo>
                  <a:cubicBezTo>
                    <a:pt x="5357" y="4569"/>
                    <a:pt x="5456" y="4471"/>
                    <a:pt x="5456" y="4348"/>
                  </a:cubicBezTo>
                  <a:cubicBezTo>
                    <a:pt x="5456" y="4226"/>
                    <a:pt x="5357" y="4133"/>
                    <a:pt x="5235" y="4133"/>
                  </a:cubicBezTo>
                  <a:lnTo>
                    <a:pt x="5136" y="4133"/>
                  </a:lnTo>
                  <a:lnTo>
                    <a:pt x="4944" y="3406"/>
                  </a:lnTo>
                  <a:cubicBezTo>
                    <a:pt x="4897" y="3238"/>
                    <a:pt x="4798" y="3116"/>
                    <a:pt x="4653" y="3040"/>
                  </a:cubicBezTo>
                  <a:cubicBezTo>
                    <a:pt x="4676" y="2947"/>
                    <a:pt x="4676" y="2848"/>
                    <a:pt x="4676" y="2749"/>
                  </a:cubicBezTo>
                  <a:cubicBezTo>
                    <a:pt x="4676" y="2604"/>
                    <a:pt x="4653" y="2435"/>
                    <a:pt x="4607" y="2290"/>
                  </a:cubicBezTo>
                  <a:lnTo>
                    <a:pt x="4845" y="2220"/>
                  </a:lnTo>
                  <a:lnTo>
                    <a:pt x="4874" y="2220"/>
                  </a:lnTo>
                  <a:lnTo>
                    <a:pt x="4967" y="2412"/>
                  </a:lnTo>
                  <a:cubicBezTo>
                    <a:pt x="5043" y="2557"/>
                    <a:pt x="5165" y="2627"/>
                    <a:pt x="5310" y="2627"/>
                  </a:cubicBezTo>
                  <a:lnTo>
                    <a:pt x="5456" y="2627"/>
                  </a:lnTo>
                  <a:cubicBezTo>
                    <a:pt x="5572" y="2627"/>
                    <a:pt x="5694" y="2534"/>
                    <a:pt x="5694" y="2412"/>
                  </a:cubicBezTo>
                  <a:cubicBezTo>
                    <a:pt x="5694" y="2290"/>
                    <a:pt x="5572" y="2191"/>
                    <a:pt x="5456" y="2191"/>
                  </a:cubicBezTo>
                  <a:lnTo>
                    <a:pt x="5357" y="2191"/>
                  </a:lnTo>
                  <a:lnTo>
                    <a:pt x="5258" y="2022"/>
                  </a:lnTo>
                  <a:cubicBezTo>
                    <a:pt x="5186" y="1874"/>
                    <a:pt x="5024" y="1782"/>
                    <a:pt x="4853" y="1782"/>
                  </a:cubicBezTo>
                  <a:cubicBezTo>
                    <a:pt x="4802" y="1782"/>
                    <a:pt x="4750" y="1790"/>
                    <a:pt x="4700" y="1807"/>
                  </a:cubicBezTo>
                  <a:lnTo>
                    <a:pt x="4461" y="1877"/>
                  </a:lnTo>
                  <a:cubicBezTo>
                    <a:pt x="4386" y="1784"/>
                    <a:pt x="4316" y="1662"/>
                    <a:pt x="4217" y="1563"/>
                  </a:cubicBezTo>
                  <a:cubicBezTo>
                    <a:pt x="4292" y="1493"/>
                    <a:pt x="4339" y="1394"/>
                    <a:pt x="4339" y="1272"/>
                  </a:cubicBezTo>
                  <a:cubicBezTo>
                    <a:pt x="4339" y="1057"/>
                    <a:pt x="4147" y="859"/>
                    <a:pt x="3903" y="859"/>
                  </a:cubicBezTo>
                  <a:cubicBezTo>
                    <a:pt x="3827" y="859"/>
                    <a:pt x="3781" y="882"/>
                    <a:pt x="3711" y="911"/>
                  </a:cubicBezTo>
                  <a:cubicBezTo>
                    <a:pt x="3659" y="789"/>
                    <a:pt x="3565" y="690"/>
                    <a:pt x="3443" y="592"/>
                  </a:cubicBezTo>
                  <a:lnTo>
                    <a:pt x="3490" y="545"/>
                  </a:lnTo>
                  <a:cubicBezTo>
                    <a:pt x="3548" y="469"/>
                    <a:pt x="3616" y="438"/>
                    <a:pt x="3700" y="438"/>
                  </a:cubicBezTo>
                  <a:cubicBezTo>
                    <a:pt x="3725" y="438"/>
                    <a:pt x="3752" y="441"/>
                    <a:pt x="3781" y="446"/>
                  </a:cubicBezTo>
                  <a:lnTo>
                    <a:pt x="4607" y="737"/>
                  </a:lnTo>
                  <a:cubicBezTo>
                    <a:pt x="4673" y="760"/>
                    <a:pt x="4739" y="772"/>
                    <a:pt x="4805" y="772"/>
                  </a:cubicBezTo>
                  <a:cubicBezTo>
                    <a:pt x="4953" y="772"/>
                    <a:pt x="5095" y="712"/>
                    <a:pt x="5211" y="592"/>
                  </a:cubicBezTo>
                  <a:lnTo>
                    <a:pt x="5357" y="475"/>
                  </a:lnTo>
                  <a:cubicBezTo>
                    <a:pt x="5456" y="376"/>
                    <a:pt x="5456" y="231"/>
                    <a:pt x="5357" y="155"/>
                  </a:cubicBezTo>
                  <a:cubicBezTo>
                    <a:pt x="5319" y="109"/>
                    <a:pt x="5264" y="86"/>
                    <a:pt x="5209" y="86"/>
                  </a:cubicBezTo>
                  <a:cubicBezTo>
                    <a:pt x="5155" y="86"/>
                    <a:pt x="5101" y="109"/>
                    <a:pt x="5066" y="155"/>
                  </a:cubicBezTo>
                  <a:lnTo>
                    <a:pt x="4921" y="277"/>
                  </a:lnTo>
                  <a:cubicBezTo>
                    <a:pt x="4886" y="316"/>
                    <a:pt x="4836" y="339"/>
                    <a:pt x="4794" y="339"/>
                  </a:cubicBezTo>
                  <a:cubicBezTo>
                    <a:pt x="4778" y="339"/>
                    <a:pt x="4764" y="336"/>
                    <a:pt x="4752" y="330"/>
                  </a:cubicBezTo>
                  <a:lnTo>
                    <a:pt x="3926" y="39"/>
                  </a:lnTo>
                  <a:cubicBezTo>
                    <a:pt x="3850" y="13"/>
                    <a:pt x="3773" y="1"/>
                    <a:pt x="3697" y="1"/>
                  </a:cubicBezTo>
                  <a:cubicBezTo>
                    <a:pt x="3480" y="1"/>
                    <a:pt x="3271" y="101"/>
                    <a:pt x="3129" y="277"/>
                  </a:cubicBezTo>
                  <a:lnTo>
                    <a:pt x="3030" y="423"/>
                  </a:lnTo>
                  <a:cubicBezTo>
                    <a:pt x="2984" y="400"/>
                    <a:pt x="2908" y="400"/>
                    <a:pt x="2839" y="400"/>
                  </a:cubicBezTo>
                  <a:cubicBezTo>
                    <a:pt x="2786" y="400"/>
                    <a:pt x="2716" y="400"/>
                    <a:pt x="2664" y="423"/>
                  </a:cubicBezTo>
                  <a:lnTo>
                    <a:pt x="2571" y="277"/>
                  </a:lnTo>
                  <a:cubicBezTo>
                    <a:pt x="2425" y="101"/>
                    <a:pt x="2215"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3" name="Google Shape;2853;p72"/>
          <p:cNvGrpSpPr/>
          <p:nvPr/>
        </p:nvGrpSpPr>
        <p:grpSpPr>
          <a:xfrm>
            <a:off x="5397278" y="2096285"/>
            <a:ext cx="343177" cy="299717"/>
            <a:chOff x="5397278" y="1937660"/>
            <a:chExt cx="343177" cy="299717"/>
          </a:xfrm>
        </p:grpSpPr>
        <p:sp>
          <p:nvSpPr>
            <p:cNvPr id="2854" name="Google Shape;2854;p72"/>
            <p:cNvSpPr/>
            <p:nvPr/>
          </p:nvSpPr>
          <p:spPr>
            <a:xfrm>
              <a:off x="5397278" y="1937660"/>
              <a:ext cx="343177" cy="299717"/>
            </a:xfrm>
            <a:custGeom>
              <a:rect b="b" l="l" r="r" t="t"/>
              <a:pathLst>
                <a:path extrusionOk="0" h="13034" w="14924">
                  <a:moveTo>
                    <a:pt x="8992" y="7561"/>
                  </a:moveTo>
                  <a:lnTo>
                    <a:pt x="8992" y="8701"/>
                  </a:lnTo>
                  <a:lnTo>
                    <a:pt x="6131" y="8701"/>
                  </a:lnTo>
                  <a:lnTo>
                    <a:pt x="6131" y="7561"/>
                  </a:lnTo>
                  <a:cubicBezTo>
                    <a:pt x="6421" y="7683"/>
                    <a:pt x="6735" y="7777"/>
                    <a:pt x="7073" y="7777"/>
                  </a:cubicBezTo>
                  <a:lnTo>
                    <a:pt x="8044" y="7777"/>
                  </a:lnTo>
                  <a:cubicBezTo>
                    <a:pt x="8381" y="7777"/>
                    <a:pt x="8701" y="7683"/>
                    <a:pt x="8992" y="7561"/>
                  </a:cubicBezTo>
                  <a:close/>
                  <a:moveTo>
                    <a:pt x="14488" y="8091"/>
                  </a:moveTo>
                  <a:lnTo>
                    <a:pt x="14488" y="9230"/>
                  </a:lnTo>
                  <a:cubicBezTo>
                    <a:pt x="14488" y="9451"/>
                    <a:pt x="14319" y="9597"/>
                    <a:pt x="14127" y="9597"/>
                  </a:cubicBezTo>
                  <a:lnTo>
                    <a:pt x="12505" y="9597"/>
                  </a:lnTo>
                  <a:cubicBezTo>
                    <a:pt x="11847" y="9039"/>
                    <a:pt x="10998" y="8701"/>
                    <a:pt x="10079" y="8701"/>
                  </a:cubicBezTo>
                  <a:lnTo>
                    <a:pt x="9399" y="8701"/>
                  </a:lnTo>
                  <a:lnTo>
                    <a:pt x="9399" y="8091"/>
                  </a:lnTo>
                  <a:close/>
                  <a:moveTo>
                    <a:pt x="797" y="1"/>
                  </a:moveTo>
                  <a:cubicBezTo>
                    <a:pt x="361" y="1"/>
                    <a:pt x="1" y="362"/>
                    <a:pt x="1" y="798"/>
                  </a:cubicBezTo>
                  <a:lnTo>
                    <a:pt x="1" y="3583"/>
                  </a:lnTo>
                  <a:cubicBezTo>
                    <a:pt x="1" y="3706"/>
                    <a:pt x="94" y="3804"/>
                    <a:pt x="216" y="3804"/>
                  </a:cubicBezTo>
                  <a:cubicBezTo>
                    <a:pt x="338" y="3804"/>
                    <a:pt x="437" y="3706"/>
                    <a:pt x="437" y="3583"/>
                  </a:cubicBezTo>
                  <a:lnTo>
                    <a:pt x="437" y="798"/>
                  </a:lnTo>
                  <a:cubicBezTo>
                    <a:pt x="437" y="606"/>
                    <a:pt x="606" y="437"/>
                    <a:pt x="797" y="437"/>
                  </a:cubicBezTo>
                  <a:lnTo>
                    <a:pt x="14127" y="437"/>
                  </a:lnTo>
                  <a:cubicBezTo>
                    <a:pt x="14319" y="437"/>
                    <a:pt x="14488" y="606"/>
                    <a:pt x="14488" y="798"/>
                  </a:cubicBezTo>
                  <a:lnTo>
                    <a:pt x="14488" y="7654"/>
                  </a:lnTo>
                  <a:lnTo>
                    <a:pt x="9399" y="7654"/>
                  </a:lnTo>
                  <a:lnTo>
                    <a:pt x="9399" y="7271"/>
                  </a:lnTo>
                  <a:cubicBezTo>
                    <a:pt x="9887" y="6881"/>
                    <a:pt x="10178" y="6276"/>
                    <a:pt x="10178" y="5619"/>
                  </a:cubicBezTo>
                  <a:lnTo>
                    <a:pt x="10178" y="3368"/>
                  </a:lnTo>
                  <a:cubicBezTo>
                    <a:pt x="10178" y="2955"/>
                    <a:pt x="10033" y="2566"/>
                    <a:pt x="9789" y="2252"/>
                  </a:cubicBezTo>
                  <a:cubicBezTo>
                    <a:pt x="9736" y="2202"/>
                    <a:pt x="9678" y="2179"/>
                    <a:pt x="9620" y="2179"/>
                  </a:cubicBezTo>
                  <a:cubicBezTo>
                    <a:pt x="9570" y="2179"/>
                    <a:pt x="9520" y="2196"/>
                    <a:pt x="9475" y="2228"/>
                  </a:cubicBezTo>
                  <a:cubicBezTo>
                    <a:pt x="9376" y="2304"/>
                    <a:pt x="9376" y="2449"/>
                    <a:pt x="9451" y="2519"/>
                  </a:cubicBezTo>
                  <a:cubicBezTo>
                    <a:pt x="9643" y="2763"/>
                    <a:pt x="9742" y="3077"/>
                    <a:pt x="9742" y="3368"/>
                  </a:cubicBezTo>
                  <a:lnTo>
                    <a:pt x="9742" y="5619"/>
                  </a:lnTo>
                  <a:cubicBezTo>
                    <a:pt x="9742" y="6567"/>
                    <a:pt x="8992" y="7340"/>
                    <a:pt x="8044" y="7340"/>
                  </a:cubicBezTo>
                  <a:lnTo>
                    <a:pt x="7073" y="7340"/>
                  </a:lnTo>
                  <a:cubicBezTo>
                    <a:pt x="6131" y="7340"/>
                    <a:pt x="5357" y="6567"/>
                    <a:pt x="5357" y="5619"/>
                  </a:cubicBezTo>
                  <a:lnTo>
                    <a:pt x="5357" y="3368"/>
                  </a:lnTo>
                  <a:cubicBezTo>
                    <a:pt x="5357" y="2641"/>
                    <a:pt x="5962" y="2060"/>
                    <a:pt x="6689" y="2060"/>
                  </a:cubicBezTo>
                  <a:lnTo>
                    <a:pt x="8434" y="2060"/>
                  </a:lnTo>
                  <a:cubicBezTo>
                    <a:pt x="8527" y="2060"/>
                    <a:pt x="8602" y="2060"/>
                    <a:pt x="8701" y="2083"/>
                  </a:cubicBezTo>
                  <a:cubicBezTo>
                    <a:pt x="8716" y="2086"/>
                    <a:pt x="8731" y="2087"/>
                    <a:pt x="8745" y="2087"/>
                  </a:cubicBezTo>
                  <a:cubicBezTo>
                    <a:pt x="8842" y="2087"/>
                    <a:pt x="8919" y="2021"/>
                    <a:pt x="8940" y="1914"/>
                  </a:cubicBezTo>
                  <a:cubicBezTo>
                    <a:pt x="8963" y="1792"/>
                    <a:pt x="8893" y="1670"/>
                    <a:pt x="8771" y="1647"/>
                  </a:cubicBezTo>
                  <a:cubicBezTo>
                    <a:pt x="8672" y="1624"/>
                    <a:pt x="8556" y="1624"/>
                    <a:pt x="8434" y="1624"/>
                  </a:cubicBezTo>
                  <a:lnTo>
                    <a:pt x="6689" y="1624"/>
                  </a:lnTo>
                  <a:cubicBezTo>
                    <a:pt x="5718" y="1624"/>
                    <a:pt x="4921" y="2420"/>
                    <a:pt x="4921" y="3368"/>
                  </a:cubicBezTo>
                  <a:lnTo>
                    <a:pt x="4921" y="5619"/>
                  </a:lnTo>
                  <a:cubicBezTo>
                    <a:pt x="4921" y="6276"/>
                    <a:pt x="5235" y="6881"/>
                    <a:pt x="5694" y="7271"/>
                  </a:cubicBezTo>
                  <a:lnTo>
                    <a:pt x="5694" y="8701"/>
                  </a:lnTo>
                  <a:lnTo>
                    <a:pt x="5037" y="8701"/>
                  </a:lnTo>
                  <a:cubicBezTo>
                    <a:pt x="4095" y="8701"/>
                    <a:pt x="3269" y="9039"/>
                    <a:pt x="2618" y="9597"/>
                  </a:cubicBezTo>
                  <a:lnTo>
                    <a:pt x="797" y="9597"/>
                  </a:lnTo>
                  <a:cubicBezTo>
                    <a:pt x="606" y="9597"/>
                    <a:pt x="437" y="9451"/>
                    <a:pt x="437" y="9230"/>
                  </a:cubicBezTo>
                  <a:lnTo>
                    <a:pt x="437" y="8091"/>
                  </a:lnTo>
                  <a:lnTo>
                    <a:pt x="4921" y="8091"/>
                  </a:lnTo>
                  <a:cubicBezTo>
                    <a:pt x="5037" y="8091"/>
                    <a:pt x="5136" y="7998"/>
                    <a:pt x="5136" y="7875"/>
                  </a:cubicBezTo>
                  <a:cubicBezTo>
                    <a:pt x="5136" y="7753"/>
                    <a:pt x="5037" y="7654"/>
                    <a:pt x="4921" y="7654"/>
                  </a:cubicBezTo>
                  <a:lnTo>
                    <a:pt x="437" y="7654"/>
                  </a:lnTo>
                  <a:lnTo>
                    <a:pt x="437" y="4578"/>
                  </a:lnTo>
                  <a:cubicBezTo>
                    <a:pt x="437" y="4456"/>
                    <a:pt x="338" y="4363"/>
                    <a:pt x="216" y="4363"/>
                  </a:cubicBezTo>
                  <a:cubicBezTo>
                    <a:pt x="94" y="4363"/>
                    <a:pt x="1" y="4456"/>
                    <a:pt x="1" y="4578"/>
                  </a:cubicBezTo>
                  <a:lnTo>
                    <a:pt x="1" y="9230"/>
                  </a:lnTo>
                  <a:cubicBezTo>
                    <a:pt x="1" y="9690"/>
                    <a:pt x="361" y="10033"/>
                    <a:pt x="797" y="10033"/>
                  </a:cubicBezTo>
                  <a:lnTo>
                    <a:pt x="2182" y="10033"/>
                  </a:lnTo>
                  <a:cubicBezTo>
                    <a:pt x="1623" y="10684"/>
                    <a:pt x="1286" y="11533"/>
                    <a:pt x="1286" y="12452"/>
                  </a:cubicBezTo>
                  <a:cubicBezTo>
                    <a:pt x="1286" y="12772"/>
                    <a:pt x="1548" y="13034"/>
                    <a:pt x="1891" y="13034"/>
                  </a:cubicBezTo>
                  <a:lnTo>
                    <a:pt x="4118" y="13034"/>
                  </a:lnTo>
                  <a:cubicBezTo>
                    <a:pt x="4240" y="13034"/>
                    <a:pt x="4339" y="12941"/>
                    <a:pt x="4339" y="12819"/>
                  </a:cubicBezTo>
                  <a:cubicBezTo>
                    <a:pt x="4339" y="12697"/>
                    <a:pt x="4240" y="12598"/>
                    <a:pt x="4118" y="12598"/>
                  </a:cubicBezTo>
                  <a:lnTo>
                    <a:pt x="1891" y="12598"/>
                  </a:lnTo>
                  <a:cubicBezTo>
                    <a:pt x="1792" y="12598"/>
                    <a:pt x="1722" y="12528"/>
                    <a:pt x="1722" y="12452"/>
                  </a:cubicBezTo>
                  <a:cubicBezTo>
                    <a:pt x="1722" y="10638"/>
                    <a:pt x="3199" y="9137"/>
                    <a:pt x="5037" y="9137"/>
                  </a:cubicBezTo>
                  <a:lnTo>
                    <a:pt x="10079" y="9137"/>
                  </a:lnTo>
                  <a:cubicBezTo>
                    <a:pt x="11900" y="9137"/>
                    <a:pt x="13400" y="10638"/>
                    <a:pt x="13400" y="12452"/>
                  </a:cubicBezTo>
                  <a:cubicBezTo>
                    <a:pt x="13400" y="12528"/>
                    <a:pt x="13325" y="12598"/>
                    <a:pt x="13232" y="12598"/>
                  </a:cubicBezTo>
                  <a:lnTo>
                    <a:pt x="5113" y="12598"/>
                  </a:lnTo>
                  <a:cubicBezTo>
                    <a:pt x="4991" y="12598"/>
                    <a:pt x="4892" y="12697"/>
                    <a:pt x="4892" y="12819"/>
                  </a:cubicBezTo>
                  <a:cubicBezTo>
                    <a:pt x="4892" y="12941"/>
                    <a:pt x="4991" y="13034"/>
                    <a:pt x="5113" y="13034"/>
                  </a:cubicBezTo>
                  <a:lnTo>
                    <a:pt x="13232" y="13034"/>
                  </a:lnTo>
                  <a:cubicBezTo>
                    <a:pt x="13569" y="13034"/>
                    <a:pt x="13836" y="12772"/>
                    <a:pt x="13836" y="12452"/>
                  </a:cubicBezTo>
                  <a:cubicBezTo>
                    <a:pt x="13836" y="11533"/>
                    <a:pt x="13499" y="10684"/>
                    <a:pt x="12941" y="10033"/>
                  </a:cubicBezTo>
                  <a:lnTo>
                    <a:pt x="14127" y="10033"/>
                  </a:lnTo>
                  <a:cubicBezTo>
                    <a:pt x="14563" y="10033"/>
                    <a:pt x="14924" y="9690"/>
                    <a:pt x="14924" y="9230"/>
                  </a:cubicBezTo>
                  <a:lnTo>
                    <a:pt x="14924" y="798"/>
                  </a:lnTo>
                  <a:cubicBezTo>
                    <a:pt x="14924" y="362"/>
                    <a:pt x="14563" y="1"/>
                    <a:pt x="14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2"/>
            <p:cNvSpPr/>
            <p:nvPr/>
          </p:nvSpPr>
          <p:spPr>
            <a:xfrm>
              <a:off x="5421768" y="1975234"/>
              <a:ext cx="28491" cy="52728"/>
            </a:xfrm>
            <a:custGeom>
              <a:rect b="b" l="l" r="r" t="t"/>
              <a:pathLst>
                <a:path extrusionOk="0" h="2293" w="1239">
                  <a:moveTo>
                    <a:pt x="995" y="1"/>
                  </a:moveTo>
                  <a:cubicBezTo>
                    <a:pt x="929" y="1"/>
                    <a:pt x="865" y="32"/>
                    <a:pt x="826" y="88"/>
                  </a:cubicBezTo>
                  <a:lnTo>
                    <a:pt x="76" y="1007"/>
                  </a:lnTo>
                  <a:cubicBezTo>
                    <a:pt x="0" y="1077"/>
                    <a:pt x="0" y="1199"/>
                    <a:pt x="76" y="1275"/>
                  </a:cubicBezTo>
                  <a:lnTo>
                    <a:pt x="826" y="2194"/>
                  </a:lnTo>
                  <a:cubicBezTo>
                    <a:pt x="872" y="2240"/>
                    <a:pt x="948" y="2293"/>
                    <a:pt x="995" y="2293"/>
                  </a:cubicBezTo>
                  <a:cubicBezTo>
                    <a:pt x="1041" y="2293"/>
                    <a:pt x="1093" y="2269"/>
                    <a:pt x="1140" y="2217"/>
                  </a:cubicBezTo>
                  <a:cubicBezTo>
                    <a:pt x="1239" y="2147"/>
                    <a:pt x="1239" y="2025"/>
                    <a:pt x="1163" y="1926"/>
                  </a:cubicBezTo>
                  <a:lnTo>
                    <a:pt x="512" y="1129"/>
                  </a:lnTo>
                  <a:lnTo>
                    <a:pt x="1163" y="350"/>
                  </a:lnTo>
                  <a:cubicBezTo>
                    <a:pt x="1239" y="257"/>
                    <a:pt x="1239" y="135"/>
                    <a:pt x="1140" y="59"/>
                  </a:cubicBezTo>
                  <a:cubicBezTo>
                    <a:pt x="1097" y="19"/>
                    <a:pt x="1046" y="1"/>
                    <a:pt x="9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2"/>
            <p:cNvSpPr/>
            <p:nvPr/>
          </p:nvSpPr>
          <p:spPr>
            <a:xfrm>
              <a:off x="5470839" y="1975234"/>
              <a:ext cx="28376" cy="52728"/>
            </a:xfrm>
            <a:custGeom>
              <a:rect b="b" l="l" r="r" t="t"/>
              <a:pathLst>
                <a:path extrusionOk="0" h="2293" w="1234">
                  <a:moveTo>
                    <a:pt x="239" y="1"/>
                  </a:moveTo>
                  <a:cubicBezTo>
                    <a:pt x="188" y="1"/>
                    <a:pt x="136" y="19"/>
                    <a:pt x="93" y="59"/>
                  </a:cubicBezTo>
                  <a:cubicBezTo>
                    <a:pt x="0" y="135"/>
                    <a:pt x="0" y="257"/>
                    <a:pt x="70" y="350"/>
                  </a:cubicBezTo>
                  <a:lnTo>
                    <a:pt x="727" y="1129"/>
                  </a:lnTo>
                  <a:lnTo>
                    <a:pt x="70" y="1926"/>
                  </a:lnTo>
                  <a:cubicBezTo>
                    <a:pt x="0" y="2025"/>
                    <a:pt x="0" y="2147"/>
                    <a:pt x="93" y="2217"/>
                  </a:cubicBezTo>
                  <a:cubicBezTo>
                    <a:pt x="146" y="2269"/>
                    <a:pt x="192" y="2293"/>
                    <a:pt x="239" y="2293"/>
                  </a:cubicBezTo>
                  <a:cubicBezTo>
                    <a:pt x="314" y="2293"/>
                    <a:pt x="361" y="2240"/>
                    <a:pt x="413" y="2194"/>
                  </a:cubicBezTo>
                  <a:lnTo>
                    <a:pt x="1164" y="1275"/>
                  </a:lnTo>
                  <a:cubicBezTo>
                    <a:pt x="1233" y="1199"/>
                    <a:pt x="1233" y="1077"/>
                    <a:pt x="1164" y="1007"/>
                  </a:cubicBezTo>
                  <a:lnTo>
                    <a:pt x="413" y="88"/>
                  </a:lnTo>
                  <a:cubicBezTo>
                    <a:pt x="370" y="32"/>
                    <a:pt x="305" y="1"/>
                    <a:pt x="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2"/>
            <p:cNvSpPr/>
            <p:nvPr/>
          </p:nvSpPr>
          <p:spPr>
            <a:xfrm>
              <a:off x="5643486" y="2044311"/>
              <a:ext cx="28514" cy="52659"/>
            </a:xfrm>
            <a:custGeom>
              <a:rect b="b" l="l" r="r" t="t"/>
              <a:pathLst>
                <a:path extrusionOk="0" h="2290" w="1240">
                  <a:moveTo>
                    <a:pt x="1000" y="0"/>
                  </a:moveTo>
                  <a:cubicBezTo>
                    <a:pt x="934" y="0"/>
                    <a:pt x="869" y="33"/>
                    <a:pt x="826" y="85"/>
                  </a:cubicBezTo>
                  <a:lnTo>
                    <a:pt x="76" y="1010"/>
                  </a:lnTo>
                  <a:cubicBezTo>
                    <a:pt x="0" y="1080"/>
                    <a:pt x="0" y="1202"/>
                    <a:pt x="76" y="1272"/>
                  </a:cubicBezTo>
                  <a:lnTo>
                    <a:pt x="826" y="2196"/>
                  </a:lnTo>
                  <a:cubicBezTo>
                    <a:pt x="873" y="2243"/>
                    <a:pt x="925" y="2289"/>
                    <a:pt x="995" y="2289"/>
                  </a:cubicBezTo>
                  <a:cubicBezTo>
                    <a:pt x="1047" y="2289"/>
                    <a:pt x="1094" y="2266"/>
                    <a:pt x="1140" y="2220"/>
                  </a:cubicBezTo>
                  <a:cubicBezTo>
                    <a:pt x="1216" y="2144"/>
                    <a:pt x="1239" y="2028"/>
                    <a:pt x="1164" y="1929"/>
                  </a:cubicBezTo>
                  <a:lnTo>
                    <a:pt x="512" y="1155"/>
                  </a:lnTo>
                  <a:lnTo>
                    <a:pt x="1164" y="353"/>
                  </a:lnTo>
                  <a:cubicBezTo>
                    <a:pt x="1239" y="254"/>
                    <a:pt x="1216" y="138"/>
                    <a:pt x="1140" y="62"/>
                  </a:cubicBezTo>
                  <a:cubicBezTo>
                    <a:pt x="1100" y="19"/>
                    <a:pt x="1050"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2"/>
            <p:cNvSpPr/>
            <p:nvPr/>
          </p:nvSpPr>
          <p:spPr>
            <a:xfrm>
              <a:off x="5692557" y="2044311"/>
              <a:ext cx="28514" cy="52659"/>
            </a:xfrm>
            <a:custGeom>
              <a:rect b="b" l="l" r="r" t="t"/>
              <a:pathLst>
                <a:path extrusionOk="0" h="2290" w="1240">
                  <a:moveTo>
                    <a:pt x="233" y="0"/>
                  </a:moveTo>
                  <a:cubicBezTo>
                    <a:pt x="186" y="0"/>
                    <a:pt x="140" y="19"/>
                    <a:pt x="100" y="62"/>
                  </a:cubicBezTo>
                  <a:cubicBezTo>
                    <a:pt x="1" y="138"/>
                    <a:pt x="1" y="254"/>
                    <a:pt x="76" y="353"/>
                  </a:cubicBezTo>
                  <a:lnTo>
                    <a:pt x="705" y="1126"/>
                  </a:lnTo>
                  <a:lnTo>
                    <a:pt x="76" y="1929"/>
                  </a:lnTo>
                  <a:cubicBezTo>
                    <a:pt x="1" y="2028"/>
                    <a:pt x="1" y="2144"/>
                    <a:pt x="100" y="2220"/>
                  </a:cubicBezTo>
                  <a:cubicBezTo>
                    <a:pt x="146" y="2266"/>
                    <a:pt x="193" y="2289"/>
                    <a:pt x="245" y="2289"/>
                  </a:cubicBezTo>
                  <a:cubicBezTo>
                    <a:pt x="292" y="2289"/>
                    <a:pt x="367" y="2243"/>
                    <a:pt x="414" y="2196"/>
                  </a:cubicBezTo>
                  <a:lnTo>
                    <a:pt x="1164" y="1272"/>
                  </a:lnTo>
                  <a:cubicBezTo>
                    <a:pt x="1240" y="1202"/>
                    <a:pt x="1240" y="1080"/>
                    <a:pt x="1164" y="1010"/>
                  </a:cubicBezTo>
                  <a:lnTo>
                    <a:pt x="414" y="85"/>
                  </a:lnTo>
                  <a:cubicBezTo>
                    <a:pt x="358" y="33"/>
                    <a:pt x="294"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2"/>
            <p:cNvSpPr/>
            <p:nvPr/>
          </p:nvSpPr>
          <p:spPr>
            <a:xfrm>
              <a:off x="5642405" y="1965484"/>
              <a:ext cx="45231" cy="10049"/>
            </a:xfrm>
            <a:custGeom>
              <a:rect b="b" l="l" r="r" t="t"/>
              <a:pathLst>
                <a:path extrusionOk="0" h="437" w="1967">
                  <a:moveTo>
                    <a:pt x="222" y="1"/>
                  </a:moveTo>
                  <a:cubicBezTo>
                    <a:pt x="100" y="1"/>
                    <a:pt x="1" y="123"/>
                    <a:pt x="1" y="222"/>
                  </a:cubicBezTo>
                  <a:cubicBezTo>
                    <a:pt x="1" y="338"/>
                    <a:pt x="100" y="437"/>
                    <a:pt x="222" y="437"/>
                  </a:cubicBezTo>
                  <a:lnTo>
                    <a:pt x="1746" y="437"/>
                  </a:lnTo>
                  <a:cubicBezTo>
                    <a:pt x="1868" y="437"/>
                    <a:pt x="1967" y="338"/>
                    <a:pt x="1967" y="222"/>
                  </a:cubicBezTo>
                  <a:cubicBezTo>
                    <a:pt x="1967" y="123"/>
                    <a:pt x="1868" y="1"/>
                    <a:pt x="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2"/>
            <p:cNvSpPr/>
            <p:nvPr/>
          </p:nvSpPr>
          <p:spPr>
            <a:xfrm>
              <a:off x="5665285" y="1992228"/>
              <a:ext cx="45093" cy="10049"/>
            </a:xfrm>
            <a:custGeom>
              <a:rect b="b" l="l" r="r" t="t"/>
              <a:pathLst>
                <a:path extrusionOk="0" h="437" w="1961">
                  <a:moveTo>
                    <a:pt x="216" y="1"/>
                  </a:moveTo>
                  <a:cubicBezTo>
                    <a:pt x="99" y="1"/>
                    <a:pt x="0" y="100"/>
                    <a:pt x="0" y="222"/>
                  </a:cubicBezTo>
                  <a:cubicBezTo>
                    <a:pt x="0" y="338"/>
                    <a:pt x="99" y="437"/>
                    <a:pt x="216" y="437"/>
                  </a:cubicBezTo>
                  <a:lnTo>
                    <a:pt x="1745" y="437"/>
                  </a:lnTo>
                  <a:cubicBezTo>
                    <a:pt x="1867" y="437"/>
                    <a:pt x="1960" y="338"/>
                    <a:pt x="1960" y="222"/>
                  </a:cubicBezTo>
                  <a:cubicBezTo>
                    <a:pt x="1960" y="100"/>
                    <a:pt x="1867" y="1"/>
                    <a:pt x="1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2"/>
            <p:cNvSpPr/>
            <p:nvPr/>
          </p:nvSpPr>
          <p:spPr>
            <a:xfrm>
              <a:off x="5422297" y="2058568"/>
              <a:ext cx="45208" cy="10049"/>
            </a:xfrm>
            <a:custGeom>
              <a:rect b="b" l="l" r="r" t="t"/>
              <a:pathLst>
                <a:path extrusionOk="0" h="437" w="1966">
                  <a:moveTo>
                    <a:pt x="221" y="0"/>
                  </a:moveTo>
                  <a:cubicBezTo>
                    <a:pt x="99" y="0"/>
                    <a:pt x="0" y="99"/>
                    <a:pt x="0" y="216"/>
                  </a:cubicBezTo>
                  <a:cubicBezTo>
                    <a:pt x="0" y="314"/>
                    <a:pt x="99" y="437"/>
                    <a:pt x="221" y="437"/>
                  </a:cubicBezTo>
                  <a:lnTo>
                    <a:pt x="1745" y="437"/>
                  </a:lnTo>
                  <a:cubicBezTo>
                    <a:pt x="1867" y="437"/>
                    <a:pt x="1966" y="314"/>
                    <a:pt x="1966" y="216"/>
                  </a:cubicBezTo>
                  <a:cubicBezTo>
                    <a:pt x="1966" y="99"/>
                    <a:pt x="1867" y="0"/>
                    <a:pt x="1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2" name="Google Shape;2862;p72"/>
          <p:cNvGrpSpPr/>
          <p:nvPr/>
        </p:nvGrpSpPr>
        <p:grpSpPr>
          <a:xfrm>
            <a:off x="3361738" y="3391035"/>
            <a:ext cx="307075" cy="343315"/>
            <a:chOff x="3361738" y="3461010"/>
            <a:chExt cx="307075" cy="343315"/>
          </a:xfrm>
        </p:grpSpPr>
        <p:sp>
          <p:nvSpPr>
            <p:cNvPr id="2863" name="Google Shape;2863;p72"/>
            <p:cNvSpPr/>
            <p:nvPr/>
          </p:nvSpPr>
          <p:spPr>
            <a:xfrm>
              <a:off x="3550573" y="3500608"/>
              <a:ext cx="118240" cy="288081"/>
            </a:xfrm>
            <a:custGeom>
              <a:rect b="b" l="l" r="r" t="t"/>
              <a:pathLst>
                <a:path extrusionOk="0" h="12528" w="5142">
                  <a:moveTo>
                    <a:pt x="2885" y="436"/>
                  </a:moveTo>
                  <a:cubicBezTo>
                    <a:pt x="2961" y="436"/>
                    <a:pt x="3007" y="460"/>
                    <a:pt x="3054" y="512"/>
                  </a:cubicBezTo>
                  <a:lnTo>
                    <a:pt x="4583" y="2012"/>
                  </a:lnTo>
                  <a:cubicBezTo>
                    <a:pt x="4653" y="2111"/>
                    <a:pt x="4653" y="2257"/>
                    <a:pt x="4583" y="2350"/>
                  </a:cubicBezTo>
                  <a:cubicBezTo>
                    <a:pt x="4534" y="2388"/>
                    <a:pt x="4473" y="2406"/>
                    <a:pt x="4412" y="2406"/>
                  </a:cubicBezTo>
                  <a:cubicBezTo>
                    <a:pt x="4352" y="2406"/>
                    <a:pt x="4292" y="2388"/>
                    <a:pt x="4246" y="2350"/>
                  </a:cubicBezTo>
                  <a:lnTo>
                    <a:pt x="2740" y="826"/>
                  </a:lnTo>
                  <a:cubicBezTo>
                    <a:pt x="2646" y="727"/>
                    <a:pt x="2646" y="582"/>
                    <a:pt x="2740" y="512"/>
                  </a:cubicBezTo>
                  <a:cubicBezTo>
                    <a:pt x="2792" y="460"/>
                    <a:pt x="2838" y="436"/>
                    <a:pt x="2885" y="436"/>
                  </a:cubicBezTo>
                  <a:close/>
                  <a:moveTo>
                    <a:pt x="2740" y="1454"/>
                  </a:moveTo>
                  <a:lnTo>
                    <a:pt x="3635" y="2326"/>
                  </a:lnTo>
                  <a:lnTo>
                    <a:pt x="3298" y="2670"/>
                  </a:lnTo>
                  <a:cubicBezTo>
                    <a:pt x="3152" y="2495"/>
                    <a:pt x="3007" y="2326"/>
                    <a:pt x="2838" y="2158"/>
                  </a:cubicBezTo>
                  <a:cubicBezTo>
                    <a:pt x="2693" y="2036"/>
                    <a:pt x="2548" y="1890"/>
                    <a:pt x="2402" y="1768"/>
                  </a:cubicBezTo>
                  <a:lnTo>
                    <a:pt x="2740" y="1454"/>
                  </a:lnTo>
                  <a:close/>
                  <a:moveTo>
                    <a:pt x="2885" y="0"/>
                  </a:moveTo>
                  <a:cubicBezTo>
                    <a:pt x="2716" y="0"/>
                    <a:pt x="2548" y="76"/>
                    <a:pt x="2425" y="198"/>
                  </a:cubicBezTo>
                  <a:cubicBezTo>
                    <a:pt x="2303" y="314"/>
                    <a:pt x="2234" y="489"/>
                    <a:pt x="2234" y="657"/>
                  </a:cubicBezTo>
                  <a:cubicBezTo>
                    <a:pt x="2234" y="849"/>
                    <a:pt x="2303" y="1018"/>
                    <a:pt x="2425" y="1140"/>
                  </a:cubicBezTo>
                  <a:lnTo>
                    <a:pt x="2065" y="1506"/>
                  </a:lnTo>
                  <a:cubicBezTo>
                    <a:pt x="1530" y="1117"/>
                    <a:pt x="948" y="803"/>
                    <a:pt x="320" y="605"/>
                  </a:cubicBezTo>
                  <a:cubicBezTo>
                    <a:pt x="300" y="595"/>
                    <a:pt x="278" y="591"/>
                    <a:pt x="256" y="591"/>
                  </a:cubicBezTo>
                  <a:cubicBezTo>
                    <a:pt x="174" y="591"/>
                    <a:pt x="89" y="654"/>
                    <a:pt x="53" y="727"/>
                  </a:cubicBezTo>
                  <a:cubicBezTo>
                    <a:pt x="0" y="849"/>
                    <a:pt x="76" y="971"/>
                    <a:pt x="198" y="1018"/>
                  </a:cubicBezTo>
                  <a:cubicBezTo>
                    <a:pt x="1070" y="1309"/>
                    <a:pt x="1867" y="1797"/>
                    <a:pt x="2524" y="2472"/>
                  </a:cubicBezTo>
                  <a:cubicBezTo>
                    <a:pt x="3664" y="3612"/>
                    <a:pt x="4292" y="5112"/>
                    <a:pt x="4292" y="6741"/>
                  </a:cubicBezTo>
                  <a:cubicBezTo>
                    <a:pt x="4292" y="8340"/>
                    <a:pt x="3664" y="9864"/>
                    <a:pt x="2524" y="11004"/>
                  </a:cubicBezTo>
                  <a:cubicBezTo>
                    <a:pt x="2065" y="11463"/>
                    <a:pt x="1553" y="11853"/>
                    <a:pt x="972" y="12120"/>
                  </a:cubicBezTo>
                  <a:cubicBezTo>
                    <a:pt x="873" y="12190"/>
                    <a:pt x="826" y="12312"/>
                    <a:pt x="873" y="12434"/>
                  </a:cubicBezTo>
                  <a:cubicBezTo>
                    <a:pt x="925" y="12504"/>
                    <a:pt x="995" y="12527"/>
                    <a:pt x="1070" y="12527"/>
                  </a:cubicBezTo>
                  <a:cubicBezTo>
                    <a:pt x="1094" y="12527"/>
                    <a:pt x="1140" y="12527"/>
                    <a:pt x="1163" y="12504"/>
                  </a:cubicBezTo>
                  <a:cubicBezTo>
                    <a:pt x="1774" y="12213"/>
                    <a:pt x="2356" y="11800"/>
                    <a:pt x="2838" y="11318"/>
                  </a:cubicBezTo>
                  <a:cubicBezTo>
                    <a:pt x="4048" y="10085"/>
                    <a:pt x="4729" y="8456"/>
                    <a:pt x="4729" y="6741"/>
                  </a:cubicBezTo>
                  <a:cubicBezTo>
                    <a:pt x="4729" y="5380"/>
                    <a:pt x="4316" y="4094"/>
                    <a:pt x="3565" y="3030"/>
                  </a:cubicBezTo>
                  <a:lnTo>
                    <a:pt x="3955" y="2641"/>
                  </a:lnTo>
                  <a:cubicBezTo>
                    <a:pt x="4071" y="2786"/>
                    <a:pt x="4246" y="2838"/>
                    <a:pt x="4414" y="2838"/>
                  </a:cubicBezTo>
                  <a:cubicBezTo>
                    <a:pt x="4583" y="2838"/>
                    <a:pt x="4752" y="2786"/>
                    <a:pt x="4874" y="2641"/>
                  </a:cubicBezTo>
                  <a:cubicBezTo>
                    <a:pt x="5141" y="2402"/>
                    <a:pt x="5141" y="1966"/>
                    <a:pt x="4874" y="1722"/>
                  </a:cubicBezTo>
                  <a:lnTo>
                    <a:pt x="3373" y="198"/>
                  </a:lnTo>
                  <a:cubicBezTo>
                    <a:pt x="3251" y="76"/>
                    <a:pt x="3083" y="0"/>
                    <a:pt x="2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2"/>
            <p:cNvSpPr/>
            <p:nvPr/>
          </p:nvSpPr>
          <p:spPr>
            <a:xfrm>
              <a:off x="3361738" y="3461010"/>
              <a:ext cx="197274" cy="343315"/>
            </a:xfrm>
            <a:custGeom>
              <a:rect b="b" l="l" r="r" t="t"/>
              <a:pathLst>
                <a:path extrusionOk="0" h="14930" w="8579">
                  <a:moveTo>
                    <a:pt x="7829" y="437"/>
                  </a:moveTo>
                  <a:cubicBezTo>
                    <a:pt x="7951" y="437"/>
                    <a:pt x="8044" y="536"/>
                    <a:pt x="8044" y="658"/>
                  </a:cubicBezTo>
                  <a:cubicBezTo>
                    <a:pt x="8044" y="780"/>
                    <a:pt x="7951" y="873"/>
                    <a:pt x="7829" y="873"/>
                  </a:cubicBezTo>
                  <a:lnTo>
                    <a:pt x="4799" y="873"/>
                  </a:lnTo>
                  <a:cubicBezTo>
                    <a:pt x="4676" y="873"/>
                    <a:pt x="4578" y="780"/>
                    <a:pt x="4578" y="658"/>
                  </a:cubicBezTo>
                  <a:cubicBezTo>
                    <a:pt x="4578" y="536"/>
                    <a:pt x="4676" y="437"/>
                    <a:pt x="4799" y="437"/>
                  </a:cubicBezTo>
                  <a:close/>
                  <a:moveTo>
                    <a:pt x="6933" y="1309"/>
                  </a:moveTo>
                  <a:lnTo>
                    <a:pt x="6933" y="2013"/>
                  </a:lnTo>
                  <a:cubicBezTo>
                    <a:pt x="6787" y="1990"/>
                    <a:pt x="6642" y="1990"/>
                    <a:pt x="6468" y="1990"/>
                  </a:cubicBezTo>
                  <a:cubicBezTo>
                    <a:pt x="6206" y="1990"/>
                    <a:pt x="5938" y="2013"/>
                    <a:pt x="5671" y="2036"/>
                  </a:cubicBezTo>
                  <a:lnTo>
                    <a:pt x="5671" y="1309"/>
                  </a:lnTo>
                  <a:close/>
                  <a:moveTo>
                    <a:pt x="4799" y="1"/>
                  </a:moveTo>
                  <a:cubicBezTo>
                    <a:pt x="4432" y="1"/>
                    <a:pt x="4141" y="292"/>
                    <a:pt x="4141" y="658"/>
                  </a:cubicBezTo>
                  <a:cubicBezTo>
                    <a:pt x="4141" y="1018"/>
                    <a:pt x="4432" y="1309"/>
                    <a:pt x="4799" y="1309"/>
                  </a:cubicBezTo>
                  <a:lnTo>
                    <a:pt x="5235" y="1309"/>
                  </a:lnTo>
                  <a:lnTo>
                    <a:pt x="5235" y="2112"/>
                  </a:lnTo>
                  <a:cubicBezTo>
                    <a:pt x="3973" y="2356"/>
                    <a:pt x="2833" y="2961"/>
                    <a:pt x="1914" y="3880"/>
                  </a:cubicBezTo>
                  <a:cubicBezTo>
                    <a:pt x="681" y="5119"/>
                    <a:pt x="1" y="6741"/>
                    <a:pt x="1" y="8463"/>
                  </a:cubicBezTo>
                  <a:cubicBezTo>
                    <a:pt x="1" y="10178"/>
                    <a:pt x="681" y="11807"/>
                    <a:pt x="1914" y="13040"/>
                  </a:cubicBezTo>
                  <a:cubicBezTo>
                    <a:pt x="3124" y="14249"/>
                    <a:pt x="4752" y="14930"/>
                    <a:pt x="6468" y="14930"/>
                  </a:cubicBezTo>
                  <a:cubicBezTo>
                    <a:pt x="7125" y="14930"/>
                    <a:pt x="7776" y="14831"/>
                    <a:pt x="8410" y="14639"/>
                  </a:cubicBezTo>
                  <a:cubicBezTo>
                    <a:pt x="8532" y="14592"/>
                    <a:pt x="8579" y="14470"/>
                    <a:pt x="8555" y="14348"/>
                  </a:cubicBezTo>
                  <a:cubicBezTo>
                    <a:pt x="8515" y="14271"/>
                    <a:pt x="8434" y="14211"/>
                    <a:pt x="8354" y="14211"/>
                  </a:cubicBezTo>
                  <a:cubicBezTo>
                    <a:pt x="8332" y="14211"/>
                    <a:pt x="8309" y="14216"/>
                    <a:pt x="8288" y="14226"/>
                  </a:cubicBezTo>
                  <a:cubicBezTo>
                    <a:pt x="7706" y="14395"/>
                    <a:pt x="7102" y="14493"/>
                    <a:pt x="6468" y="14493"/>
                  </a:cubicBezTo>
                  <a:cubicBezTo>
                    <a:pt x="4868" y="14493"/>
                    <a:pt x="3345" y="13865"/>
                    <a:pt x="2205" y="12726"/>
                  </a:cubicBezTo>
                  <a:cubicBezTo>
                    <a:pt x="1065" y="11586"/>
                    <a:pt x="437" y="10062"/>
                    <a:pt x="437" y="8463"/>
                  </a:cubicBezTo>
                  <a:cubicBezTo>
                    <a:pt x="437" y="6834"/>
                    <a:pt x="1065" y="5334"/>
                    <a:pt x="2205" y="4194"/>
                  </a:cubicBezTo>
                  <a:cubicBezTo>
                    <a:pt x="3345" y="3054"/>
                    <a:pt x="4868" y="2426"/>
                    <a:pt x="6468" y="2426"/>
                  </a:cubicBezTo>
                  <a:cubicBezTo>
                    <a:pt x="6787" y="2426"/>
                    <a:pt x="7102" y="2449"/>
                    <a:pt x="7416" y="2501"/>
                  </a:cubicBezTo>
                  <a:cubicBezTo>
                    <a:pt x="7428" y="2504"/>
                    <a:pt x="7440" y="2505"/>
                    <a:pt x="7451" y="2505"/>
                  </a:cubicBezTo>
                  <a:cubicBezTo>
                    <a:pt x="7556" y="2505"/>
                    <a:pt x="7634" y="2414"/>
                    <a:pt x="7660" y="2304"/>
                  </a:cubicBezTo>
                  <a:cubicBezTo>
                    <a:pt x="7683" y="2211"/>
                    <a:pt x="7608" y="2089"/>
                    <a:pt x="7485" y="2065"/>
                  </a:cubicBezTo>
                  <a:lnTo>
                    <a:pt x="7369" y="2065"/>
                  </a:lnTo>
                  <a:lnTo>
                    <a:pt x="7369" y="1309"/>
                  </a:lnTo>
                  <a:lnTo>
                    <a:pt x="7829" y="1309"/>
                  </a:lnTo>
                  <a:cubicBezTo>
                    <a:pt x="8189" y="1309"/>
                    <a:pt x="8480" y="1018"/>
                    <a:pt x="8480" y="658"/>
                  </a:cubicBezTo>
                  <a:cubicBezTo>
                    <a:pt x="8480" y="292"/>
                    <a:pt x="8189" y="1"/>
                    <a:pt x="7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2"/>
            <p:cNvSpPr/>
            <p:nvPr/>
          </p:nvSpPr>
          <p:spPr>
            <a:xfrm>
              <a:off x="3394643" y="3539124"/>
              <a:ext cx="232318" cy="232295"/>
            </a:xfrm>
            <a:custGeom>
              <a:rect b="b" l="l" r="r" t="t"/>
              <a:pathLst>
                <a:path extrusionOk="0" h="10102" w="10103">
                  <a:moveTo>
                    <a:pt x="5037" y="436"/>
                  </a:moveTo>
                  <a:cubicBezTo>
                    <a:pt x="6252" y="436"/>
                    <a:pt x="7340" y="896"/>
                    <a:pt x="8142" y="1646"/>
                  </a:cubicBezTo>
                  <a:lnTo>
                    <a:pt x="6781" y="3030"/>
                  </a:lnTo>
                  <a:cubicBezTo>
                    <a:pt x="6299" y="2617"/>
                    <a:pt x="5694" y="2373"/>
                    <a:pt x="5037" y="2373"/>
                  </a:cubicBezTo>
                  <a:cubicBezTo>
                    <a:pt x="4409" y="2373"/>
                    <a:pt x="3804" y="2617"/>
                    <a:pt x="3321" y="3030"/>
                  </a:cubicBezTo>
                  <a:lnTo>
                    <a:pt x="1937" y="1646"/>
                  </a:lnTo>
                  <a:cubicBezTo>
                    <a:pt x="2786" y="896"/>
                    <a:pt x="3873" y="436"/>
                    <a:pt x="5037" y="436"/>
                  </a:cubicBezTo>
                  <a:close/>
                  <a:moveTo>
                    <a:pt x="8526" y="3681"/>
                  </a:moveTo>
                  <a:cubicBezTo>
                    <a:pt x="8526" y="3681"/>
                    <a:pt x="8578" y="3681"/>
                    <a:pt x="8578" y="3728"/>
                  </a:cubicBezTo>
                  <a:cubicBezTo>
                    <a:pt x="8602" y="3757"/>
                    <a:pt x="8578" y="3780"/>
                    <a:pt x="8555" y="3780"/>
                  </a:cubicBezTo>
                  <a:cubicBezTo>
                    <a:pt x="6781" y="4990"/>
                    <a:pt x="5618" y="5740"/>
                    <a:pt x="5356" y="5839"/>
                  </a:cubicBezTo>
                  <a:cubicBezTo>
                    <a:pt x="5262" y="5876"/>
                    <a:pt x="5165" y="5893"/>
                    <a:pt x="5069" y="5893"/>
                  </a:cubicBezTo>
                  <a:cubicBezTo>
                    <a:pt x="4724" y="5893"/>
                    <a:pt x="4395" y="5669"/>
                    <a:pt x="4263" y="5327"/>
                  </a:cubicBezTo>
                  <a:cubicBezTo>
                    <a:pt x="4094" y="4891"/>
                    <a:pt x="4310" y="4408"/>
                    <a:pt x="4775" y="4240"/>
                  </a:cubicBezTo>
                  <a:cubicBezTo>
                    <a:pt x="5013" y="4141"/>
                    <a:pt x="6398" y="3949"/>
                    <a:pt x="8526" y="3681"/>
                  </a:cubicBezTo>
                  <a:close/>
                  <a:moveTo>
                    <a:pt x="8456" y="1960"/>
                  </a:moveTo>
                  <a:cubicBezTo>
                    <a:pt x="9206" y="2786"/>
                    <a:pt x="9666" y="3873"/>
                    <a:pt x="9666" y="5066"/>
                  </a:cubicBezTo>
                  <a:cubicBezTo>
                    <a:pt x="9666" y="6252"/>
                    <a:pt x="9206" y="7340"/>
                    <a:pt x="8456" y="8165"/>
                  </a:cubicBezTo>
                  <a:lnTo>
                    <a:pt x="7101" y="6781"/>
                  </a:lnTo>
                  <a:cubicBezTo>
                    <a:pt x="7485" y="6299"/>
                    <a:pt x="7729" y="5694"/>
                    <a:pt x="7729" y="5066"/>
                  </a:cubicBezTo>
                  <a:lnTo>
                    <a:pt x="7729" y="4868"/>
                  </a:lnTo>
                  <a:cubicBezTo>
                    <a:pt x="8043" y="4653"/>
                    <a:pt x="8410" y="4408"/>
                    <a:pt x="8817" y="4141"/>
                  </a:cubicBezTo>
                  <a:cubicBezTo>
                    <a:pt x="8991" y="4019"/>
                    <a:pt x="9061" y="3780"/>
                    <a:pt x="8991" y="3559"/>
                  </a:cubicBezTo>
                  <a:cubicBezTo>
                    <a:pt x="8921" y="3381"/>
                    <a:pt x="8730" y="3243"/>
                    <a:pt x="8526" y="3243"/>
                  </a:cubicBezTo>
                  <a:cubicBezTo>
                    <a:pt x="8511" y="3243"/>
                    <a:pt x="8495" y="3244"/>
                    <a:pt x="8480" y="3245"/>
                  </a:cubicBezTo>
                  <a:cubicBezTo>
                    <a:pt x="7997" y="3321"/>
                    <a:pt x="7561" y="3367"/>
                    <a:pt x="7171" y="3414"/>
                  </a:cubicBezTo>
                  <a:cubicBezTo>
                    <a:pt x="7148" y="3391"/>
                    <a:pt x="7124" y="3367"/>
                    <a:pt x="7101" y="3321"/>
                  </a:cubicBezTo>
                  <a:lnTo>
                    <a:pt x="8456" y="1960"/>
                  </a:lnTo>
                  <a:close/>
                  <a:moveTo>
                    <a:pt x="5037" y="2809"/>
                  </a:moveTo>
                  <a:cubicBezTo>
                    <a:pt x="5647" y="2809"/>
                    <a:pt x="6200" y="3053"/>
                    <a:pt x="6636" y="3466"/>
                  </a:cubicBezTo>
                  <a:lnTo>
                    <a:pt x="6636" y="3490"/>
                  </a:lnTo>
                  <a:cubicBezTo>
                    <a:pt x="5502" y="3635"/>
                    <a:pt x="4821" y="3757"/>
                    <a:pt x="4600" y="3827"/>
                  </a:cubicBezTo>
                  <a:cubicBezTo>
                    <a:pt x="3949" y="4094"/>
                    <a:pt x="3612" y="4821"/>
                    <a:pt x="3850" y="5502"/>
                  </a:cubicBezTo>
                  <a:cubicBezTo>
                    <a:pt x="4048" y="6008"/>
                    <a:pt x="4531" y="6322"/>
                    <a:pt x="5066" y="6322"/>
                  </a:cubicBezTo>
                  <a:cubicBezTo>
                    <a:pt x="5211" y="6322"/>
                    <a:pt x="5356" y="6299"/>
                    <a:pt x="5525" y="6252"/>
                  </a:cubicBezTo>
                  <a:cubicBezTo>
                    <a:pt x="5717" y="6176"/>
                    <a:pt x="6322" y="5816"/>
                    <a:pt x="7293" y="5159"/>
                  </a:cubicBezTo>
                  <a:lnTo>
                    <a:pt x="7293" y="5159"/>
                  </a:lnTo>
                  <a:cubicBezTo>
                    <a:pt x="7270" y="5670"/>
                    <a:pt x="7049" y="6176"/>
                    <a:pt x="6712" y="6566"/>
                  </a:cubicBezTo>
                  <a:cubicBezTo>
                    <a:pt x="6589" y="6688"/>
                    <a:pt x="6589" y="6927"/>
                    <a:pt x="6735" y="7049"/>
                  </a:cubicBezTo>
                  <a:lnTo>
                    <a:pt x="8142" y="8479"/>
                  </a:lnTo>
                  <a:cubicBezTo>
                    <a:pt x="7340" y="9206"/>
                    <a:pt x="6252" y="9666"/>
                    <a:pt x="5037" y="9666"/>
                  </a:cubicBezTo>
                  <a:cubicBezTo>
                    <a:pt x="3850" y="9666"/>
                    <a:pt x="2763" y="9206"/>
                    <a:pt x="1937" y="8479"/>
                  </a:cubicBezTo>
                  <a:lnTo>
                    <a:pt x="3368" y="7049"/>
                  </a:lnTo>
                  <a:cubicBezTo>
                    <a:pt x="3490" y="6927"/>
                    <a:pt x="3513" y="6688"/>
                    <a:pt x="3368" y="6566"/>
                  </a:cubicBezTo>
                  <a:cubicBezTo>
                    <a:pt x="3001" y="6153"/>
                    <a:pt x="2809" y="5618"/>
                    <a:pt x="2809" y="5066"/>
                  </a:cubicBezTo>
                  <a:cubicBezTo>
                    <a:pt x="2809" y="4455"/>
                    <a:pt x="3030" y="3902"/>
                    <a:pt x="3466" y="3466"/>
                  </a:cubicBezTo>
                  <a:cubicBezTo>
                    <a:pt x="3873" y="3053"/>
                    <a:pt x="4455" y="2809"/>
                    <a:pt x="5037" y="2809"/>
                  </a:cubicBezTo>
                  <a:close/>
                  <a:moveTo>
                    <a:pt x="5037" y="0"/>
                  </a:moveTo>
                  <a:cubicBezTo>
                    <a:pt x="3222" y="0"/>
                    <a:pt x="1547" y="995"/>
                    <a:pt x="652" y="2594"/>
                  </a:cubicBezTo>
                  <a:cubicBezTo>
                    <a:pt x="582" y="2687"/>
                    <a:pt x="628" y="2832"/>
                    <a:pt x="727" y="2885"/>
                  </a:cubicBezTo>
                  <a:cubicBezTo>
                    <a:pt x="758" y="2908"/>
                    <a:pt x="794" y="2918"/>
                    <a:pt x="831" y="2918"/>
                  </a:cubicBezTo>
                  <a:cubicBezTo>
                    <a:pt x="906" y="2918"/>
                    <a:pt x="983" y="2875"/>
                    <a:pt x="1018" y="2809"/>
                  </a:cubicBezTo>
                  <a:cubicBezTo>
                    <a:pt x="1187" y="2495"/>
                    <a:pt x="1402" y="2204"/>
                    <a:pt x="1646" y="1960"/>
                  </a:cubicBezTo>
                  <a:lnTo>
                    <a:pt x="3001" y="3321"/>
                  </a:lnTo>
                  <a:cubicBezTo>
                    <a:pt x="2594" y="3804"/>
                    <a:pt x="2373" y="4408"/>
                    <a:pt x="2373" y="5066"/>
                  </a:cubicBezTo>
                  <a:cubicBezTo>
                    <a:pt x="2373" y="5694"/>
                    <a:pt x="2594" y="6299"/>
                    <a:pt x="3001" y="6781"/>
                  </a:cubicBezTo>
                  <a:lnTo>
                    <a:pt x="1623" y="8165"/>
                  </a:lnTo>
                  <a:cubicBezTo>
                    <a:pt x="896" y="7340"/>
                    <a:pt x="436" y="6252"/>
                    <a:pt x="436" y="5066"/>
                  </a:cubicBezTo>
                  <a:cubicBezTo>
                    <a:pt x="436" y="4577"/>
                    <a:pt x="506" y="4118"/>
                    <a:pt x="652" y="3681"/>
                  </a:cubicBezTo>
                  <a:cubicBezTo>
                    <a:pt x="675" y="3559"/>
                    <a:pt x="605" y="3437"/>
                    <a:pt x="506" y="3414"/>
                  </a:cubicBezTo>
                  <a:cubicBezTo>
                    <a:pt x="480" y="3404"/>
                    <a:pt x="455" y="3399"/>
                    <a:pt x="430" y="3399"/>
                  </a:cubicBezTo>
                  <a:cubicBezTo>
                    <a:pt x="338" y="3399"/>
                    <a:pt x="257" y="3463"/>
                    <a:pt x="215" y="3559"/>
                  </a:cubicBezTo>
                  <a:cubicBezTo>
                    <a:pt x="70" y="4048"/>
                    <a:pt x="0" y="4554"/>
                    <a:pt x="0" y="5066"/>
                  </a:cubicBezTo>
                  <a:cubicBezTo>
                    <a:pt x="0" y="7851"/>
                    <a:pt x="2251" y="10102"/>
                    <a:pt x="5037" y="10102"/>
                  </a:cubicBezTo>
                  <a:cubicBezTo>
                    <a:pt x="6444" y="10102"/>
                    <a:pt x="7706" y="9544"/>
                    <a:pt x="8625" y="8625"/>
                  </a:cubicBezTo>
                  <a:cubicBezTo>
                    <a:pt x="9521" y="7706"/>
                    <a:pt x="10102" y="6444"/>
                    <a:pt x="10102" y="5066"/>
                  </a:cubicBezTo>
                  <a:cubicBezTo>
                    <a:pt x="10102" y="2274"/>
                    <a:pt x="7828" y="0"/>
                    <a:pt x="5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6" name="Google Shape;2866;p72"/>
          <p:cNvGrpSpPr/>
          <p:nvPr/>
        </p:nvGrpSpPr>
        <p:grpSpPr>
          <a:xfrm>
            <a:off x="4712441" y="2079039"/>
            <a:ext cx="343315" cy="334347"/>
            <a:chOff x="4712441" y="1920414"/>
            <a:chExt cx="343315" cy="334347"/>
          </a:xfrm>
        </p:grpSpPr>
        <p:sp>
          <p:nvSpPr>
            <p:cNvPr id="2867" name="Google Shape;2867;p72"/>
            <p:cNvSpPr/>
            <p:nvPr/>
          </p:nvSpPr>
          <p:spPr>
            <a:xfrm>
              <a:off x="4712441" y="1920414"/>
              <a:ext cx="343315" cy="334347"/>
            </a:xfrm>
            <a:custGeom>
              <a:rect b="b" l="l" r="r" t="t"/>
              <a:pathLst>
                <a:path extrusionOk="0" h="14540" w="14930">
                  <a:moveTo>
                    <a:pt x="11440" y="437"/>
                  </a:moveTo>
                  <a:cubicBezTo>
                    <a:pt x="11556" y="437"/>
                    <a:pt x="11678" y="553"/>
                    <a:pt x="11678" y="675"/>
                  </a:cubicBezTo>
                  <a:lnTo>
                    <a:pt x="11678" y="1356"/>
                  </a:lnTo>
                  <a:lnTo>
                    <a:pt x="7270" y="1356"/>
                  </a:lnTo>
                  <a:lnTo>
                    <a:pt x="7270" y="675"/>
                  </a:lnTo>
                  <a:cubicBezTo>
                    <a:pt x="7270" y="553"/>
                    <a:pt x="7369" y="437"/>
                    <a:pt x="7514" y="437"/>
                  </a:cubicBezTo>
                  <a:close/>
                  <a:moveTo>
                    <a:pt x="11678" y="1792"/>
                  </a:moveTo>
                  <a:lnTo>
                    <a:pt x="11678" y="7387"/>
                  </a:lnTo>
                  <a:lnTo>
                    <a:pt x="7270" y="7387"/>
                  </a:lnTo>
                  <a:lnTo>
                    <a:pt x="7270" y="1792"/>
                  </a:lnTo>
                  <a:close/>
                  <a:moveTo>
                    <a:pt x="6834" y="6759"/>
                  </a:moveTo>
                  <a:lnTo>
                    <a:pt x="6834" y="7997"/>
                  </a:lnTo>
                  <a:lnTo>
                    <a:pt x="4287" y="6759"/>
                  </a:lnTo>
                  <a:close/>
                  <a:moveTo>
                    <a:pt x="11678" y="7823"/>
                  </a:moveTo>
                  <a:lnTo>
                    <a:pt x="11678" y="8841"/>
                  </a:lnTo>
                  <a:cubicBezTo>
                    <a:pt x="11678" y="8986"/>
                    <a:pt x="11556" y="9085"/>
                    <a:pt x="11440" y="9085"/>
                  </a:cubicBezTo>
                  <a:lnTo>
                    <a:pt x="7514" y="9085"/>
                  </a:lnTo>
                  <a:cubicBezTo>
                    <a:pt x="7369" y="9085"/>
                    <a:pt x="7270" y="8986"/>
                    <a:pt x="7270" y="8841"/>
                  </a:cubicBezTo>
                  <a:lnTo>
                    <a:pt x="7270" y="7823"/>
                  </a:lnTo>
                  <a:close/>
                  <a:moveTo>
                    <a:pt x="3589" y="6904"/>
                  </a:moveTo>
                  <a:lnTo>
                    <a:pt x="6834" y="8480"/>
                  </a:lnTo>
                  <a:lnTo>
                    <a:pt x="6834" y="8503"/>
                  </a:lnTo>
                  <a:lnTo>
                    <a:pt x="3589" y="10103"/>
                  </a:lnTo>
                  <a:lnTo>
                    <a:pt x="3589" y="6904"/>
                  </a:lnTo>
                  <a:close/>
                  <a:moveTo>
                    <a:pt x="11120" y="9521"/>
                  </a:moveTo>
                  <a:lnTo>
                    <a:pt x="11120" y="9544"/>
                  </a:lnTo>
                  <a:lnTo>
                    <a:pt x="11120" y="10103"/>
                  </a:lnTo>
                  <a:lnTo>
                    <a:pt x="9934" y="9521"/>
                  </a:lnTo>
                  <a:close/>
                  <a:moveTo>
                    <a:pt x="6857" y="8986"/>
                  </a:moveTo>
                  <a:cubicBezTo>
                    <a:pt x="6904" y="9306"/>
                    <a:pt x="7171" y="9521"/>
                    <a:pt x="7514" y="9521"/>
                  </a:cubicBezTo>
                  <a:lnTo>
                    <a:pt x="8939" y="9521"/>
                  </a:lnTo>
                  <a:lnTo>
                    <a:pt x="10393" y="10225"/>
                  </a:lnTo>
                  <a:lnTo>
                    <a:pt x="4287" y="10225"/>
                  </a:lnTo>
                  <a:lnTo>
                    <a:pt x="6857" y="8986"/>
                  </a:lnTo>
                  <a:close/>
                  <a:moveTo>
                    <a:pt x="13278" y="11434"/>
                  </a:moveTo>
                  <a:lnTo>
                    <a:pt x="13278" y="12138"/>
                  </a:lnTo>
                  <a:lnTo>
                    <a:pt x="1670" y="12138"/>
                  </a:lnTo>
                  <a:lnTo>
                    <a:pt x="1670" y="11434"/>
                  </a:lnTo>
                  <a:close/>
                  <a:moveTo>
                    <a:pt x="7514" y="1"/>
                  </a:moveTo>
                  <a:cubicBezTo>
                    <a:pt x="7125" y="1"/>
                    <a:pt x="6834" y="315"/>
                    <a:pt x="6834" y="675"/>
                  </a:cubicBezTo>
                  <a:lnTo>
                    <a:pt x="6834" y="4915"/>
                  </a:lnTo>
                  <a:lnTo>
                    <a:pt x="5886" y="4915"/>
                  </a:lnTo>
                  <a:cubicBezTo>
                    <a:pt x="5770" y="4915"/>
                    <a:pt x="5671" y="5014"/>
                    <a:pt x="5671" y="5136"/>
                  </a:cubicBezTo>
                  <a:cubicBezTo>
                    <a:pt x="5671" y="5258"/>
                    <a:pt x="5770" y="5351"/>
                    <a:pt x="5886" y="5351"/>
                  </a:cubicBezTo>
                  <a:lnTo>
                    <a:pt x="6834" y="5351"/>
                  </a:lnTo>
                  <a:lnTo>
                    <a:pt x="6834" y="6322"/>
                  </a:lnTo>
                  <a:lnTo>
                    <a:pt x="3368" y="6322"/>
                  </a:lnTo>
                  <a:cubicBezTo>
                    <a:pt x="3246" y="6322"/>
                    <a:pt x="3153" y="6421"/>
                    <a:pt x="3153" y="6543"/>
                  </a:cubicBezTo>
                  <a:lnTo>
                    <a:pt x="3153" y="10440"/>
                  </a:lnTo>
                  <a:cubicBezTo>
                    <a:pt x="3153" y="10562"/>
                    <a:pt x="3246" y="10661"/>
                    <a:pt x="3368" y="10661"/>
                  </a:cubicBezTo>
                  <a:lnTo>
                    <a:pt x="11341" y="10661"/>
                  </a:lnTo>
                  <a:cubicBezTo>
                    <a:pt x="11463" y="10661"/>
                    <a:pt x="11556" y="10562"/>
                    <a:pt x="11556" y="10440"/>
                  </a:cubicBezTo>
                  <a:lnTo>
                    <a:pt x="11556" y="9544"/>
                  </a:lnTo>
                  <a:lnTo>
                    <a:pt x="11556" y="9521"/>
                  </a:lnTo>
                  <a:cubicBezTo>
                    <a:pt x="11876" y="9475"/>
                    <a:pt x="12115" y="9184"/>
                    <a:pt x="12115" y="8841"/>
                  </a:cubicBezTo>
                  <a:lnTo>
                    <a:pt x="12115" y="5351"/>
                  </a:lnTo>
                  <a:lnTo>
                    <a:pt x="13063" y="5351"/>
                  </a:lnTo>
                  <a:cubicBezTo>
                    <a:pt x="13185" y="5351"/>
                    <a:pt x="13278" y="5450"/>
                    <a:pt x="13278" y="5572"/>
                  </a:cubicBezTo>
                  <a:lnTo>
                    <a:pt x="13278" y="10998"/>
                  </a:lnTo>
                  <a:lnTo>
                    <a:pt x="1670" y="10998"/>
                  </a:lnTo>
                  <a:lnTo>
                    <a:pt x="1670" y="5572"/>
                  </a:lnTo>
                  <a:cubicBezTo>
                    <a:pt x="1670" y="5450"/>
                    <a:pt x="1768" y="5351"/>
                    <a:pt x="1891" y="5351"/>
                  </a:cubicBezTo>
                  <a:lnTo>
                    <a:pt x="4845" y="5351"/>
                  </a:lnTo>
                  <a:cubicBezTo>
                    <a:pt x="4967" y="5351"/>
                    <a:pt x="5066" y="5258"/>
                    <a:pt x="5066" y="5136"/>
                  </a:cubicBezTo>
                  <a:cubicBezTo>
                    <a:pt x="5066" y="5014"/>
                    <a:pt x="4967" y="4915"/>
                    <a:pt x="4845" y="4915"/>
                  </a:cubicBezTo>
                  <a:lnTo>
                    <a:pt x="1891" y="4915"/>
                  </a:lnTo>
                  <a:cubicBezTo>
                    <a:pt x="1524" y="4915"/>
                    <a:pt x="1233" y="5206"/>
                    <a:pt x="1233" y="5572"/>
                  </a:cubicBezTo>
                  <a:lnTo>
                    <a:pt x="1233" y="12138"/>
                  </a:lnTo>
                  <a:lnTo>
                    <a:pt x="460" y="12138"/>
                  </a:lnTo>
                  <a:cubicBezTo>
                    <a:pt x="216" y="12138"/>
                    <a:pt x="0" y="12359"/>
                    <a:pt x="0" y="12598"/>
                  </a:cubicBezTo>
                  <a:cubicBezTo>
                    <a:pt x="0" y="13668"/>
                    <a:pt x="873" y="14540"/>
                    <a:pt x="1937" y="14540"/>
                  </a:cubicBezTo>
                  <a:lnTo>
                    <a:pt x="10300" y="14540"/>
                  </a:lnTo>
                  <a:cubicBezTo>
                    <a:pt x="10422" y="14540"/>
                    <a:pt x="10515" y="14441"/>
                    <a:pt x="10515" y="14319"/>
                  </a:cubicBezTo>
                  <a:cubicBezTo>
                    <a:pt x="10515" y="14197"/>
                    <a:pt x="10422" y="14104"/>
                    <a:pt x="10300" y="14104"/>
                  </a:cubicBezTo>
                  <a:lnTo>
                    <a:pt x="1937" y="14104"/>
                  </a:lnTo>
                  <a:cubicBezTo>
                    <a:pt x="1117" y="14104"/>
                    <a:pt x="437" y="13423"/>
                    <a:pt x="437" y="12598"/>
                  </a:cubicBezTo>
                  <a:lnTo>
                    <a:pt x="460" y="12574"/>
                  </a:lnTo>
                  <a:lnTo>
                    <a:pt x="14464" y="12574"/>
                  </a:lnTo>
                  <a:cubicBezTo>
                    <a:pt x="14493" y="12574"/>
                    <a:pt x="14493" y="12598"/>
                    <a:pt x="14493" y="12598"/>
                  </a:cubicBezTo>
                  <a:cubicBezTo>
                    <a:pt x="14493" y="13423"/>
                    <a:pt x="13836" y="14104"/>
                    <a:pt x="12987" y="14104"/>
                  </a:cubicBezTo>
                  <a:lnTo>
                    <a:pt x="11364" y="14104"/>
                  </a:lnTo>
                  <a:cubicBezTo>
                    <a:pt x="11242" y="14104"/>
                    <a:pt x="11149" y="14197"/>
                    <a:pt x="11149" y="14319"/>
                  </a:cubicBezTo>
                  <a:cubicBezTo>
                    <a:pt x="11149" y="14441"/>
                    <a:pt x="11242" y="14540"/>
                    <a:pt x="11364" y="14540"/>
                  </a:cubicBezTo>
                  <a:lnTo>
                    <a:pt x="12987" y="14540"/>
                  </a:lnTo>
                  <a:cubicBezTo>
                    <a:pt x="14057" y="14540"/>
                    <a:pt x="14929" y="13668"/>
                    <a:pt x="14929" y="12598"/>
                  </a:cubicBezTo>
                  <a:cubicBezTo>
                    <a:pt x="14929" y="12359"/>
                    <a:pt x="14732" y="12138"/>
                    <a:pt x="14464" y="12138"/>
                  </a:cubicBezTo>
                  <a:lnTo>
                    <a:pt x="13714" y="12138"/>
                  </a:lnTo>
                  <a:lnTo>
                    <a:pt x="13714" y="5572"/>
                  </a:lnTo>
                  <a:cubicBezTo>
                    <a:pt x="13714" y="5206"/>
                    <a:pt x="13423" y="4915"/>
                    <a:pt x="13063" y="4915"/>
                  </a:cubicBezTo>
                  <a:lnTo>
                    <a:pt x="12115" y="4915"/>
                  </a:lnTo>
                  <a:lnTo>
                    <a:pt x="12115" y="675"/>
                  </a:lnTo>
                  <a:cubicBezTo>
                    <a:pt x="12115" y="315"/>
                    <a:pt x="11801" y="1"/>
                    <a:pt x="114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2"/>
            <p:cNvSpPr/>
            <p:nvPr/>
          </p:nvSpPr>
          <p:spPr>
            <a:xfrm>
              <a:off x="4894584" y="1982731"/>
              <a:ext cx="70894" cy="86967"/>
            </a:xfrm>
            <a:custGeom>
              <a:rect b="b" l="l" r="r" t="t"/>
              <a:pathLst>
                <a:path extrusionOk="0" h="3782" w="3083">
                  <a:moveTo>
                    <a:pt x="2402" y="437"/>
                  </a:moveTo>
                  <a:lnTo>
                    <a:pt x="1530" y="1530"/>
                  </a:lnTo>
                  <a:lnTo>
                    <a:pt x="681" y="437"/>
                  </a:lnTo>
                  <a:close/>
                  <a:moveTo>
                    <a:pt x="437" y="850"/>
                  </a:moveTo>
                  <a:lnTo>
                    <a:pt x="1262" y="1891"/>
                  </a:lnTo>
                  <a:lnTo>
                    <a:pt x="437" y="2932"/>
                  </a:lnTo>
                  <a:lnTo>
                    <a:pt x="437" y="850"/>
                  </a:lnTo>
                  <a:close/>
                  <a:moveTo>
                    <a:pt x="2647" y="850"/>
                  </a:moveTo>
                  <a:lnTo>
                    <a:pt x="2647" y="2932"/>
                  </a:lnTo>
                  <a:lnTo>
                    <a:pt x="1821" y="1891"/>
                  </a:lnTo>
                  <a:lnTo>
                    <a:pt x="2647" y="850"/>
                  </a:lnTo>
                  <a:close/>
                  <a:moveTo>
                    <a:pt x="1530" y="2257"/>
                  </a:moveTo>
                  <a:lnTo>
                    <a:pt x="2402" y="3345"/>
                  </a:lnTo>
                  <a:lnTo>
                    <a:pt x="681" y="3345"/>
                  </a:lnTo>
                  <a:lnTo>
                    <a:pt x="1530" y="2257"/>
                  </a:lnTo>
                  <a:close/>
                  <a:moveTo>
                    <a:pt x="221" y="1"/>
                  </a:moveTo>
                  <a:cubicBezTo>
                    <a:pt x="99" y="1"/>
                    <a:pt x="0" y="100"/>
                    <a:pt x="0" y="222"/>
                  </a:cubicBezTo>
                  <a:lnTo>
                    <a:pt x="0" y="3566"/>
                  </a:lnTo>
                  <a:cubicBezTo>
                    <a:pt x="0" y="3688"/>
                    <a:pt x="99" y="3781"/>
                    <a:pt x="221" y="3781"/>
                  </a:cubicBezTo>
                  <a:lnTo>
                    <a:pt x="2862" y="3781"/>
                  </a:lnTo>
                  <a:cubicBezTo>
                    <a:pt x="2984" y="3781"/>
                    <a:pt x="3083" y="3688"/>
                    <a:pt x="3083" y="3566"/>
                  </a:cubicBezTo>
                  <a:lnTo>
                    <a:pt x="3083" y="222"/>
                  </a:lnTo>
                  <a:cubicBezTo>
                    <a:pt x="3083" y="100"/>
                    <a:pt x="2984" y="1"/>
                    <a:pt x="2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2"/>
            <p:cNvSpPr/>
            <p:nvPr/>
          </p:nvSpPr>
          <p:spPr>
            <a:xfrm>
              <a:off x="4763651" y="1929244"/>
              <a:ext cx="93107" cy="92532"/>
            </a:xfrm>
            <a:custGeom>
              <a:rect b="b" l="l" r="r" t="t"/>
              <a:pathLst>
                <a:path extrusionOk="0" h="4024" w="4049">
                  <a:moveTo>
                    <a:pt x="2350" y="1"/>
                  </a:moveTo>
                  <a:cubicBezTo>
                    <a:pt x="1699" y="1"/>
                    <a:pt x="1094" y="268"/>
                    <a:pt x="635" y="751"/>
                  </a:cubicBezTo>
                  <a:cubicBezTo>
                    <a:pt x="559" y="850"/>
                    <a:pt x="559" y="972"/>
                    <a:pt x="658" y="1071"/>
                  </a:cubicBezTo>
                  <a:cubicBezTo>
                    <a:pt x="690" y="1103"/>
                    <a:pt x="737" y="1120"/>
                    <a:pt x="787" y="1120"/>
                  </a:cubicBezTo>
                  <a:cubicBezTo>
                    <a:pt x="846" y="1120"/>
                    <a:pt x="908" y="1095"/>
                    <a:pt x="949" y="1042"/>
                  </a:cubicBezTo>
                  <a:cubicBezTo>
                    <a:pt x="1333" y="658"/>
                    <a:pt x="1821" y="437"/>
                    <a:pt x="2350" y="437"/>
                  </a:cubicBezTo>
                  <a:lnTo>
                    <a:pt x="3008" y="437"/>
                  </a:lnTo>
                  <a:lnTo>
                    <a:pt x="3514" y="995"/>
                  </a:lnTo>
                  <a:lnTo>
                    <a:pt x="3008" y="1478"/>
                  </a:lnTo>
                  <a:lnTo>
                    <a:pt x="2350" y="1478"/>
                  </a:lnTo>
                  <a:cubicBezTo>
                    <a:pt x="1868" y="1478"/>
                    <a:pt x="1478" y="1891"/>
                    <a:pt x="1478" y="2379"/>
                  </a:cubicBezTo>
                  <a:lnTo>
                    <a:pt x="1478" y="3031"/>
                  </a:lnTo>
                  <a:lnTo>
                    <a:pt x="949" y="3513"/>
                  </a:lnTo>
                  <a:lnTo>
                    <a:pt x="437" y="3031"/>
                  </a:lnTo>
                  <a:lnTo>
                    <a:pt x="437" y="2379"/>
                  </a:lnTo>
                  <a:cubicBezTo>
                    <a:pt x="437" y="2181"/>
                    <a:pt x="460" y="2013"/>
                    <a:pt x="513" y="1844"/>
                  </a:cubicBezTo>
                  <a:cubicBezTo>
                    <a:pt x="536" y="1722"/>
                    <a:pt x="460" y="1600"/>
                    <a:pt x="367" y="1577"/>
                  </a:cubicBezTo>
                  <a:cubicBezTo>
                    <a:pt x="347" y="1573"/>
                    <a:pt x="327" y="1571"/>
                    <a:pt x="307" y="1571"/>
                  </a:cubicBezTo>
                  <a:cubicBezTo>
                    <a:pt x="207" y="1571"/>
                    <a:pt x="115" y="1620"/>
                    <a:pt x="76" y="1722"/>
                  </a:cubicBezTo>
                  <a:cubicBezTo>
                    <a:pt x="24" y="1943"/>
                    <a:pt x="1" y="2158"/>
                    <a:pt x="1" y="2379"/>
                  </a:cubicBezTo>
                  <a:lnTo>
                    <a:pt x="1" y="3106"/>
                  </a:lnTo>
                  <a:lnTo>
                    <a:pt x="1" y="3129"/>
                  </a:lnTo>
                  <a:cubicBezTo>
                    <a:pt x="1" y="3176"/>
                    <a:pt x="24" y="3222"/>
                    <a:pt x="76" y="3275"/>
                  </a:cubicBezTo>
                  <a:lnTo>
                    <a:pt x="780" y="3949"/>
                  </a:lnTo>
                  <a:cubicBezTo>
                    <a:pt x="827" y="3999"/>
                    <a:pt x="886" y="4024"/>
                    <a:pt x="947" y="4024"/>
                  </a:cubicBezTo>
                  <a:cubicBezTo>
                    <a:pt x="1007" y="4024"/>
                    <a:pt x="1068" y="3999"/>
                    <a:pt x="1117" y="3949"/>
                  </a:cubicBezTo>
                  <a:lnTo>
                    <a:pt x="1844" y="3275"/>
                  </a:lnTo>
                  <a:cubicBezTo>
                    <a:pt x="1891" y="3222"/>
                    <a:pt x="1914" y="3176"/>
                    <a:pt x="1914" y="3106"/>
                  </a:cubicBezTo>
                  <a:lnTo>
                    <a:pt x="1914" y="2379"/>
                  </a:lnTo>
                  <a:cubicBezTo>
                    <a:pt x="1914" y="2135"/>
                    <a:pt x="2112" y="1914"/>
                    <a:pt x="2350" y="1914"/>
                  </a:cubicBezTo>
                  <a:lnTo>
                    <a:pt x="3106" y="1914"/>
                  </a:lnTo>
                  <a:cubicBezTo>
                    <a:pt x="3153" y="1914"/>
                    <a:pt x="3199" y="1891"/>
                    <a:pt x="3252" y="1867"/>
                  </a:cubicBezTo>
                  <a:lnTo>
                    <a:pt x="3950" y="1164"/>
                  </a:lnTo>
                  <a:cubicBezTo>
                    <a:pt x="4049" y="1094"/>
                    <a:pt x="4049" y="925"/>
                    <a:pt x="3979" y="826"/>
                  </a:cubicBezTo>
                  <a:lnTo>
                    <a:pt x="3252" y="76"/>
                  </a:lnTo>
                  <a:cubicBezTo>
                    <a:pt x="3223" y="24"/>
                    <a:pt x="3153" y="1"/>
                    <a:pt x="3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0" name="Google Shape;2870;p72"/>
          <p:cNvGrpSpPr/>
          <p:nvPr/>
        </p:nvGrpSpPr>
        <p:grpSpPr>
          <a:xfrm>
            <a:off x="4027604" y="2115141"/>
            <a:ext cx="343315" cy="262005"/>
            <a:chOff x="4027604" y="1956516"/>
            <a:chExt cx="343315" cy="262005"/>
          </a:xfrm>
        </p:grpSpPr>
        <p:sp>
          <p:nvSpPr>
            <p:cNvPr id="2871" name="Google Shape;2871;p72"/>
            <p:cNvSpPr/>
            <p:nvPr/>
          </p:nvSpPr>
          <p:spPr>
            <a:xfrm>
              <a:off x="4116250" y="2060178"/>
              <a:ext cx="71836" cy="86530"/>
            </a:xfrm>
            <a:custGeom>
              <a:rect b="b" l="l" r="r" t="t"/>
              <a:pathLst>
                <a:path extrusionOk="0" h="3763" w="3124">
                  <a:moveTo>
                    <a:pt x="1571" y="704"/>
                  </a:moveTo>
                  <a:lnTo>
                    <a:pt x="2252" y="2501"/>
                  </a:lnTo>
                  <a:lnTo>
                    <a:pt x="873" y="2501"/>
                  </a:lnTo>
                  <a:lnTo>
                    <a:pt x="1571" y="704"/>
                  </a:lnTo>
                  <a:close/>
                  <a:moveTo>
                    <a:pt x="1571" y="0"/>
                  </a:moveTo>
                  <a:cubicBezTo>
                    <a:pt x="1455" y="0"/>
                    <a:pt x="1333" y="76"/>
                    <a:pt x="1309" y="175"/>
                  </a:cubicBezTo>
                  <a:cubicBezTo>
                    <a:pt x="1309" y="198"/>
                    <a:pt x="1280" y="198"/>
                    <a:pt x="1280" y="198"/>
                  </a:cubicBezTo>
                  <a:lnTo>
                    <a:pt x="47" y="3466"/>
                  </a:lnTo>
                  <a:cubicBezTo>
                    <a:pt x="1" y="3588"/>
                    <a:pt x="71" y="3711"/>
                    <a:pt x="170" y="3757"/>
                  </a:cubicBezTo>
                  <a:lnTo>
                    <a:pt x="239" y="3757"/>
                  </a:lnTo>
                  <a:cubicBezTo>
                    <a:pt x="338" y="3757"/>
                    <a:pt x="408" y="3711"/>
                    <a:pt x="460" y="3612"/>
                  </a:cubicBezTo>
                  <a:lnTo>
                    <a:pt x="699" y="2937"/>
                  </a:lnTo>
                  <a:lnTo>
                    <a:pt x="2420" y="2937"/>
                  </a:lnTo>
                  <a:lnTo>
                    <a:pt x="2664" y="3612"/>
                  </a:lnTo>
                  <a:cubicBezTo>
                    <a:pt x="2703" y="3714"/>
                    <a:pt x="2795" y="3763"/>
                    <a:pt x="2895" y="3763"/>
                  </a:cubicBezTo>
                  <a:cubicBezTo>
                    <a:pt x="2915" y="3763"/>
                    <a:pt x="2935" y="3761"/>
                    <a:pt x="2955" y="3757"/>
                  </a:cubicBezTo>
                  <a:cubicBezTo>
                    <a:pt x="3077" y="3711"/>
                    <a:pt x="3124" y="3588"/>
                    <a:pt x="3077" y="3466"/>
                  </a:cubicBezTo>
                  <a:lnTo>
                    <a:pt x="1839" y="198"/>
                  </a:lnTo>
                  <a:lnTo>
                    <a:pt x="1839" y="175"/>
                  </a:lnTo>
                  <a:cubicBezTo>
                    <a:pt x="1792" y="76"/>
                    <a:pt x="1693" y="0"/>
                    <a:pt x="1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2"/>
            <p:cNvSpPr/>
            <p:nvPr/>
          </p:nvSpPr>
          <p:spPr>
            <a:xfrm>
              <a:off x="4258819" y="2060178"/>
              <a:ext cx="71974" cy="86530"/>
            </a:xfrm>
            <a:custGeom>
              <a:rect b="b" l="l" r="r" t="t"/>
              <a:pathLst>
                <a:path extrusionOk="0" h="3763" w="3130">
                  <a:moveTo>
                    <a:pt x="1577" y="704"/>
                  </a:moveTo>
                  <a:lnTo>
                    <a:pt x="2257" y="2501"/>
                  </a:lnTo>
                  <a:lnTo>
                    <a:pt x="896" y="2501"/>
                  </a:lnTo>
                  <a:lnTo>
                    <a:pt x="1577" y="704"/>
                  </a:lnTo>
                  <a:close/>
                  <a:moveTo>
                    <a:pt x="1577" y="0"/>
                  </a:moveTo>
                  <a:cubicBezTo>
                    <a:pt x="1454" y="0"/>
                    <a:pt x="1361" y="76"/>
                    <a:pt x="1309" y="175"/>
                  </a:cubicBezTo>
                  <a:lnTo>
                    <a:pt x="1309" y="198"/>
                  </a:lnTo>
                  <a:lnTo>
                    <a:pt x="53" y="3466"/>
                  </a:lnTo>
                  <a:cubicBezTo>
                    <a:pt x="0" y="3588"/>
                    <a:pt x="76" y="3711"/>
                    <a:pt x="169" y="3757"/>
                  </a:cubicBezTo>
                  <a:lnTo>
                    <a:pt x="268" y="3757"/>
                  </a:lnTo>
                  <a:cubicBezTo>
                    <a:pt x="344" y="3757"/>
                    <a:pt x="437" y="3711"/>
                    <a:pt x="460" y="3612"/>
                  </a:cubicBezTo>
                  <a:lnTo>
                    <a:pt x="727" y="2937"/>
                  </a:lnTo>
                  <a:lnTo>
                    <a:pt x="2426" y="2937"/>
                  </a:lnTo>
                  <a:lnTo>
                    <a:pt x="2670" y="3612"/>
                  </a:lnTo>
                  <a:cubicBezTo>
                    <a:pt x="2709" y="3714"/>
                    <a:pt x="2800" y="3763"/>
                    <a:pt x="2900" y="3763"/>
                  </a:cubicBezTo>
                  <a:cubicBezTo>
                    <a:pt x="2920" y="3763"/>
                    <a:pt x="2940" y="3761"/>
                    <a:pt x="2961" y="3757"/>
                  </a:cubicBezTo>
                  <a:cubicBezTo>
                    <a:pt x="3077" y="3711"/>
                    <a:pt x="3129" y="3588"/>
                    <a:pt x="3077" y="3466"/>
                  </a:cubicBezTo>
                  <a:lnTo>
                    <a:pt x="1844" y="198"/>
                  </a:lnTo>
                  <a:lnTo>
                    <a:pt x="1844" y="175"/>
                  </a:lnTo>
                  <a:cubicBezTo>
                    <a:pt x="1798" y="76"/>
                    <a:pt x="1699" y="0"/>
                    <a:pt x="1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2"/>
            <p:cNvSpPr/>
            <p:nvPr/>
          </p:nvSpPr>
          <p:spPr>
            <a:xfrm>
              <a:off x="4061016" y="2059097"/>
              <a:ext cx="37344" cy="86415"/>
            </a:xfrm>
            <a:custGeom>
              <a:rect b="b" l="l" r="r" t="t"/>
              <a:pathLst>
                <a:path extrusionOk="0" h="3758" w="1624">
                  <a:moveTo>
                    <a:pt x="1408" y="1"/>
                  </a:moveTo>
                  <a:cubicBezTo>
                    <a:pt x="1286" y="1"/>
                    <a:pt x="1187" y="99"/>
                    <a:pt x="1187" y="222"/>
                  </a:cubicBezTo>
                  <a:lnTo>
                    <a:pt x="1187" y="2885"/>
                  </a:lnTo>
                  <a:cubicBezTo>
                    <a:pt x="1187" y="3031"/>
                    <a:pt x="1094" y="3199"/>
                    <a:pt x="949" y="3275"/>
                  </a:cubicBezTo>
                  <a:cubicBezTo>
                    <a:pt x="892" y="3306"/>
                    <a:pt x="834" y="3318"/>
                    <a:pt x="777" y="3318"/>
                  </a:cubicBezTo>
                  <a:cubicBezTo>
                    <a:pt x="570" y="3318"/>
                    <a:pt x="391" y="3153"/>
                    <a:pt x="391" y="3153"/>
                  </a:cubicBezTo>
                  <a:cubicBezTo>
                    <a:pt x="341" y="3103"/>
                    <a:pt x="286" y="3079"/>
                    <a:pt x="231" y="3079"/>
                  </a:cubicBezTo>
                  <a:cubicBezTo>
                    <a:pt x="177" y="3079"/>
                    <a:pt x="123" y="3103"/>
                    <a:pt x="77" y="3153"/>
                  </a:cubicBezTo>
                  <a:cubicBezTo>
                    <a:pt x="1" y="3223"/>
                    <a:pt x="1" y="3368"/>
                    <a:pt x="77" y="3467"/>
                  </a:cubicBezTo>
                  <a:cubicBezTo>
                    <a:pt x="100" y="3467"/>
                    <a:pt x="391" y="3758"/>
                    <a:pt x="774" y="3758"/>
                  </a:cubicBezTo>
                  <a:cubicBezTo>
                    <a:pt x="897" y="3758"/>
                    <a:pt x="1019" y="3734"/>
                    <a:pt x="1164" y="3659"/>
                  </a:cubicBezTo>
                  <a:cubicBezTo>
                    <a:pt x="1455" y="3490"/>
                    <a:pt x="1624" y="3199"/>
                    <a:pt x="1624" y="2885"/>
                  </a:cubicBezTo>
                  <a:lnTo>
                    <a:pt x="1624" y="222"/>
                  </a:lnTo>
                  <a:cubicBezTo>
                    <a:pt x="1624" y="99"/>
                    <a:pt x="1531" y="1"/>
                    <a:pt x="1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2"/>
            <p:cNvSpPr/>
            <p:nvPr/>
          </p:nvSpPr>
          <p:spPr>
            <a:xfrm>
              <a:off x="4235939" y="2058430"/>
              <a:ext cx="19569" cy="34653"/>
            </a:xfrm>
            <a:custGeom>
              <a:rect b="b" l="l" r="r" t="t"/>
              <a:pathLst>
                <a:path extrusionOk="0" h="1507" w="851">
                  <a:moveTo>
                    <a:pt x="621" y="1"/>
                  </a:moveTo>
                  <a:cubicBezTo>
                    <a:pt x="522" y="1"/>
                    <a:pt x="433" y="50"/>
                    <a:pt x="414" y="152"/>
                  </a:cubicBezTo>
                  <a:lnTo>
                    <a:pt x="53" y="1239"/>
                  </a:lnTo>
                  <a:cubicBezTo>
                    <a:pt x="1" y="1338"/>
                    <a:pt x="77" y="1460"/>
                    <a:pt x="199" y="1507"/>
                  </a:cubicBezTo>
                  <a:lnTo>
                    <a:pt x="245" y="1507"/>
                  </a:lnTo>
                  <a:cubicBezTo>
                    <a:pt x="344" y="1507"/>
                    <a:pt x="437" y="1460"/>
                    <a:pt x="466" y="1361"/>
                  </a:cubicBezTo>
                  <a:lnTo>
                    <a:pt x="827" y="297"/>
                  </a:lnTo>
                  <a:cubicBezTo>
                    <a:pt x="850" y="175"/>
                    <a:pt x="804" y="53"/>
                    <a:pt x="681" y="6"/>
                  </a:cubicBezTo>
                  <a:cubicBezTo>
                    <a:pt x="661" y="2"/>
                    <a:pt x="641" y="1"/>
                    <a:pt x="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2"/>
            <p:cNvSpPr/>
            <p:nvPr/>
          </p:nvSpPr>
          <p:spPr>
            <a:xfrm>
              <a:off x="4189811" y="2058430"/>
              <a:ext cx="50175" cy="86553"/>
            </a:xfrm>
            <a:custGeom>
              <a:rect b="b" l="l" r="r" t="t"/>
              <a:pathLst>
                <a:path extrusionOk="0" h="3764" w="2182">
                  <a:moveTo>
                    <a:pt x="243" y="1"/>
                  </a:moveTo>
                  <a:cubicBezTo>
                    <a:pt x="226" y="1"/>
                    <a:pt x="209" y="2"/>
                    <a:pt x="192" y="6"/>
                  </a:cubicBezTo>
                  <a:cubicBezTo>
                    <a:pt x="70" y="53"/>
                    <a:pt x="1" y="175"/>
                    <a:pt x="47" y="297"/>
                  </a:cubicBezTo>
                  <a:lnTo>
                    <a:pt x="1187" y="3566"/>
                  </a:lnTo>
                  <a:cubicBezTo>
                    <a:pt x="1233" y="3688"/>
                    <a:pt x="1332" y="3763"/>
                    <a:pt x="1454" y="3763"/>
                  </a:cubicBezTo>
                  <a:cubicBezTo>
                    <a:pt x="1600" y="3763"/>
                    <a:pt x="1693" y="3688"/>
                    <a:pt x="1745" y="3566"/>
                  </a:cubicBezTo>
                  <a:lnTo>
                    <a:pt x="2152" y="2333"/>
                  </a:lnTo>
                  <a:cubicBezTo>
                    <a:pt x="2181" y="2210"/>
                    <a:pt x="2129" y="2088"/>
                    <a:pt x="2007" y="2042"/>
                  </a:cubicBezTo>
                  <a:cubicBezTo>
                    <a:pt x="1988" y="2038"/>
                    <a:pt x="1968" y="2036"/>
                    <a:pt x="1949" y="2036"/>
                  </a:cubicBezTo>
                  <a:cubicBezTo>
                    <a:pt x="1853" y="2036"/>
                    <a:pt x="1765" y="2085"/>
                    <a:pt x="1745" y="2187"/>
                  </a:cubicBezTo>
                  <a:lnTo>
                    <a:pt x="1454" y="3013"/>
                  </a:lnTo>
                  <a:lnTo>
                    <a:pt x="460" y="152"/>
                  </a:lnTo>
                  <a:cubicBezTo>
                    <a:pt x="416" y="50"/>
                    <a:pt x="328" y="1"/>
                    <a:pt x="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2"/>
            <p:cNvSpPr/>
            <p:nvPr/>
          </p:nvSpPr>
          <p:spPr>
            <a:xfrm>
              <a:off x="4027604" y="1956516"/>
              <a:ext cx="343315" cy="262005"/>
            </a:xfrm>
            <a:custGeom>
              <a:rect b="b" l="l" r="r" t="t"/>
              <a:pathLst>
                <a:path extrusionOk="0" h="11394" w="14930">
                  <a:moveTo>
                    <a:pt x="1140" y="1"/>
                  </a:moveTo>
                  <a:cubicBezTo>
                    <a:pt x="512" y="1"/>
                    <a:pt x="0" y="513"/>
                    <a:pt x="0" y="1141"/>
                  </a:cubicBezTo>
                  <a:lnTo>
                    <a:pt x="0" y="10277"/>
                  </a:lnTo>
                  <a:cubicBezTo>
                    <a:pt x="0" y="10882"/>
                    <a:pt x="512" y="11394"/>
                    <a:pt x="1140" y="11394"/>
                  </a:cubicBezTo>
                  <a:lnTo>
                    <a:pt x="3175" y="11394"/>
                  </a:lnTo>
                  <a:cubicBezTo>
                    <a:pt x="3298" y="11394"/>
                    <a:pt x="3391" y="11295"/>
                    <a:pt x="3391" y="11173"/>
                  </a:cubicBezTo>
                  <a:cubicBezTo>
                    <a:pt x="3391" y="11051"/>
                    <a:pt x="3298" y="10958"/>
                    <a:pt x="3175" y="10958"/>
                  </a:cubicBezTo>
                  <a:lnTo>
                    <a:pt x="1140" y="10958"/>
                  </a:lnTo>
                  <a:cubicBezTo>
                    <a:pt x="750" y="10958"/>
                    <a:pt x="436" y="10667"/>
                    <a:pt x="436" y="10277"/>
                  </a:cubicBezTo>
                  <a:lnTo>
                    <a:pt x="436" y="2938"/>
                  </a:lnTo>
                  <a:lnTo>
                    <a:pt x="14493" y="2938"/>
                  </a:lnTo>
                  <a:lnTo>
                    <a:pt x="14493" y="10277"/>
                  </a:lnTo>
                  <a:cubicBezTo>
                    <a:pt x="14493" y="10667"/>
                    <a:pt x="14202" y="10958"/>
                    <a:pt x="13812" y="10958"/>
                  </a:cubicBezTo>
                  <a:lnTo>
                    <a:pt x="4216" y="10958"/>
                  </a:lnTo>
                  <a:cubicBezTo>
                    <a:pt x="4094" y="10958"/>
                    <a:pt x="4001" y="11051"/>
                    <a:pt x="4001" y="11173"/>
                  </a:cubicBezTo>
                  <a:cubicBezTo>
                    <a:pt x="4001" y="11295"/>
                    <a:pt x="4094" y="11394"/>
                    <a:pt x="4216" y="11394"/>
                  </a:cubicBezTo>
                  <a:lnTo>
                    <a:pt x="13812" y="11394"/>
                  </a:lnTo>
                  <a:cubicBezTo>
                    <a:pt x="14441" y="11394"/>
                    <a:pt x="14929" y="10882"/>
                    <a:pt x="14929" y="10277"/>
                  </a:cubicBezTo>
                  <a:lnTo>
                    <a:pt x="14929" y="1141"/>
                  </a:lnTo>
                  <a:cubicBezTo>
                    <a:pt x="14929" y="513"/>
                    <a:pt x="14441" y="1"/>
                    <a:pt x="13812" y="1"/>
                  </a:cubicBezTo>
                  <a:lnTo>
                    <a:pt x="11416" y="1"/>
                  </a:lnTo>
                  <a:cubicBezTo>
                    <a:pt x="11294" y="1"/>
                    <a:pt x="11195" y="100"/>
                    <a:pt x="11195" y="222"/>
                  </a:cubicBezTo>
                  <a:cubicBezTo>
                    <a:pt x="11195" y="344"/>
                    <a:pt x="11294" y="437"/>
                    <a:pt x="11416" y="437"/>
                  </a:cubicBezTo>
                  <a:lnTo>
                    <a:pt x="13812" y="437"/>
                  </a:lnTo>
                  <a:cubicBezTo>
                    <a:pt x="14202" y="437"/>
                    <a:pt x="14493" y="757"/>
                    <a:pt x="14493" y="1141"/>
                  </a:cubicBezTo>
                  <a:lnTo>
                    <a:pt x="14493" y="2502"/>
                  </a:lnTo>
                  <a:lnTo>
                    <a:pt x="436" y="2502"/>
                  </a:lnTo>
                  <a:lnTo>
                    <a:pt x="436" y="1141"/>
                  </a:lnTo>
                  <a:cubicBezTo>
                    <a:pt x="436" y="757"/>
                    <a:pt x="750" y="437"/>
                    <a:pt x="1140" y="437"/>
                  </a:cubicBezTo>
                  <a:lnTo>
                    <a:pt x="10323" y="437"/>
                  </a:lnTo>
                  <a:cubicBezTo>
                    <a:pt x="10445" y="437"/>
                    <a:pt x="10544" y="344"/>
                    <a:pt x="10544" y="222"/>
                  </a:cubicBezTo>
                  <a:cubicBezTo>
                    <a:pt x="10544" y="100"/>
                    <a:pt x="10445" y="1"/>
                    <a:pt x="10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2"/>
            <p:cNvSpPr/>
            <p:nvPr/>
          </p:nvSpPr>
          <p:spPr>
            <a:xfrm>
              <a:off x="4061016" y="1981144"/>
              <a:ext cx="18488" cy="18327"/>
            </a:xfrm>
            <a:custGeom>
              <a:rect b="b" l="l" r="r" t="t"/>
              <a:pathLst>
                <a:path extrusionOk="0" h="797" w="804">
                  <a:moveTo>
                    <a:pt x="414" y="0"/>
                  </a:moveTo>
                  <a:cubicBezTo>
                    <a:pt x="193" y="0"/>
                    <a:pt x="1" y="169"/>
                    <a:pt x="1" y="413"/>
                  </a:cubicBezTo>
                  <a:cubicBezTo>
                    <a:pt x="1" y="628"/>
                    <a:pt x="193" y="797"/>
                    <a:pt x="414" y="797"/>
                  </a:cubicBezTo>
                  <a:cubicBezTo>
                    <a:pt x="629" y="797"/>
                    <a:pt x="804" y="628"/>
                    <a:pt x="804" y="413"/>
                  </a:cubicBezTo>
                  <a:cubicBezTo>
                    <a:pt x="804" y="169"/>
                    <a:pt x="629" y="0"/>
                    <a:pt x="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2"/>
            <p:cNvSpPr/>
            <p:nvPr/>
          </p:nvSpPr>
          <p:spPr>
            <a:xfrm>
              <a:off x="4089506" y="1981144"/>
              <a:ext cx="18879" cy="18327"/>
            </a:xfrm>
            <a:custGeom>
              <a:rect b="b" l="l" r="r" t="t"/>
              <a:pathLst>
                <a:path extrusionOk="0" h="797" w="821">
                  <a:moveTo>
                    <a:pt x="408" y="0"/>
                  </a:moveTo>
                  <a:cubicBezTo>
                    <a:pt x="193" y="0"/>
                    <a:pt x="1" y="169"/>
                    <a:pt x="1" y="413"/>
                  </a:cubicBezTo>
                  <a:cubicBezTo>
                    <a:pt x="1" y="628"/>
                    <a:pt x="193" y="797"/>
                    <a:pt x="408" y="797"/>
                  </a:cubicBezTo>
                  <a:cubicBezTo>
                    <a:pt x="629" y="797"/>
                    <a:pt x="821" y="628"/>
                    <a:pt x="821" y="413"/>
                  </a:cubicBezTo>
                  <a:cubicBezTo>
                    <a:pt x="821" y="169"/>
                    <a:pt x="629"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2"/>
            <p:cNvSpPr/>
            <p:nvPr/>
          </p:nvSpPr>
          <p:spPr>
            <a:xfrm>
              <a:off x="4118388" y="1981144"/>
              <a:ext cx="18488" cy="18327"/>
            </a:xfrm>
            <a:custGeom>
              <a:rect b="b" l="l" r="r" t="t"/>
              <a:pathLst>
                <a:path extrusionOk="0" h="797" w="804">
                  <a:moveTo>
                    <a:pt x="414" y="0"/>
                  </a:moveTo>
                  <a:cubicBezTo>
                    <a:pt x="170" y="0"/>
                    <a:pt x="1" y="169"/>
                    <a:pt x="1" y="413"/>
                  </a:cubicBezTo>
                  <a:cubicBezTo>
                    <a:pt x="1" y="628"/>
                    <a:pt x="170" y="797"/>
                    <a:pt x="414" y="797"/>
                  </a:cubicBezTo>
                  <a:cubicBezTo>
                    <a:pt x="635" y="797"/>
                    <a:pt x="803" y="628"/>
                    <a:pt x="803" y="413"/>
                  </a:cubicBezTo>
                  <a:cubicBezTo>
                    <a:pt x="803" y="169"/>
                    <a:pt x="635" y="0"/>
                    <a:pt x="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0" name="Google Shape;2880;p72"/>
          <p:cNvGrpSpPr/>
          <p:nvPr/>
        </p:nvGrpSpPr>
        <p:grpSpPr>
          <a:xfrm>
            <a:off x="3339410" y="2126961"/>
            <a:ext cx="350536" cy="238435"/>
            <a:chOff x="3339410" y="1968336"/>
            <a:chExt cx="350536" cy="238435"/>
          </a:xfrm>
        </p:grpSpPr>
        <p:sp>
          <p:nvSpPr>
            <p:cNvPr id="2881" name="Google Shape;2881;p72"/>
            <p:cNvSpPr/>
            <p:nvPr/>
          </p:nvSpPr>
          <p:spPr>
            <a:xfrm>
              <a:off x="3446934" y="2072733"/>
              <a:ext cx="59120" cy="47094"/>
            </a:xfrm>
            <a:custGeom>
              <a:rect b="b" l="l" r="r" t="t"/>
              <a:pathLst>
                <a:path extrusionOk="0" h="2048" w="2571">
                  <a:moveTo>
                    <a:pt x="1047" y="449"/>
                  </a:moveTo>
                  <a:cubicBezTo>
                    <a:pt x="1163" y="449"/>
                    <a:pt x="1285" y="472"/>
                    <a:pt x="1408" y="547"/>
                  </a:cubicBezTo>
                  <a:lnTo>
                    <a:pt x="2111" y="1030"/>
                  </a:lnTo>
                  <a:lnTo>
                    <a:pt x="2135" y="1053"/>
                  </a:lnTo>
                  <a:cubicBezTo>
                    <a:pt x="2135" y="1199"/>
                    <a:pt x="2135" y="1612"/>
                    <a:pt x="1285" y="1612"/>
                  </a:cubicBezTo>
                  <a:cubicBezTo>
                    <a:pt x="436" y="1612"/>
                    <a:pt x="436" y="1199"/>
                    <a:pt x="436" y="1053"/>
                  </a:cubicBezTo>
                  <a:lnTo>
                    <a:pt x="436" y="1007"/>
                  </a:lnTo>
                  <a:cubicBezTo>
                    <a:pt x="436" y="792"/>
                    <a:pt x="558" y="617"/>
                    <a:pt x="756" y="501"/>
                  </a:cubicBezTo>
                  <a:cubicBezTo>
                    <a:pt x="849" y="472"/>
                    <a:pt x="948" y="449"/>
                    <a:pt x="1047" y="449"/>
                  </a:cubicBezTo>
                  <a:close/>
                  <a:moveTo>
                    <a:pt x="1056" y="0"/>
                  </a:moveTo>
                  <a:cubicBezTo>
                    <a:pt x="889" y="0"/>
                    <a:pt x="719" y="37"/>
                    <a:pt x="558" y="111"/>
                  </a:cubicBezTo>
                  <a:cubicBezTo>
                    <a:pt x="221" y="280"/>
                    <a:pt x="0" y="617"/>
                    <a:pt x="0" y="1007"/>
                  </a:cubicBezTo>
                  <a:lnTo>
                    <a:pt x="0" y="1053"/>
                  </a:lnTo>
                  <a:cubicBezTo>
                    <a:pt x="0" y="1420"/>
                    <a:pt x="175" y="2048"/>
                    <a:pt x="1285" y="2048"/>
                  </a:cubicBezTo>
                  <a:cubicBezTo>
                    <a:pt x="2402" y="2048"/>
                    <a:pt x="2571" y="1420"/>
                    <a:pt x="2571" y="1053"/>
                  </a:cubicBezTo>
                  <a:cubicBezTo>
                    <a:pt x="2571" y="908"/>
                    <a:pt x="2472" y="763"/>
                    <a:pt x="2356" y="670"/>
                  </a:cubicBezTo>
                  <a:lnTo>
                    <a:pt x="1652" y="181"/>
                  </a:lnTo>
                  <a:cubicBezTo>
                    <a:pt x="1476" y="60"/>
                    <a:pt x="1269"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2"/>
            <p:cNvSpPr/>
            <p:nvPr/>
          </p:nvSpPr>
          <p:spPr>
            <a:xfrm>
              <a:off x="3521139" y="2072733"/>
              <a:ext cx="59005" cy="47094"/>
            </a:xfrm>
            <a:custGeom>
              <a:rect b="b" l="l" r="r" t="t"/>
              <a:pathLst>
                <a:path extrusionOk="0" h="2048" w="2566">
                  <a:moveTo>
                    <a:pt x="1525" y="449"/>
                  </a:moveTo>
                  <a:cubicBezTo>
                    <a:pt x="1623" y="449"/>
                    <a:pt x="1717" y="472"/>
                    <a:pt x="1815" y="501"/>
                  </a:cubicBezTo>
                  <a:cubicBezTo>
                    <a:pt x="2007" y="617"/>
                    <a:pt x="2129" y="792"/>
                    <a:pt x="2129" y="1007"/>
                  </a:cubicBezTo>
                  <a:lnTo>
                    <a:pt x="2129" y="1053"/>
                  </a:lnTo>
                  <a:cubicBezTo>
                    <a:pt x="2129" y="1199"/>
                    <a:pt x="2129" y="1612"/>
                    <a:pt x="1280" y="1612"/>
                  </a:cubicBezTo>
                  <a:cubicBezTo>
                    <a:pt x="437" y="1612"/>
                    <a:pt x="437" y="1199"/>
                    <a:pt x="437" y="1053"/>
                  </a:cubicBezTo>
                  <a:lnTo>
                    <a:pt x="460" y="1030"/>
                  </a:lnTo>
                  <a:lnTo>
                    <a:pt x="1164" y="547"/>
                  </a:lnTo>
                  <a:cubicBezTo>
                    <a:pt x="1280" y="472"/>
                    <a:pt x="1402" y="449"/>
                    <a:pt x="1525" y="449"/>
                  </a:cubicBezTo>
                  <a:close/>
                  <a:moveTo>
                    <a:pt x="1515" y="0"/>
                  </a:moveTo>
                  <a:cubicBezTo>
                    <a:pt x="1303" y="0"/>
                    <a:pt x="1096" y="60"/>
                    <a:pt x="920" y="181"/>
                  </a:cubicBezTo>
                  <a:lnTo>
                    <a:pt x="216" y="670"/>
                  </a:lnTo>
                  <a:cubicBezTo>
                    <a:pt x="71" y="763"/>
                    <a:pt x="1" y="908"/>
                    <a:pt x="1" y="1053"/>
                  </a:cubicBezTo>
                  <a:cubicBezTo>
                    <a:pt x="1" y="1420"/>
                    <a:pt x="170" y="2048"/>
                    <a:pt x="1280" y="2048"/>
                  </a:cubicBezTo>
                  <a:cubicBezTo>
                    <a:pt x="2397" y="2048"/>
                    <a:pt x="2566" y="1420"/>
                    <a:pt x="2566" y="1053"/>
                  </a:cubicBezTo>
                  <a:lnTo>
                    <a:pt x="2566" y="1007"/>
                  </a:lnTo>
                  <a:cubicBezTo>
                    <a:pt x="2542" y="617"/>
                    <a:pt x="2350" y="280"/>
                    <a:pt x="2007" y="111"/>
                  </a:cubicBezTo>
                  <a:cubicBezTo>
                    <a:pt x="1849" y="37"/>
                    <a:pt x="1680" y="0"/>
                    <a:pt x="1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2"/>
            <p:cNvSpPr/>
            <p:nvPr/>
          </p:nvSpPr>
          <p:spPr>
            <a:xfrm>
              <a:off x="3503226" y="2111526"/>
              <a:ext cx="20627" cy="18005"/>
            </a:xfrm>
            <a:custGeom>
              <a:rect b="b" l="l" r="r" t="t"/>
              <a:pathLst>
                <a:path extrusionOk="0" h="783" w="897">
                  <a:moveTo>
                    <a:pt x="460" y="0"/>
                  </a:moveTo>
                  <a:cubicBezTo>
                    <a:pt x="344" y="0"/>
                    <a:pt x="146" y="169"/>
                    <a:pt x="76" y="338"/>
                  </a:cubicBezTo>
                  <a:cubicBezTo>
                    <a:pt x="1" y="530"/>
                    <a:pt x="53" y="727"/>
                    <a:pt x="169" y="774"/>
                  </a:cubicBezTo>
                  <a:cubicBezTo>
                    <a:pt x="188" y="780"/>
                    <a:pt x="208" y="783"/>
                    <a:pt x="229" y="783"/>
                  </a:cubicBezTo>
                  <a:cubicBezTo>
                    <a:pt x="292" y="783"/>
                    <a:pt x="361" y="756"/>
                    <a:pt x="413" y="704"/>
                  </a:cubicBezTo>
                  <a:cubicBezTo>
                    <a:pt x="425" y="690"/>
                    <a:pt x="437" y="682"/>
                    <a:pt x="449" y="682"/>
                  </a:cubicBezTo>
                  <a:cubicBezTo>
                    <a:pt x="461" y="682"/>
                    <a:pt x="475" y="690"/>
                    <a:pt x="489" y="704"/>
                  </a:cubicBezTo>
                  <a:cubicBezTo>
                    <a:pt x="541" y="756"/>
                    <a:pt x="610" y="783"/>
                    <a:pt x="671" y="783"/>
                  </a:cubicBezTo>
                  <a:cubicBezTo>
                    <a:pt x="691" y="783"/>
                    <a:pt x="710" y="780"/>
                    <a:pt x="728" y="774"/>
                  </a:cubicBezTo>
                  <a:cubicBezTo>
                    <a:pt x="850" y="704"/>
                    <a:pt x="896" y="530"/>
                    <a:pt x="826" y="338"/>
                  </a:cubicBezTo>
                  <a:cubicBezTo>
                    <a:pt x="751" y="169"/>
                    <a:pt x="559" y="0"/>
                    <a:pt x="4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2"/>
            <p:cNvSpPr/>
            <p:nvPr/>
          </p:nvSpPr>
          <p:spPr>
            <a:xfrm>
              <a:off x="3339410" y="1968336"/>
              <a:ext cx="350536" cy="238435"/>
            </a:xfrm>
            <a:custGeom>
              <a:rect b="b" l="l" r="r" t="t"/>
              <a:pathLst>
                <a:path extrusionOk="0" h="10369" w="15244">
                  <a:moveTo>
                    <a:pt x="13062" y="435"/>
                  </a:moveTo>
                  <a:cubicBezTo>
                    <a:pt x="13330" y="435"/>
                    <a:pt x="13597" y="580"/>
                    <a:pt x="13766" y="825"/>
                  </a:cubicBezTo>
                  <a:cubicBezTo>
                    <a:pt x="13865" y="993"/>
                    <a:pt x="13912" y="1208"/>
                    <a:pt x="13888" y="1406"/>
                  </a:cubicBezTo>
                  <a:cubicBezTo>
                    <a:pt x="13836" y="1598"/>
                    <a:pt x="13958" y="1813"/>
                    <a:pt x="14156" y="1889"/>
                  </a:cubicBezTo>
                  <a:cubicBezTo>
                    <a:pt x="14348" y="1988"/>
                    <a:pt x="14493" y="2133"/>
                    <a:pt x="14592" y="2302"/>
                  </a:cubicBezTo>
                  <a:cubicBezTo>
                    <a:pt x="14761" y="2662"/>
                    <a:pt x="14615" y="3151"/>
                    <a:pt x="14272" y="3366"/>
                  </a:cubicBezTo>
                  <a:cubicBezTo>
                    <a:pt x="14141" y="3449"/>
                    <a:pt x="13986" y="3498"/>
                    <a:pt x="13832" y="3498"/>
                  </a:cubicBezTo>
                  <a:cubicBezTo>
                    <a:pt x="13760" y="3498"/>
                    <a:pt x="13689" y="3487"/>
                    <a:pt x="13621" y="3465"/>
                  </a:cubicBezTo>
                  <a:cubicBezTo>
                    <a:pt x="13400" y="3413"/>
                    <a:pt x="13208" y="3267"/>
                    <a:pt x="13086" y="3075"/>
                  </a:cubicBezTo>
                  <a:cubicBezTo>
                    <a:pt x="12993" y="2883"/>
                    <a:pt x="12964" y="2686"/>
                    <a:pt x="13016" y="2470"/>
                  </a:cubicBezTo>
                  <a:cubicBezTo>
                    <a:pt x="13039" y="2302"/>
                    <a:pt x="12940" y="2133"/>
                    <a:pt x="12772" y="2057"/>
                  </a:cubicBezTo>
                  <a:cubicBezTo>
                    <a:pt x="12580" y="1988"/>
                    <a:pt x="12434" y="1866"/>
                    <a:pt x="12312" y="1668"/>
                  </a:cubicBezTo>
                  <a:cubicBezTo>
                    <a:pt x="12213" y="1476"/>
                    <a:pt x="12190" y="1232"/>
                    <a:pt x="12266" y="1016"/>
                  </a:cubicBezTo>
                  <a:cubicBezTo>
                    <a:pt x="12335" y="795"/>
                    <a:pt x="12481" y="604"/>
                    <a:pt x="12702" y="505"/>
                  </a:cubicBezTo>
                  <a:cubicBezTo>
                    <a:pt x="12818" y="458"/>
                    <a:pt x="12940" y="435"/>
                    <a:pt x="13062" y="435"/>
                  </a:cubicBezTo>
                  <a:close/>
                  <a:moveTo>
                    <a:pt x="3199" y="2034"/>
                  </a:moveTo>
                  <a:lnTo>
                    <a:pt x="4269" y="2616"/>
                  </a:lnTo>
                  <a:cubicBezTo>
                    <a:pt x="4071" y="2976"/>
                    <a:pt x="3926" y="3389"/>
                    <a:pt x="3879" y="3825"/>
                  </a:cubicBezTo>
                  <a:lnTo>
                    <a:pt x="2594" y="3122"/>
                  </a:lnTo>
                  <a:cubicBezTo>
                    <a:pt x="2693" y="2907"/>
                    <a:pt x="2716" y="2686"/>
                    <a:pt x="2670" y="2447"/>
                  </a:cubicBezTo>
                  <a:cubicBezTo>
                    <a:pt x="2885" y="2372"/>
                    <a:pt x="3077" y="2203"/>
                    <a:pt x="3199" y="2034"/>
                  </a:cubicBezTo>
                  <a:close/>
                  <a:moveTo>
                    <a:pt x="12021" y="2034"/>
                  </a:moveTo>
                  <a:cubicBezTo>
                    <a:pt x="12167" y="2203"/>
                    <a:pt x="12359" y="2372"/>
                    <a:pt x="12580" y="2447"/>
                  </a:cubicBezTo>
                  <a:cubicBezTo>
                    <a:pt x="12527" y="2686"/>
                    <a:pt x="12556" y="2907"/>
                    <a:pt x="12650" y="3122"/>
                  </a:cubicBezTo>
                  <a:lnTo>
                    <a:pt x="11271" y="3878"/>
                  </a:lnTo>
                  <a:cubicBezTo>
                    <a:pt x="11219" y="3465"/>
                    <a:pt x="11103" y="3029"/>
                    <a:pt x="10905" y="2662"/>
                  </a:cubicBezTo>
                  <a:lnTo>
                    <a:pt x="12021" y="2034"/>
                  </a:lnTo>
                  <a:close/>
                  <a:moveTo>
                    <a:pt x="3344" y="6832"/>
                  </a:moveTo>
                  <a:cubicBezTo>
                    <a:pt x="3589" y="7268"/>
                    <a:pt x="4025" y="7582"/>
                    <a:pt x="4560" y="7606"/>
                  </a:cubicBezTo>
                  <a:lnTo>
                    <a:pt x="3199" y="8356"/>
                  </a:lnTo>
                  <a:cubicBezTo>
                    <a:pt x="3077" y="8164"/>
                    <a:pt x="2885" y="8019"/>
                    <a:pt x="2670" y="7920"/>
                  </a:cubicBezTo>
                  <a:cubicBezTo>
                    <a:pt x="2716" y="7705"/>
                    <a:pt x="2693" y="7460"/>
                    <a:pt x="2594" y="7245"/>
                  </a:cubicBezTo>
                  <a:lnTo>
                    <a:pt x="3344" y="6832"/>
                  </a:lnTo>
                  <a:close/>
                  <a:moveTo>
                    <a:pt x="11829" y="6809"/>
                  </a:moveTo>
                  <a:lnTo>
                    <a:pt x="12650" y="7245"/>
                  </a:lnTo>
                  <a:cubicBezTo>
                    <a:pt x="12556" y="7460"/>
                    <a:pt x="12527" y="7705"/>
                    <a:pt x="12580" y="7920"/>
                  </a:cubicBezTo>
                  <a:cubicBezTo>
                    <a:pt x="12359" y="8019"/>
                    <a:pt x="12167" y="8164"/>
                    <a:pt x="12021" y="8356"/>
                  </a:cubicBezTo>
                  <a:lnTo>
                    <a:pt x="10690" y="7606"/>
                  </a:lnTo>
                  <a:cubicBezTo>
                    <a:pt x="11172" y="7536"/>
                    <a:pt x="11608" y="7245"/>
                    <a:pt x="11829" y="6809"/>
                  </a:cubicBezTo>
                  <a:close/>
                  <a:moveTo>
                    <a:pt x="1408" y="6879"/>
                  </a:moveTo>
                  <a:cubicBezTo>
                    <a:pt x="1477" y="6879"/>
                    <a:pt x="1553" y="6879"/>
                    <a:pt x="1623" y="6902"/>
                  </a:cubicBezTo>
                  <a:cubicBezTo>
                    <a:pt x="1844" y="6954"/>
                    <a:pt x="2036" y="7100"/>
                    <a:pt x="2158" y="7315"/>
                  </a:cubicBezTo>
                  <a:cubicBezTo>
                    <a:pt x="2257" y="7484"/>
                    <a:pt x="2280" y="7705"/>
                    <a:pt x="2234" y="7896"/>
                  </a:cubicBezTo>
                  <a:cubicBezTo>
                    <a:pt x="2204" y="8065"/>
                    <a:pt x="2303" y="8263"/>
                    <a:pt x="2472" y="8309"/>
                  </a:cubicBezTo>
                  <a:cubicBezTo>
                    <a:pt x="2670" y="8385"/>
                    <a:pt x="2815" y="8530"/>
                    <a:pt x="2908" y="8699"/>
                  </a:cubicBezTo>
                  <a:cubicBezTo>
                    <a:pt x="3030" y="8914"/>
                    <a:pt x="3054" y="9135"/>
                    <a:pt x="2984" y="9350"/>
                  </a:cubicBezTo>
                  <a:cubicBezTo>
                    <a:pt x="2908" y="9595"/>
                    <a:pt x="2763" y="9763"/>
                    <a:pt x="2548" y="9862"/>
                  </a:cubicBezTo>
                  <a:cubicBezTo>
                    <a:pt x="2431" y="9912"/>
                    <a:pt x="2309" y="9937"/>
                    <a:pt x="2189" y="9937"/>
                  </a:cubicBezTo>
                  <a:cubicBezTo>
                    <a:pt x="1905" y="9937"/>
                    <a:pt x="1633" y="9801"/>
                    <a:pt x="1477" y="9548"/>
                  </a:cubicBezTo>
                  <a:cubicBezTo>
                    <a:pt x="1384" y="9374"/>
                    <a:pt x="1332" y="9182"/>
                    <a:pt x="1361" y="8990"/>
                  </a:cubicBezTo>
                  <a:cubicBezTo>
                    <a:pt x="1384" y="8769"/>
                    <a:pt x="1286" y="8577"/>
                    <a:pt x="1094" y="8478"/>
                  </a:cubicBezTo>
                  <a:cubicBezTo>
                    <a:pt x="896" y="8408"/>
                    <a:pt x="751" y="8263"/>
                    <a:pt x="657" y="8065"/>
                  </a:cubicBezTo>
                  <a:cubicBezTo>
                    <a:pt x="489" y="7728"/>
                    <a:pt x="634" y="7222"/>
                    <a:pt x="972" y="7024"/>
                  </a:cubicBezTo>
                  <a:cubicBezTo>
                    <a:pt x="1094" y="6931"/>
                    <a:pt x="1262" y="6879"/>
                    <a:pt x="1408" y="6879"/>
                  </a:cubicBezTo>
                  <a:close/>
                  <a:moveTo>
                    <a:pt x="2183" y="1"/>
                  </a:moveTo>
                  <a:cubicBezTo>
                    <a:pt x="1765" y="1"/>
                    <a:pt x="1352" y="207"/>
                    <a:pt x="1117" y="580"/>
                  </a:cubicBezTo>
                  <a:cubicBezTo>
                    <a:pt x="948" y="848"/>
                    <a:pt x="873" y="1162"/>
                    <a:pt x="925" y="1476"/>
                  </a:cubicBezTo>
                  <a:lnTo>
                    <a:pt x="925" y="1499"/>
                  </a:lnTo>
                  <a:cubicBezTo>
                    <a:pt x="634" y="1621"/>
                    <a:pt x="413" y="1842"/>
                    <a:pt x="268" y="2104"/>
                  </a:cubicBezTo>
                  <a:cubicBezTo>
                    <a:pt x="76" y="2540"/>
                    <a:pt x="146" y="3075"/>
                    <a:pt x="436" y="3465"/>
                  </a:cubicBezTo>
                  <a:cubicBezTo>
                    <a:pt x="477" y="3515"/>
                    <a:pt x="531" y="3538"/>
                    <a:pt x="586" y="3538"/>
                  </a:cubicBezTo>
                  <a:cubicBezTo>
                    <a:pt x="635" y="3538"/>
                    <a:pt x="684" y="3521"/>
                    <a:pt x="727" y="3488"/>
                  </a:cubicBezTo>
                  <a:cubicBezTo>
                    <a:pt x="826" y="3413"/>
                    <a:pt x="849" y="3296"/>
                    <a:pt x="780" y="3197"/>
                  </a:cubicBezTo>
                  <a:cubicBezTo>
                    <a:pt x="582" y="2930"/>
                    <a:pt x="535" y="2569"/>
                    <a:pt x="657" y="2302"/>
                  </a:cubicBezTo>
                  <a:cubicBezTo>
                    <a:pt x="751" y="2133"/>
                    <a:pt x="896" y="1988"/>
                    <a:pt x="1094" y="1889"/>
                  </a:cubicBezTo>
                  <a:cubicBezTo>
                    <a:pt x="1286" y="1813"/>
                    <a:pt x="1384" y="1598"/>
                    <a:pt x="1361" y="1406"/>
                  </a:cubicBezTo>
                  <a:cubicBezTo>
                    <a:pt x="1332" y="1208"/>
                    <a:pt x="1384" y="993"/>
                    <a:pt x="1477" y="825"/>
                  </a:cubicBezTo>
                  <a:cubicBezTo>
                    <a:pt x="1636" y="579"/>
                    <a:pt x="1917" y="434"/>
                    <a:pt x="2207" y="434"/>
                  </a:cubicBezTo>
                  <a:cubicBezTo>
                    <a:pt x="2321" y="434"/>
                    <a:pt x="2437" y="457"/>
                    <a:pt x="2548" y="505"/>
                  </a:cubicBezTo>
                  <a:cubicBezTo>
                    <a:pt x="2763" y="604"/>
                    <a:pt x="2908" y="795"/>
                    <a:pt x="2984" y="1016"/>
                  </a:cubicBezTo>
                  <a:cubicBezTo>
                    <a:pt x="3054" y="1232"/>
                    <a:pt x="3030" y="1476"/>
                    <a:pt x="2908" y="1668"/>
                  </a:cubicBezTo>
                  <a:cubicBezTo>
                    <a:pt x="2815" y="1866"/>
                    <a:pt x="2670" y="1988"/>
                    <a:pt x="2472" y="2057"/>
                  </a:cubicBezTo>
                  <a:cubicBezTo>
                    <a:pt x="2303" y="2133"/>
                    <a:pt x="2204" y="2302"/>
                    <a:pt x="2234" y="2470"/>
                  </a:cubicBezTo>
                  <a:cubicBezTo>
                    <a:pt x="2280" y="2686"/>
                    <a:pt x="2257" y="2883"/>
                    <a:pt x="2158" y="3075"/>
                  </a:cubicBezTo>
                  <a:cubicBezTo>
                    <a:pt x="2013" y="3296"/>
                    <a:pt x="1797" y="3442"/>
                    <a:pt x="1553" y="3488"/>
                  </a:cubicBezTo>
                  <a:cubicBezTo>
                    <a:pt x="1431" y="3511"/>
                    <a:pt x="1361" y="3610"/>
                    <a:pt x="1361" y="3732"/>
                  </a:cubicBezTo>
                  <a:cubicBezTo>
                    <a:pt x="1384" y="3849"/>
                    <a:pt x="1477" y="3924"/>
                    <a:pt x="1576" y="3924"/>
                  </a:cubicBezTo>
                  <a:lnTo>
                    <a:pt x="1623" y="3924"/>
                  </a:lnTo>
                  <a:cubicBezTo>
                    <a:pt x="1914" y="3878"/>
                    <a:pt x="2181" y="3732"/>
                    <a:pt x="2379" y="3511"/>
                  </a:cubicBezTo>
                  <a:lnTo>
                    <a:pt x="3856" y="4314"/>
                  </a:lnTo>
                  <a:lnTo>
                    <a:pt x="3856" y="4866"/>
                  </a:lnTo>
                  <a:cubicBezTo>
                    <a:pt x="3856" y="4896"/>
                    <a:pt x="3856" y="4896"/>
                    <a:pt x="3833" y="4919"/>
                  </a:cubicBezTo>
                  <a:cubicBezTo>
                    <a:pt x="3420" y="5186"/>
                    <a:pt x="3152" y="5646"/>
                    <a:pt x="3152" y="6128"/>
                  </a:cubicBezTo>
                  <a:cubicBezTo>
                    <a:pt x="3152" y="6227"/>
                    <a:pt x="3176" y="6320"/>
                    <a:pt x="3199" y="6419"/>
                  </a:cubicBezTo>
                  <a:lnTo>
                    <a:pt x="2379" y="6879"/>
                  </a:lnTo>
                  <a:cubicBezTo>
                    <a:pt x="2204" y="6687"/>
                    <a:pt x="1989" y="6541"/>
                    <a:pt x="1722" y="6495"/>
                  </a:cubicBezTo>
                  <a:cubicBezTo>
                    <a:pt x="1608" y="6461"/>
                    <a:pt x="1491" y="6445"/>
                    <a:pt x="1374" y="6445"/>
                  </a:cubicBezTo>
                  <a:cubicBezTo>
                    <a:pt x="1146" y="6445"/>
                    <a:pt x="920" y="6509"/>
                    <a:pt x="727" y="6640"/>
                  </a:cubicBezTo>
                  <a:cubicBezTo>
                    <a:pt x="221" y="6978"/>
                    <a:pt x="0" y="7728"/>
                    <a:pt x="268" y="8263"/>
                  </a:cubicBezTo>
                  <a:cubicBezTo>
                    <a:pt x="413" y="8554"/>
                    <a:pt x="634" y="8769"/>
                    <a:pt x="925" y="8891"/>
                  </a:cubicBezTo>
                  <a:lnTo>
                    <a:pt x="925" y="8914"/>
                  </a:lnTo>
                  <a:cubicBezTo>
                    <a:pt x="873" y="9205"/>
                    <a:pt x="948" y="9519"/>
                    <a:pt x="1117" y="9787"/>
                  </a:cubicBezTo>
                  <a:cubicBezTo>
                    <a:pt x="1361" y="10176"/>
                    <a:pt x="1768" y="10368"/>
                    <a:pt x="2181" y="10368"/>
                  </a:cubicBezTo>
                  <a:cubicBezTo>
                    <a:pt x="2379" y="10368"/>
                    <a:pt x="2548" y="10345"/>
                    <a:pt x="2716" y="10246"/>
                  </a:cubicBezTo>
                  <a:cubicBezTo>
                    <a:pt x="3054" y="10101"/>
                    <a:pt x="3298" y="9839"/>
                    <a:pt x="3397" y="9496"/>
                  </a:cubicBezTo>
                  <a:cubicBezTo>
                    <a:pt x="3466" y="9257"/>
                    <a:pt x="3490" y="8990"/>
                    <a:pt x="3420" y="8746"/>
                  </a:cubicBezTo>
                  <a:lnTo>
                    <a:pt x="4798" y="7972"/>
                  </a:lnTo>
                  <a:lnTo>
                    <a:pt x="4798" y="8356"/>
                  </a:lnTo>
                  <a:cubicBezTo>
                    <a:pt x="4798" y="8821"/>
                    <a:pt x="5188" y="9205"/>
                    <a:pt x="5671" y="9205"/>
                  </a:cubicBezTo>
                  <a:cubicBezTo>
                    <a:pt x="5915" y="9205"/>
                    <a:pt x="6130" y="9083"/>
                    <a:pt x="6305" y="8914"/>
                  </a:cubicBezTo>
                  <a:cubicBezTo>
                    <a:pt x="6450" y="9083"/>
                    <a:pt x="6688" y="9205"/>
                    <a:pt x="6933" y="9205"/>
                  </a:cubicBezTo>
                  <a:cubicBezTo>
                    <a:pt x="7200" y="9205"/>
                    <a:pt x="7415" y="9083"/>
                    <a:pt x="7561" y="8914"/>
                  </a:cubicBezTo>
                  <a:cubicBezTo>
                    <a:pt x="7729" y="9083"/>
                    <a:pt x="7950" y="9205"/>
                    <a:pt x="8218" y="9205"/>
                  </a:cubicBezTo>
                  <a:cubicBezTo>
                    <a:pt x="8456" y="9205"/>
                    <a:pt x="8701" y="9083"/>
                    <a:pt x="8846" y="8914"/>
                  </a:cubicBezTo>
                  <a:cubicBezTo>
                    <a:pt x="9015" y="9083"/>
                    <a:pt x="9236" y="9205"/>
                    <a:pt x="9474" y="9205"/>
                  </a:cubicBezTo>
                  <a:cubicBezTo>
                    <a:pt x="9963" y="9205"/>
                    <a:pt x="10346" y="8821"/>
                    <a:pt x="10346" y="8356"/>
                  </a:cubicBezTo>
                  <a:lnTo>
                    <a:pt x="10346" y="7920"/>
                  </a:lnTo>
                  <a:lnTo>
                    <a:pt x="11829" y="8746"/>
                  </a:lnTo>
                  <a:cubicBezTo>
                    <a:pt x="11754" y="8990"/>
                    <a:pt x="11754" y="9257"/>
                    <a:pt x="11853" y="9496"/>
                  </a:cubicBezTo>
                  <a:cubicBezTo>
                    <a:pt x="11946" y="9839"/>
                    <a:pt x="12190" y="10101"/>
                    <a:pt x="12527" y="10246"/>
                  </a:cubicBezTo>
                  <a:cubicBezTo>
                    <a:pt x="12673" y="10345"/>
                    <a:pt x="12871" y="10368"/>
                    <a:pt x="13039" y="10368"/>
                  </a:cubicBezTo>
                  <a:cubicBezTo>
                    <a:pt x="13307" y="10368"/>
                    <a:pt x="13545" y="10298"/>
                    <a:pt x="13766" y="10153"/>
                  </a:cubicBezTo>
                  <a:cubicBezTo>
                    <a:pt x="13865" y="10101"/>
                    <a:pt x="13888" y="9955"/>
                    <a:pt x="13813" y="9862"/>
                  </a:cubicBezTo>
                  <a:cubicBezTo>
                    <a:pt x="13781" y="9796"/>
                    <a:pt x="13706" y="9764"/>
                    <a:pt x="13629" y="9764"/>
                  </a:cubicBezTo>
                  <a:cubicBezTo>
                    <a:pt x="13592" y="9764"/>
                    <a:pt x="13554" y="9771"/>
                    <a:pt x="13522" y="9787"/>
                  </a:cubicBezTo>
                  <a:cubicBezTo>
                    <a:pt x="13381" y="9886"/>
                    <a:pt x="13212" y="9937"/>
                    <a:pt x="13044" y="9937"/>
                  </a:cubicBezTo>
                  <a:cubicBezTo>
                    <a:pt x="12926" y="9937"/>
                    <a:pt x="12809" y="9912"/>
                    <a:pt x="12702" y="9862"/>
                  </a:cubicBezTo>
                  <a:cubicBezTo>
                    <a:pt x="12481" y="9763"/>
                    <a:pt x="12335" y="9595"/>
                    <a:pt x="12266" y="9350"/>
                  </a:cubicBezTo>
                  <a:cubicBezTo>
                    <a:pt x="12190" y="9135"/>
                    <a:pt x="12213" y="8914"/>
                    <a:pt x="12312" y="8699"/>
                  </a:cubicBezTo>
                  <a:cubicBezTo>
                    <a:pt x="12434" y="8530"/>
                    <a:pt x="12580" y="8385"/>
                    <a:pt x="12772" y="8309"/>
                  </a:cubicBezTo>
                  <a:cubicBezTo>
                    <a:pt x="12940" y="8263"/>
                    <a:pt x="13039" y="8065"/>
                    <a:pt x="13016" y="7896"/>
                  </a:cubicBezTo>
                  <a:cubicBezTo>
                    <a:pt x="12964" y="7705"/>
                    <a:pt x="12993" y="7484"/>
                    <a:pt x="13086" y="7315"/>
                  </a:cubicBezTo>
                  <a:cubicBezTo>
                    <a:pt x="13208" y="7100"/>
                    <a:pt x="13400" y="6954"/>
                    <a:pt x="13621" y="6902"/>
                  </a:cubicBezTo>
                  <a:cubicBezTo>
                    <a:pt x="13685" y="6888"/>
                    <a:pt x="13752" y="6880"/>
                    <a:pt x="13820" y="6880"/>
                  </a:cubicBezTo>
                  <a:cubicBezTo>
                    <a:pt x="13978" y="6880"/>
                    <a:pt x="14138" y="6922"/>
                    <a:pt x="14272" y="7024"/>
                  </a:cubicBezTo>
                  <a:cubicBezTo>
                    <a:pt x="14615" y="7222"/>
                    <a:pt x="14761" y="7728"/>
                    <a:pt x="14592" y="8065"/>
                  </a:cubicBezTo>
                  <a:cubicBezTo>
                    <a:pt x="14493" y="8263"/>
                    <a:pt x="14348" y="8408"/>
                    <a:pt x="14156" y="8478"/>
                  </a:cubicBezTo>
                  <a:cubicBezTo>
                    <a:pt x="13958" y="8577"/>
                    <a:pt x="13836" y="8769"/>
                    <a:pt x="13888" y="8990"/>
                  </a:cubicBezTo>
                  <a:lnTo>
                    <a:pt x="13888" y="9083"/>
                  </a:lnTo>
                  <a:cubicBezTo>
                    <a:pt x="13888" y="9205"/>
                    <a:pt x="14010" y="9281"/>
                    <a:pt x="14103" y="9281"/>
                  </a:cubicBezTo>
                  <a:cubicBezTo>
                    <a:pt x="14226" y="9281"/>
                    <a:pt x="14324" y="9182"/>
                    <a:pt x="14324" y="9060"/>
                  </a:cubicBezTo>
                  <a:lnTo>
                    <a:pt x="14324" y="8914"/>
                  </a:lnTo>
                  <a:cubicBezTo>
                    <a:pt x="14301" y="8891"/>
                    <a:pt x="14324" y="8891"/>
                    <a:pt x="14324" y="8891"/>
                  </a:cubicBezTo>
                  <a:cubicBezTo>
                    <a:pt x="14615" y="8769"/>
                    <a:pt x="14830" y="8554"/>
                    <a:pt x="14976" y="8263"/>
                  </a:cubicBezTo>
                  <a:cubicBezTo>
                    <a:pt x="15243" y="7728"/>
                    <a:pt x="15028" y="6978"/>
                    <a:pt x="14516" y="6640"/>
                  </a:cubicBezTo>
                  <a:cubicBezTo>
                    <a:pt x="14324" y="6509"/>
                    <a:pt x="14101" y="6445"/>
                    <a:pt x="13872" y="6445"/>
                  </a:cubicBezTo>
                  <a:cubicBezTo>
                    <a:pt x="13756" y="6445"/>
                    <a:pt x="13638" y="6461"/>
                    <a:pt x="13522" y="6495"/>
                  </a:cubicBezTo>
                  <a:cubicBezTo>
                    <a:pt x="13254" y="6541"/>
                    <a:pt x="13039" y="6687"/>
                    <a:pt x="12871" y="6879"/>
                  </a:cubicBezTo>
                  <a:lnTo>
                    <a:pt x="11975" y="6373"/>
                  </a:lnTo>
                  <a:lnTo>
                    <a:pt x="11975" y="6128"/>
                  </a:lnTo>
                  <a:cubicBezTo>
                    <a:pt x="11975" y="5646"/>
                    <a:pt x="11731" y="5186"/>
                    <a:pt x="11318" y="4919"/>
                  </a:cubicBezTo>
                  <a:cubicBezTo>
                    <a:pt x="11294" y="4896"/>
                    <a:pt x="11294" y="4896"/>
                    <a:pt x="11294" y="4866"/>
                  </a:cubicBezTo>
                  <a:lnTo>
                    <a:pt x="11294" y="4384"/>
                  </a:lnTo>
                  <a:lnTo>
                    <a:pt x="12871" y="3511"/>
                  </a:lnTo>
                  <a:cubicBezTo>
                    <a:pt x="13039" y="3703"/>
                    <a:pt x="13254" y="3825"/>
                    <a:pt x="13522" y="3901"/>
                  </a:cubicBezTo>
                  <a:cubicBezTo>
                    <a:pt x="13621" y="3924"/>
                    <a:pt x="13720" y="3924"/>
                    <a:pt x="13836" y="3924"/>
                  </a:cubicBezTo>
                  <a:cubicBezTo>
                    <a:pt x="14080" y="3924"/>
                    <a:pt x="14301" y="3878"/>
                    <a:pt x="14516" y="3732"/>
                  </a:cubicBezTo>
                  <a:cubicBezTo>
                    <a:pt x="15028" y="3389"/>
                    <a:pt x="15243" y="2662"/>
                    <a:pt x="14976" y="2104"/>
                  </a:cubicBezTo>
                  <a:cubicBezTo>
                    <a:pt x="14830" y="1842"/>
                    <a:pt x="14615" y="1621"/>
                    <a:pt x="14324" y="1499"/>
                  </a:cubicBezTo>
                  <a:cubicBezTo>
                    <a:pt x="14324" y="1499"/>
                    <a:pt x="14301" y="1476"/>
                    <a:pt x="14324" y="1476"/>
                  </a:cubicBezTo>
                  <a:cubicBezTo>
                    <a:pt x="14348" y="1162"/>
                    <a:pt x="14301" y="848"/>
                    <a:pt x="14127" y="580"/>
                  </a:cubicBezTo>
                  <a:cubicBezTo>
                    <a:pt x="13892" y="207"/>
                    <a:pt x="13478" y="1"/>
                    <a:pt x="13060" y="1"/>
                  </a:cubicBezTo>
                  <a:cubicBezTo>
                    <a:pt x="12879" y="1"/>
                    <a:pt x="12696" y="40"/>
                    <a:pt x="12527" y="121"/>
                  </a:cubicBezTo>
                  <a:cubicBezTo>
                    <a:pt x="12190" y="266"/>
                    <a:pt x="11946" y="534"/>
                    <a:pt x="11853" y="871"/>
                  </a:cubicBezTo>
                  <a:cubicBezTo>
                    <a:pt x="11754" y="1139"/>
                    <a:pt x="11754" y="1406"/>
                    <a:pt x="11829" y="1645"/>
                  </a:cubicBezTo>
                  <a:lnTo>
                    <a:pt x="10666" y="2278"/>
                  </a:lnTo>
                  <a:cubicBezTo>
                    <a:pt x="10567" y="2133"/>
                    <a:pt x="10469" y="2011"/>
                    <a:pt x="10346" y="1889"/>
                  </a:cubicBezTo>
                  <a:cubicBezTo>
                    <a:pt x="10297" y="1836"/>
                    <a:pt x="10239" y="1811"/>
                    <a:pt x="10181" y="1811"/>
                  </a:cubicBezTo>
                  <a:cubicBezTo>
                    <a:pt x="10130" y="1811"/>
                    <a:pt x="10079" y="1830"/>
                    <a:pt x="10032" y="1866"/>
                  </a:cubicBezTo>
                  <a:cubicBezTo>
                    <a:pt x="9939" y="1959"/>
                    <a:pt x="9939" y="2081"/>
                    <a:pt x="10032" y="2180"/>
                  </a:cubicBezTo>
                  <a:cubicBezTo>
                    <a:pt x="10567" y="2738"/>
                    <a:pt x="10858" y="3488"/>
                    <a:pt x="10858" y="4262"/>
                  </a:cubicBezTo>
                  <a:lnTo>
                    <a:pt x="10858" y="4866"/>
                  </a:lnTo>
                  <a:cubicBezTo>
                    <a:pt x="10858" y="5041"/>
                    <a:pt x="10928" y="5186"/>
                    <a:pt x="11073" y="5279"/>
                  </a:cubicBezTo>
                  <a:cubicBezTo>
                    <a:pt x="11364" y="5477"/>
                    <a:pt x="11539" y="5791"/>
                    <a:pt x="11539" y="6128"/>
                  </a:cubicBezTo>
                  <a:cubicBezTo>
                    <a:pt x="11539" y="6710"/>
                    <a:pt x="11073" y="7170"/>
                    <a:pt x="10521" y="7170"/>
                  </a:cubicBezTo>
                  <a:lnTo>
                    <a:pt x="10131" y="7170"/>
                  </a:lnTo>
                  <a:cubicBezTo>
                    <a:pt x="10009" y="7170"/>
                    <a:pt x="9910" y="7268"/>
                    <a:pt x="9910" y="7391"/>
                  </a:cubicBezTo>
                  <a:lnTo>
                    <a:pt x="9910" y="8356"/>
                  </a:lnTo>
                  <a:cubicBezTo>
                    <a:pt x="9910" y="8577"/>
                    <a:pt x="9718" y="8769"/>
                    <a:pt x="9474" y="8769"/>
                  </a:cubicBezTo>
                  <a:cubicBezTo>
                    <a:pt x="9259" y="8769"/>
                    <a:pt x="9067" y="8577"/>
                    <a:pt x="9067" y="8356"/>
                  </a:cubicBezTo>
                  <a:lnTo>
                    <a:pt x="9067" y="7606"/>
                  </a:lnTo>
                  <a:cubicBezTo>
                    <a:pt x="9067" y="7484"/>
                    <a:pt x="8968" y="7391"/>
                    <a:pt x="8846" y="7391"/>
                  </a:cubicBezTo>
                  <a:cubicBezTo>
                    <a:pt x="8724" y="7391"/>
                    <a:pt x="8631" y="7484"/>
                    <a:pt x="8631" y="7606"/>
                  </a:cubicBezTo>
                  <a:lnTo>
                    <a:pt x="8631" y="8356"/>
                  </a:lnTo>
                  <a:cubicBezTo>
                    <a:pt x="8631" y="8577"/>
                    <a:pt x="8433" y="8769"/>
                    <a:pt x="8218" y="8769"/>
                  </a:cubicBezTo>
                  <a:cubicBezTo>
                    <a:pt x="7974" y="8769"/>
                    <a:pt x="7782" y="8577"/>
                    <a:pt x="7782" y="8356"/>
                  </a:cubicBezTo>
                  <a:lnTo>
                    <a:pt x="7782" y="7606"/>
                  </a:lnTo>
                  <a:cubicBezTo>
                    <a:pt x="7782" y="7484"/>
                    <a:pt x="7683" y="7391"/>
                    <a:pt x="7561" y="7391"/>
                  </a:cubicBezTo>
                  <a:cubicBezTo>
                    <a:pt x="7468" y="7391"/>
                    <a:pt x="7346" y="7484"/>
                    <a:pt x="7346" y="7606"/>
                  </a:cubicBezTo>
                  <a:lnTo>
                    <a:pt x="7346" y="8356"/>
                  </a:lnTo>
                  <a:cubicBezTo>
                    <a:pt x="7346" y="8577"/>
                    <a:pt x="7177" y="8769"/>
                    <a:pt x="6933" y="8769"/>
                  </a:cubicBezTo>
                  <a:cubicBezTo>
                    <a:pt x="6712" y="8769"/>
                    <a:pt x="6520" y="8577"/>
                    <a:pt x="6520" y="8356"/>
                  </a:cubicBezTo>
                  <a:lnTo>
                    <a:pt x="6520" y="7606"/>
                  </a:lnTo>
                  <a:cubicBezTo>
                    <a:pt x="6520" y="7484"/>
                    <a:pt x="6421" y="7391"/>
                    <a:pt x="6305" y="7391"/>
                  </a:cubicBezTo>
                  <a:cubicBezTo>
                    <a:pt x="6182" y="7391"/>
                    <a:pt x="6084" y="7484"/>
                    <a:pt x="6084" y="7606"/>
                  </a:cubicBezTo>
                  <a:lnTo>
                    <a:pt x="6084" y="8356"/>
                  </a:lnTo>
                  <a:cubicBezTo>
                    <a:pt x="6084" y="8577"/>
                    <a:pt x="5892" y="8769"/>
                    <a:pt x="5671" y="8769"/>
                  </a:cubicBezTo>
                  <a:cubicBezTo>
                    <a:pt x="5432" y="8769"/>
                    <a:pt x="5234" y="8577"/>
                    <a:pt x="5234" y="8356"/>
                  </a:cubicBezTo>
                  <a:lnTo>
                    <a:pt x="5234" y="7391"/>
                  </a:lnTo>
                  <a:cubicBezTo>
                    <a:pt x="5234" y="7268"/>
                    <a:pt x="5141" y="7170"/>
                    <a:pt x="5019" y="7170"/>
                  </a:cubicBezTo>
                  <a:lnTo>
                    <a:pt x="4630" y="7170"/>
                  </a:lnTo>
                  <a:cubicBezTo>
                    <a:pt x="4071" y="7170"/>
                    <a:pt x="3589" y="6710"/>
                    <a:pt x="3589" y="6128"/>
                  </a:cubicBezTo>
                  <a:cubicBezTo>
                    <a:pt x="3589" y="5791"/>
                    <a:pt x="3781" y="5477"/>
                    <a:pt x="4071" y="5279"/>
                  </a:cubicBezTo>
                  <a:cubicBezTo>
                    <a:pt x="4217" y="5186"/>
                    <a:pt x="4292" y="5041"/>
                    <a:pt x="4292" y="4866"/>
                  </a:cubicBezTo>
                  <a:lnTo>
                    <a:pt x="4292" y="4262"/>
                  </a:lnTo>
                  <a:cubicBezTo>
                    <a:pt x="4292" y="2593"/>
                    <a:pt x="5647" y="1232"/>
                    <a:pt x="7322" y="1232"/>
                  </a:cubicBezTo>
                  <a:lnTo>
                    <a:pt x="7828" y="1232"/>
                  </a:lnTo>
                  <a:cubicBezTo>
                    <a:pt x="8311" y="1232"/>
                    <a:pt x="8800" y="1354"/>
                    <a:pt x="9236" y="1575"/>
                  </a:cubicBezTo>
                  <a:cubicBezTo>
                    <a:pt x="9265" y="1589"/>
                    <a:pt x="9299" y="1597"/>
                    <a:pt x="9334" y="1597"/>
                  </a:cubicBezTo>
                  <a:cubicBezTo>
                    <a:pt x="9411" y="1597"/>
                    <a:pt x="9491" y="1560"/>
                    <a:pt x="9526" y="1476"/>
                  </a:cubicBezTo>
                  <a:cubicBezTo>
                    <a:pt x="9573" y="1377"/>
                    <a:pt x="9550" y="1261"/>
                    <a:pt x="9428" y="1185"/>
                  </a:cubicBezTo>
                  <a:cubicBezTo>
                    <a:pt x="8945" y="941"/>
                    <a:pt x="8387" y="795"/>
                    <a:pt x="7828" y="795"/>
                  </a:cubicBezTo>
                  <a:lnTo>
                    <a:pt x="7322" y="795"/>
                  </a:lnTo>
                  <a:cubicBezTo>
                    <a:pt x="6159" y="795"/>
                    <a:pt x="5141" y="1377"/>
                    <a:pt x="4507" y="2249"/>
                  </a:cubicBezTo>
                  <a:lnTo>
                    <a:pt x="3420" y="1645"/>
                  </a:lnTo>
                  <a:cubicBezTo>
                    <a:pt x="3490" y="1406"/>
                    <a:pt x="3466" y="1139"/>
                    <a:pt x="3397" y="871"/>
                  </a:cubicBezTo>
                  <a:cubicBezTo>
                    <a:pt x="3298" y="534"/>
                    <a:pt x="3054" y="266"/>
                    <a:pt x="2716" y="121"/>
                  </a:cubicBezTo>
                  <a:cubicBezTo>
                    <a:pt x="2547" y="40"/>
                    <a:pt x="2365" y="1"/>
                    <a:pt x="2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5" name="Google Shape;2885;p72"/>
          <p:cNvGrpSpPr/>
          <p:nvPr/>
        </p:nvGrpSpPr>
        <p:grpSpPr>
          <a:xfrm>
            <a:off x="2657907" y="2086260"/>
            <a:ext cx="343844" cy="320159"/>
            <a:chOff x="2657907" y="1927635"/>
            <a:chExt cx="343844" cy="320159"/>
          </a:xfrm>
        </p:grpSpPr>
        <p:sp>
          <p:nvSpPr>
            <p:cNvPr id="2886" name="Google Shape;2886;p72"/>
            <p:cNvSpPr/>
            <p:nvPr/>
          </p:nvSpPr>
          <p:spPr>
            <a:xfrm>
              <a:off x="2778929" y="2015567"/>
              <a:ext cx="28376" cy="51969"/>
            </a:xfrm>
            <a:custGeom>
              <a:rect b="b" l="l" r="r" t="t"/>
              <a:pathLst>
                <a:path extrusionOk="0" h="2260" w="1234">
                  <a:moveTo>
                    <a:pt x="994" y="1"/>
                  </a:moveTo>
                  <a:cubicBezTo>
                    <a:pt x="935" y="1"/>
                    <a:pt x="874" y="25"/>
                    <a:pt x="821" y="79"/>
                  </a:cubicBezTo>
                  <a:lnTo>
                    <a:pt x="70" y="998"/>
                  </a:lnTo>
                  <a:cubicBezTo>
                    <a:pt x="1" y="1068"/>
                    <a:pt x="1" y="1190"/>
                    <a:pt x="70" y="1266"/>
                  </a:cubicBezTo>
                  <a:lnTo>
                    <a:pt x="821" y="2184"/>
                  </a:lnTo>
                  <a:cubicBezTo>
                    <a:pt x="873" y="2231"/>
                    <a:pt x="943" y="2260"/>
                    <a:pt x="989" y="2260"/>
                  </a:cubicBezTo>
                  <a:cubicBezTo>
                    <a:pt x="1042" y="2260"/>
                    <a:pt x="1088" y="2260"/>
                    <a:pt x="1135" y="2208"/>
                  </a:cubicBezTo>
                  <a:cubicBezTo>
                    <a:pt x="1234" y="2138"/>
                    <a:pt x="1234" y="2016"/>
                    <a:pt x="1164" y="1917"/>
                  </a:cubicBezTo>
                  <a:lnTo>
                    <a:pt x="530" y="1143"/>
                  </a:lnTo>
                  <a:lnTo>
                    <a:pt x="1164" y="341"/>
                  </a:lnTo>
                  <a:cubicBezTo>
                    <a:pt x="1234" y="271"/>
                    <a:pt x="1234" y="126"/>
                    <a:pt x="1135" y="50"/>
                  </a:cubicBezTo>
                  <a:cubicBezTo>
                    <a:pt x="1092" y="18"/>
                    <a:pt x="1044" y="1"/>
                    <a:pt x="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2"/>
            <p:cNvSpPr/>
            <p:nvPr/>
          </p:nvSpPr>
          <p:spPr>
            <a:xfrm>
              <a:off x="2850743" y="2015567"/>
              <a:ext cx="28514" cy="51969"/>
            </a:xfrm>
            <a:custGeom>
              <a:rect b="b" l="l" r="r" t="t"/>
              <a:pathLst>
                <a:path extrusionOk="0" h="2260" w="1240">
                  <a:moveTo>
                    <a:pt x="264" y="1"/>
                  </a:moveTo>
                  <a:cubicBezTo>
                    <a:pt x="217" y="1"/>
                    <a:pt x="168" y="18"/>
                    <a:pt x="123" y="50"/>
                  </a:cubicBezTo>
                  <a:cubicBezTo>
                    <a:pt x="24" y="126"/>
                    <a:pt x="1" y="271"/>
                    <a:pt x="100" y="341"/>
                  </a:cubicBezTo>
                  <a:lnTo>
                    <a:pt x="728" y="1143"/>
                  </a:lnTo>
                  <a:lnTo>
                    <a:pt x="100" y="1917"/>
                  </a:lnTo>
                  <a:cubicBezTo>
                    <a:pt x="1" y="2016"/>
                    <a:pt x="24" y="2138"/>
                    <a:pt x="123" y="2208"/>
                  </a:cubicBezTo>
                  <a:cubicBezTo>
                    <a:pt x="146" y="2260"/>
                    <a:pt x="193" y="2260"/>
                    <a:pt x="245" y="2260"/>
                  </a:cubicBezTo>
                  <a:cubicBezTo>
                    <a:pt x="315" y="2260"/>
                    <a:pt x="390" y="2231"/>
                    <a:pt x="414" y="2184"/>
                  </a:cubicBezTo>
                  <a:lnTo>
                    <a:pt x="1187" y="1266"/>
                  </a:lnTo>
                  <a:cubicBezTo>
                    <a:pt x="1239" y="1190"/>
                    <a:pt x="1239" y="1068"/>
                    <a:pt x="1187" y="998"/>
                  </a:cubicBezTo>
                  <a:lnTo>
                    <a:pt x="414" y="79"/>
                  </a:lnTo>
                  <a:cubicBezTo>
                    <a:pt x="372" y="25"/>
                    <a:pt x="319"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2"/>
            <p:cNvSpPr/>
            <p:nvPr/>
          </p:nvSpPr>
          <p:spPr>
            <a:xfrm>
              <a:off x="2813445" y="2015429"/>
              <a:ext cx="31181" cy="52107"/>
            </a:xfrm>
            <a:custGeom>
              <a:rect b="b" l="l" r="r" t="t"/>
              <a:pathLst>
                <a:path extrusionOk="0" h="2266" w="1356">
                  <a:moveTo>
                    <a:pt x="1097" y="0"/>
                  </a:moveTo>
                  <a:cubicBezTo>
                    <a:pt x="1020" y="0"/>
                    <a:pt x="955" y="48"/>
                    <a:pt x="919" y="132"/>
                  </a:cubicBezTo>
                  <a:lnTo>
                    <a:pt x="47" y="1975"/>
                  </a:lnTo>
                  <a:cubicBezTo>
                    <a:pt x="0" y="2068"/>
                    <a:pt x="47" y="2190"/>
                    <a:pt x="169" y="2266"/>
                  </a:cubicBezTo>
                  <a:lnTo>
                    <a:pt x="244" y="2266"/>
                  </a:lnTo>
                  <a:cubicBezTo>
                    <a:pt x="337" y="2266"/>
                    <a:pt x="413" y="2237"/>
                    <a:pt x="459" y="2144"/>
                  </a:cubicBezTo>
                  <a:lnTo>
                    <a:pt x="1309" y="324"/>
                  </a:lnTo>
                  <a:cubicBezTo>
                    <a:pt x="1355" y="201"/>
                    <a:pt x="1309" y="85"/>
                    <a:pt x="1210" y="33"/>
                  </a:cubicBezTo>
                  <a:cubicBezTo>
                    <a:pt x="1171" y="11"/>
                    <a:pt x="1133" y="0"/>
                    <a:pt x="1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2"/>
            <p:cNvSpPr/>
            <p:nvPr/>
          </p:nvSpPr>
          <p:spPr>
            <a:xfrm>
              <a:off x="2657907" y="1927635"/>
              <a:ext cx="343844" cy="320159"/>
            </a:xfrm>
            <a:custGeom>
              <a:rect b="b" l="l" r="r" t="t"/>
              <a:pathLst>
                <a:path extrusionOk="0" h="13923" w="14953">
                  <a:moveTo>
                    <a:pt x="11079" y="1937"/>
                  </a:moveTo>
                  <a:cubicBezTo>
                    <a:pt x="11196" y="2251"/>
                    <a:pt x="11440" y="2519"/>
                    <a:pt x="11754" y="2711"/>
                  </a:cubicBezTo>
                  <a:cubicBezTo>
                    <a:pt x="11440" y="2909"/>
                    <a:pt x="11196" y="3176"/>
                    <a:pt x="11079" y="3490"/>
                  </a:cubicBezTo>
                  <a:cubicBezTo>
                    <a:pt x="10934" y="3176"/>
                    <a:pt x="10713" y="2909"/>
                    <a:pt x="10399" y="2711"/>
                  </a:cubicBezTo>
                  <a:cubicBezTo>
                    <a:pt x="10713" y="2519"/>
                    <a:pt x="10934" y="2251"/>
                    <a:pt x="11079" y="1937"/>
                  </a:cubicBezTo>
                  <a:close/>
                  <a:moveTo>
                    <a:pt x="7078" y="7393"/>
                  </a:moveTo>
                  <a:lnTo>
                    <a:pt x="6159" y="8963"/>
                  </a:lnTo>
                  <a:lnTo>
                    <a:pt x="5235" y="7393"/>
                  </a:lnTo>
                  <a:close/>
                  <a:moveTo>
                    <a:pt x="9672" y="7393"/>
                  </a:moveTo>
                  <a:lnTo>
                    <a:pt x="8753" y="8963"/>
                  </a:lnTo>
                  <a:lnTo>
                    <a:pt x="7828" y="7393"/>
                  </a:lnTo>
                  <a:close/>
                  <a:moveTo>
                    <a:pt x="4874" y="7608"/>
                  </a:moveTo>
                  <a:lnTo>
                    <a:pt x="5770" y="9184"/>
                  </a:lnTo>
                  <a:lnTo>
                    <a:pt x="3955" y="9184"/>
                  </a:lnTo>
                  <a:lnTo>
                    <a:pt x="4874" y="7608"/>
                  </a:lnTo>
                  <a:close/>
                  <a:moveTo>
                    <a:pt x="7444" y="7608"/>
                  </a:moveTo>
                  <a:lnTo>
                    <a:pt x="8363" y="9184"/>
                  </a:lnTo>
                  <a:lnTo>
                    <a:pt x="6543" y="9184"/>
                  </a:lnTo>
                  <a:lnTo>
                    <a:pt x="7444" y="7608"/>
                  </a:lnTo>
                  <a:close/>
                  <a:moveTo>
                    <a:pt x="10032" y="7608"/>
                  </a:moveTo>
                  <a:lnTo>
                    <a:pt x="10957" y="9184"/>
                  </a:lnTo>
                  <a:lnTo>
                    <a:pt x="9114" y="9184"/>
                  </a:lnTo>
                  <a:lnTo>
                    <a:pt x="10032" y="7608"/>
                  </a:lnTo>
                  <a:close/>
                  <a:moveTo>
                    <a:pt x="10835" y="9620"/>
                  </a:moveTo>
                  <a:lnTo>
                    <a:pt x="7950" y="12842"/>
                  </a:lnTo>
                  <a:lnTo>
                    <a:pt x="7950" y="12842"/>
                  </a:lnTo>
                  <a:lnTo>
                    <a:pt x="8898" y="9620"/>
                  </a:lnTo>
                  <a:close/>
                  <a:moveTo>
                    <a:pt x="8462" y="9620"/>
                  </a:moveTo>
                  <a:lnTo>
                    <a:pt x="7444" y="13034"/>
                  </a:lnTo>
                  <a:lnTo>
                    <a:pt x="6450" y="9620"/>
                  </a:lnTo>
                  <a:close/>
                  <a:moveTo>
                    <a:pt x="1140" y="1"/>
                  </a:moveTo>
                  <a:cubicBezTo>
                    <a:pt x="512" y="1"/>
                    <a:pt x="0" y="507"/>
                    <a:pt x="0" y="1112"/>
                  </a:cubicBezTo>
                  <a:lnTo>
                    <a:pt x="0" y="4194"/>
                  </a:lnTo>
                  <a:cubicBezTo>
                    <a:pt x="0" y="4310"/>
                    <a:pt x="99" y="4409"/>
                    <a:pt x="221" y="4409"/>
                  </a:cubicBezTo>
                  <a:cubicBezTo>
                    <a:pt x="343" y="4409"/>
                    <a:pt x="437" y="4310"/>
                    <a:pt x="437" y="4194"/>
                  </a:cubicBezTo>
                  <a:lnTo>
                    <a:pt x="437" y="2932"/>
                  </a:lnTo>
                  <a:lnTo>
                    <a:pt x="8898" y="2932"/>
                  </a:lnTo>
                  <a:cubicBezTo>
                    <a:pt x="9015" y="2932"/>
                    <a:pt x="9114" y="2833"/>
                    <a:pt x="9114" y="2711"/>
                  </a:cubicBezTo>
                  <a:cubicBezTo>
                    <a:pt x="9114" y="2595"/>
                    <a:pt x="9015" y="2496"/>
                    <a:pt x="8898" y="2496"/>
                  </a:cubicBezTo>
                  <a:lnTo>
                    <a:pt x="437" y="2496"/>
                  </a:lnTo>
                  <a:lnTo>
                    <a:pt x="437" y="1112"/>
                  </a:lnTo>
                  <a:cubicBezTo>
                    <a:pt x="437" y="751"/>
                    <a:pt x="756" y="437"/>
                    <a:pt x="1140" y="437"/>
                  </a:cubicBezTo>
                  <a:lnTo>
                    <a:pt x="13813" y="437"/>
                  </a:lnTo>
                  <a:cubicBezTo>
                    <a:pt x="14202" y="437"/>
                    <a:pt x="14516" y="751"/>
                    <a:pt x="14516" y="1112"/>
                  </a:cubicBezTo>
                  <a:lnTo>
                    <a:pt x="14516" y="2496"/>
                  </a:lnTo>
                  <a:lnTo>
                    <a:pt x="12266" y="2496"/>
                  </a:lnTo>
                  <a:cubicBezTo>
                    <a:pt x="12242" y="2472"/>
                    <a:pt x="12242" y="2472"/>
                    <a:pt x="12213" y="2472"/>
                  </a:cubicBezTo>
                  <a:cubicBezTo>
                    <a:pt x="12213" y="2449"/>
                    <a:pt x="12190" y="2449"/>
                    <a:pt x="12190" y="2449"/>
                  </a:cubicBezTo>
                  <a:cubicBezTo>
                    <a:pt x="11899" y="2327"/>
                    <a:pt x="11539" y="2060"/>
                    <a:pt x="11417" y="1577"/>
                  </a:cubicBezTo>
                  <a:lnTo>
                    <a:pt x="11341" y="1286"/>
                  </a:lnTo>
                  <a:cubicBezTo>
                    <a:pt x="11318" y="1164"/>
                    <a:pt x="11196" y="1065"/>
                    <a:pt x="11079" y="1065"/>
                  </a:cubicBezTo>
                  <a:cubicBezTo>
                    <a:pt x="10957" y="1065"/>
                    <a:pt x="10835" y="1164"/>
                    <a:pt x="10812" y="1286"/>
                  </a:cubicBezTo>
                  <a:lnTo>
                    <a:pt x="10736" y="1577"/>
                  </a:lnTo>
                  <a:cubicBezTo>
                    <a:pt x="10614" y="2060"/>
                    <a:pt x="10253" y="2327"/>
                    <a:pt x="9963" y="2449"/>
                  </a:cubicBezTo>
                  <a:cubicBezTo>
                    <a:pt x="9939" y="2449"/>
                    <a:pt x="9939" y="2449"/>
                    <a:pt x="9916" y="2472"/>
                  </a:cubicBezTo>
                  <a:cubicBezTo>
                    <a:pt x="9841" y="2519"/>
                    <a:pt x="9794" y="2618"/>
                    <a:pt x="9794" y="2711"/>
                  </a:cubicBezTo>
                  <a:cubicBezTo>
                    <a:pt x="9794" y="2810"/>
                    <a:pt x="9841" y="2885"/>
                    <a:pt x="9916" y="2955"/>
                  </a:cubicBezTo>
                  <a:lnTo>
                    <a:pt x="9963" y="2955"/>
                  </a:lnTo>
                  <a:cubicBezTo>
                    <a:pt x="10253" y="3101"/>
                    <a:pt x="10614" y="3345"/>
                    <a:pt x="10736" y="3827"/>
                  </a:cubicBezTo>
                  <a:lnTo>
                    <a:pt x="10812" y="4118"/>
                  </a:lnTo>
                  <a:cubicBezTo>
                    <a:pt x="10835" y="4240"/>
                    <a:pt x="10957" y="4339"/>
                    <a:pt x="11079" y="4339"/>
                  </a:cubicBezTo>
                  <a:cubicBezTo>
                    <a:pt x="11196" y="4339"/>
                    <a:pt x="11318" y="4240"/>
                    <a:pt x="11341" y="4118"/>
                  </a:cubicBezTo>
                  <a:lnTo>
                    <a:pt x="11417" y="3827"/>
                  </a:lnTo>
                  <a:cubicBezTo>
                    <a:pt x="11539" y="3345"/>
                    <a:pt x="11899" y="3101"/>
                    <a:pt x="12190" y="2955"/>
                  </a:cubicBezTo>
                  <a:lnTo>
                    <a:pt x="12213" y="2955"/>
                  </a:lnTo>
                  <a:cubicBezTo>
                    <a:pt x="12242" y="2932"/>
                    <a:pt x="12242" y="2932"/>
                    <a:pt x="12266" y="2932"/>
                  </a:cubicBezTo>
                  <a:lnTo>
                    <a:pt x="14516" y="2932"/>
                  </a:lnTo>
                  <a:lnTo>
                    <a:pt x="14516" y="10225"/>
                  </a:lnTo>
                  <a:cubicBezTo>
                    <a:pt x="14516" y="10614"/>
                    <a:pt x="14202" y="10905"/>
                    <a:pt x="13813" y="10905"/>
                  </a:cubicBezTo>
                  <a:lnTo>
                    <a:pt x="10277" y="10905"/>
                  </a:lnTo>
                  <a:lnTo>
                    <a:pt x="11440" y="9597"/>
                  </a:lnTo>
                  <a:cubicBezTo>
                    <a:pt x="11539" y="9498"/>
                    <a:pt x="11562" y="9352"/>
                    <a:pt x="11486" y="9230"/>
                  </a:cubicBezTo>
                  <a:lnTo>
                    <a:pt x="10277" y="7125"/>
                  </a:lnTo>
                  <a:cubicBezTo>
                    <a:pt x="10207" y="7026"/>
                    <a:pt x="10085" y="6956"/>
                    <a:pt x="9963" y="6956"/>
                  </a:cubicBezTo>
                  <a:lnTo>
                    <a:pt x="4944" y="6956"/>
                  </a:lnTo>
                  <a:cubicBezTo>
                    <a:pt x="4827" y="6956"/>
                    <a:pt x="4705" y="7026"/>
                    <a:pt x="4630" y="7125"/>
                  </a:cubicBezTo>
                  <a:lnTo>
                    <a:pt x="3420" y="9230"/>
                  </a:lnTo>
                  <a:cubicBezTo>
                    <a:pt x="3344" y="9352"/>
                    <a:pt x="3373" y="9498"/>
                    <a:pt x="3443" y="9597"/>
                  </a:cubicBezTo>
                  <a:lnTo>
                    <a:pt x="4630" y="10905"/>
                  </a:lnTo>
                  <a:lnTo>
                    <a:pt x="1140" y="10905"/>
                  </a:lnTo>
                  <a:cubicBezTo>
                    <a:pt x="756" y="10905"/>
                    <a:pt x="437" y="10614"/>
                    <a:pt x="437" y="10225"/>
                  </a:cubicBezTo>
                  <a:lnTo>
                    <a:pt x="437" y="5212"/>
                  </a:lnTo>
                  <a:cubicBezTo>
                    <a:pt x="437" y="5090"/>
                    <a:pt x="343" y="4991"/>
                    <a:pt x="221" y="4991"/>
                  </a:cubicBezTo>
                  <a:cubicBezTo>
                    <a:pt x="99" y="4991"/>
                    <a:pt x="0" y="5090"/>
                    <a:pt x="0" y="5212"/>
                  </a:cubicBezTo>
                  <a:lnTo>
                    <a:pt x="0" y="10225"/>
                  </a:lnTo>
                  <a:cubicBezTo>
                    <a:pt x="0" y="10853"/>
                    <a:pt x="512" y="11341"/>
                    <a:pt x="1140" y="11341"/>
                  </a:cubicBezTo>
                  <a:lnTo>
                    <a:pt x="5019" y="11341"/>
                  </a:lnTo>
                  <a:lnTo>
                    <a:pt x="5502" y="11900"/>
                  </a:lnTo>
                  <a:cubicBezTo>
                    <a:pt x="5555" y="11950"/>
                    <a:pt x="5615" y="11973"/>
                    <a:pt x="5673" y="11973"/>
                  </a:cubicBezTo>
                  <a:cubicBezTo>
                    <a:pt x="5723" y="11973"/>
                    <a:pt x="5773" y="11955"/>
                    <a:pt x="5816" y="11923"/>
                  </a:cubicBezTo>
                  <a:cubicBezTo>
                    <a:pt x="5915" y="11847"/>
                    <a:pt x="5915" y="11702"/>
                    <a:pt x="5845" y="11609"/>
                  </a:cubicBezTo>
                  <a:lnTo>
                    <a:pt x="4048" y="9620"/>
                  </a:lnTo>
                  <a:lnTo>
                    <a:pt x="5991" y="9620"/>
                  </a:lnTo>
                  <a:lnTo>
                    <a:pt x="6933" y="12842"/>
                  </a:lnTo>
                  <a:lnTo>
                    <a:pt x="6543" y="12406"/>
                  </a:lnTo>
                  <a:cubicBezTo>
                    <a:pt x="6506" y="12353"/>
                    <a:pt x="6447" y="12328"/>
                    <a:pt x="6385" y="12328"/>
                  </a:cubicBezTo>
                  <a:cubicBezTo>
                    <a:pt x="6331" y="12328"/>
                    <a:pt x="6275" y="12347"/>
                    <a:pt x="6229" y="12382"/>
                  </a:cubicBezTo>
                  <a:cubicBezTo>
                    <a:pt x="6159" y="12481"/>
                    <a:pt x="6136" y="12598"/>
                    <a:pt x="6229" y="12696"/>
                  </a:cubicBezTo>
                  <a:lnTo>
                    <a:pt x="7223" y="13813"/>
                  </a:lnTo>
                  <a:cubicBezTo>
                    <a:pt x="7285" y="13886"/>
                    <a:pt x="7369" y="13922"/>
                    <a:pt x="7453" y="13922"/>
                  </a:cubicBezTo>
                  <a:cubicBezTo>
                    <a:pt x="7538" y="13922"/>
                    <a:pt x="7622" y="13886"/>
                    <a:pt x="7683" y="13813"/>
                  </a:cubicBezTo>
                  <a:lnTo>
                    <a:pt x="9887" y="11341"/>
                  </a:lnTo>
                  <a:lnTo>
                    <a:pt x="13813" y="11341"/>
                  </a:lnTo>
                  <a:cubicBezTo>
                    <a:pt x="14447" y="11341"/>
                    <a:pt x="14953" y="10853"/>
                    <a:pt x="14953" y="10225"/>
                  </a:cubicBezTo>
                  <a:lnTo>
                    <a:pt x="14953" y="1112"/>
                  </a:lnTo>
                  <a:cubicBezTo>
                    <a:pt x="14953" y="507"/>
                    <a:pt x="14447" y="1"/>
                    <a:pt x="13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2"/>
            <p:cNvSpPr/>
            <p:nvPr/>
          </p:nvSpPr>
          <p:spPr>
            <a:xfrm>
              <a:off x="2691341" y="1952124"/>
              <a:ext cx="18465" cy="18465"/>
            </a:xfrm>
            <a:custGeom>
              <a:rect b="b" l="l" r="r" t="t"/>
              <a:pathLst>
                <a:path extrusionOk="0" h="803" w="803">
                  <a:moveTo>
                    <a:pt x="413" y="0"/>
                  </a:moveTo>
                  <a:cubicBezTo>
                    <a:pt x="175" y="0"/>
                    <a:pt x="0" y="169"/>
                    <a:pt x="0" y="390"/>
                  </a:cubicBezTo>
                  <a:cubicBezTo>
                    <a:pt x="0" y="628"/>
                    <a:pt x="175" y="803"/>
                    <a:pt x="413" y="803"/>
                  </a:cubicBezTo>
                  <a:cubicBezTo>
                    <a:pt x="634" y="803"/>
                    <a:pt x="803" y="628"/>
                    <a:pt x="803" y="390"/>
                  </a:cubicBezTo>
                  <a:cubicBezTo>
                    <a:pt x="803" y="169"/>
                    <a:pt x="634"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2"/>
            <p:cNvSpPr/>
            <p:nvPr/>
          </p:nvSpPr>
          <p:spPr>
            <a:xfrm>
              <a:off x="2719832" y="1952124"/>
              <a:ext cx="18994" cy="18465"/>
            </a:xfrm>
            <a:custGeom>
              <a:rect b="b" l="l" r="r" t="t"/>
              <a:pathLst>
                <a:path extrusionOk="0" h="803" w="826">
                  <a:moveTo>
                    <a:pt x="413" y="0"/>
                  </a:moveTo>
                  <a:cubicBezTo>
                    <a:pt x="192" y="0"/>
                    <a:pt x="0" y="169"/>
                    <a:pt x="0" y="390"/>
                  </a:cubicBezTo>
                  <a:cubicBezTo>
                    <a:pt x="0" y="628"/>
                    <a:pt x="192" y="803"/>
                    <a:pt x="413" y="803"/>
                  </a:cubicBezTo>
                  <a:cubicBezTo>
                    <a:pt x="628" y="803"/>
                    <a:pt x="826" y="628"/>
                    <a:pt x="826" y="390"/>
                  </a:cubicBezTo>
                  <a:cubicBezTo>
                    <a:pt x="826" y="169"/>
                    <a:pt x="628"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2"/>
            <p:cNvSpPr/>
            <p:nvPr/>
          </p:nvSpPr>
          <p:spPr>
            <a:xfrm>
              <a:off x="2748162" y="1952124"/>
              <a:ext cx="19017" cy="18465"/>
            </a:xfrm>
            <a:custGeom>
              <a:rect b="b" l="l" r="r" t="t"/>
              <a:pathLst>
                <a:path extrusionOk="0" h="803" w="827">
                  <a:moveTo>
                    <a:pt x="414" y="0"/>
                  </a:moveTo>
                  <a:cubicBezTo>
                    <a:pt x="199" y="0"/>
                    <a:pt x="1" y="169"/>
                    <a:pt x="1" y="390"/>
                  </a:cubicBezTo>
                  <a:cubicBezTo>
                    <a:pt x="1" y="628"/>
                    <a:pt x="199" y="803"/>
                    <a:pt x="414" y="803"/>
                  </a:cubicBezTo>
                  <a:cubicBezTo>
                    <a:pt x="635" y="803"/>
                    <a:pt x="827" y="628"/>
                    <a:pt x="827" y="390"/>
                  </a:cubicBezTo>
                  <a:cubicBezTo>
                    <a:pt x="827" y="169"/>
                    <a:pt x="635" y="0"/>
                    <a:pt x="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2"/>
            <p:cNvSpPr/>
            <p:nvPr/>
          </p:nvSpPr>
          <p:spPr>
            <a:xfrm>
              <a:off x="2680764" y="2054153"/>
              <a:ext cx="58614" cy="75171"/>
            </a:xfrm>
            <a:custGeom>
              <a:rect b="b" l="l" r="r" t="t"/>
              <a:pathLst>
                <a:path extrusionOk="0" h="3269" w="2549">
                  <a:moveTo>
                    <a:pt x="1263" y="873"/>
                  </a:moveTo>
                  <a:cubicBezTo>
                    <a:pt x="1408" y="1187"/>
                    <a:pt x="1623" y="1454"/>
                    <a:pt x="1943" y="1646"/>
                  </a:cubicBezTo>
                  <a:cubicBezTo>
                    <a:pt x="1623" y="1838"/>
                    <a:pt x="1408" y="2106"/>
                    <a:pt x="1263" y="2420"/>
                  </a:cubicBezTo>
                  <a:cubicBezTo>
                    <a:pt x="1141" y="2106"/>
                    <a:pt x="896" y="1838"/>
                    <a:pt x="582" y="1646"/>
                  </a:cubicBezTo>
                  <a:cubicBezTo>
                    <a:pt x="896" y="1454"/>
                    <a:pt x="1141" y="1187"/>
                    <a:pt x="1263" y="873"/>
                  </a:cubicBezTo>
                  <a:close/>
                  <a:moveTo>
                    <a:pt x="1263" y="0"/>
                  </a:moveTo>
                  <a:cubicBezTo>
                    <a:pt x="1141" y="0"/>
                    <a:pt x="1019" y="93"/>
                    <a:pt x="995" y="216"/>
                  </a:cubicBezTo>
                  <a:lnTo>
                    <a:pt x="926" y="506"/>
                  </a:lnTo>
                  <a:cubicBezTo>
                    <a:pt x="803" y="989"/>
                    <a:pt x="437" y="1257"/>
                    <a:pt x="146" y="1379"/>
                  </a:cubicBezTo>
                  <a:lnTo>
                    <a:pt x="123" y="1402"/>
                  </a:lnTo>
                  <a:cubicBezTo>
                    <a:pt x="53" y="1454"/>
                    <a:pt x="1" y="1547"/>
                    <a:pt x="1" y="1646"/>
                  </a:cubicBezTo>
                  <a:cubicBezTo>
                    <a:pt x="1" y="1745"/>
                    <a:pt x="53" y="1838"/>
                    <a:pt x="123" y="1891"/>
                  </a:cubicBezTo>
                  <a:cubicBezTo>
                    <a:pt x="123" y="1891"/>
                    <a:pt x="146" y="1891"/>
                    <a:pt x="146" y="1914"/>
                  </a:cubicBezTo>
                  <a:cubicBezTo>
                    <a:pt x="437" y="2036"/>
                    <a:pt x="803" y="2274"/>
                    <a:pt x="926" y="2763"/>
                  </a:cubicBezTo>
                  <a:lnTo>
                    <a:pt x="995" y="3054"/>
                  </a:lnTo>
                  <a:cubicBezTo>
                    <a:pt x="1019" y="3199"/>
                    <a:pt x="1141" y="3269"/>
                    <a:pt x="1263" y="3269"/>
                  </a:cubicBezTo>
                  <a:cubicBezTo>
                    <a:pt x="1408" y="3269"/>
                    <a:pt x="1507" y="3199"/>
                    <a:pt x="1530" y="3054"/>
                  </a:cubicBezTo>
                  <a:lnTo>
                    <a:pt x="1600" y="2763"/>
                  </a:lnTo>
                  <a:cubicBezTo>
                    <a:pt x="1722" y="2274"/>
                    <a:pt x="2112" y="2036"/>
                    <a:pt x="2379" y="1914"/>
                  </a:cubicBezTo>
                  <a:cubicBezTo>
                    <a:pt x="2403" y="1891"/>
                    <a:pt x="2403" y="1891"/>
                    <a:pt x="2426" y="1891"/>
                  </a:cubicBezTo>
                  <a:cubicBezTo>
                    <a:pt x="2496" y="1838"/>
                    <a:pt x="2548" y="1745"/>
                    <a:pt x="2548" y="1646"/>
                  </a:cubicBezTo>
                  <a:cubicBezTo>
                    <a:pt x="2548" y="1547"/>
                    <a:pt x="2496" y="1454"/>
                    <a:pt x="2426" y="1402"/>
                  </a:cubicBezTo>
                  <a:cubicBezTo>
                    <a:pt x="2403" y="1402"/>
                    <a:pt x="2403" y="1379"/>
                    <a:pt x="2379" y="1379"/>
                  </a:cubicBezTo>
                  <a:cubicBezTo>
                    <a:pt x="2112" y="1257"/>
                    <a:pt x="1722" y="989"/>
                    <a:pt x="1600" y="506"/>
                  </a:cubicBezTo>
                  <a:lnTo>
                    <a:pt x="1530" y="216"/>
                  </a:lnTo>
                  <a:cubicBezTo>
                    <a:pt x="1507" y="93"/>
                    <a:pt x="1408" y="0"/>
                    <a:pt x="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2"/>
            <p:cNvSpPr/>
            <p:nvPr/>
          </p:nvSpPr>
          <p:spPr>
            <a:xfrm>
              <a:off x="2914807" y="2020051"/>
              <a:ext cx="41874" cy="52452"/>
            </a:xfrm>
            <a:custGeom>
              <a:rect b="b" l="l" r="r" t="t"/>
              <a:pathLst>
                <a:path extrusionOk="0" h="2281" w="1821">
                  <a:moveTo>
                    <a:pt x="896" y="803"/>
                  </a:moveTo>
                  <a:cubicBezTo>
                    <a:pt x="972" y="948"/>
                    <a:pt x="1070" y="1047"/>
                    <a:pt x="1216" y="1140"/>
                  </a:cubicBezTo>
                  <a:cubicBezTo>
                    <a:pt x="1070" y="1239"/>
                    <a:pt x="972" y="1361"/>
                    <a:pt x="896" y="1483"/>
                  </a:cubicBezTo>
                  <a:cubicBezTo>
                    <a:pt x="826" y="1361"/>
                    <a:pt x="727" y="1239"/>
                    <a:pt x="605" y="1140"/>
                  </a:cubicBezTo>
                  <a:cubicBezTo>
                    <a:pt x="727" y="1047"/>
                    <a:pt x="826" y="948"/>
                    <a:pt x="896" y="803"/>
                  </a:cubicBezTo>
                  <a:close/>
                  <a:moveTo>
                    <a:pt x="896" y="0"/>
                  </a:moveTo>
                  <a:cubicBezTo>
                    <a:pt x="780" y="0"/>
                    <a:pt x="681" y="99"/>
                    <a:pt x="658" y="198"/>
                  </a:cubicBezTo>
                  <a:lnTo>
                    <a:pt x="605" y="390"/>
                  </a:lnTo>
                  <a:cubicBezTo>
                    <a:pt x="559" y="634"/>
                    <a:pt x="390" y="803"/>
                    <a:pt x="146" y="902"/>
                  </a:cubicBezTo>
                  <a:cubicBezTo>
                    <a:pt x="122" y="925"/>
                    <a:pt x="122" y="925"/>
                    <a:pt x="99" y="925"/>
                  </a:cubicBezTo>
                  <a:cubicBezTo>
                    <a:pt x="24" y="972"/>
                    <a:pt x="0" y="1047"/>
                    <a:pt x="0" y="1140"/>
                  </a:cubicBezTo>
                  <a:cubicBezTo>
                    <a:pt x="0" y="1239"/>
                    <a:pt x="24" y="1309"/>
                    <a:pt x="99" y="1361"/>
                  </a:cubicBezTo>
                  <a:cubicBezTo>
                    <a:pt x="122" y="1385"/>
                    <a:pt x="122" y="1385"/>
                    <a:pt x="146" y="1385"/>
                  </a:cubicBezTo>
                  <a:cubicBezTo>
                    <a:pt x="390" y="1507"/>
                    <a:pt x="559" y="1675"/>
                    <a:pt x="605" y="1891"/>
                  </a:cubicBezTo>
                  <a:lnTo>
                    <a:pt x="658" y="2088"/>
                  </a:lnTo>
                  <a:cubicBezTo>
                    <a:pt x="681" y="2210"/>
                    <a:pt x="780" y="2280"/>
                    <a:pt x="896" y="2280"/>
                  </a:cubicBezTo>
                  <a:cubicBezTo>
                    <a:pt x="1018" y="2280"/>
                    <a:pt x="1117" y="2210"/>
                    <a:pt x="1140" y="2088"/>
                  </a:cubicBezTo>
                  <a:lnTo>
                    <a:pt x="1187" y="1891"/>
                  </a:lnTo>
                  <a:cubicBezTo>
                    <a:pt x="1262" y="1675"/>
                    <a:pt x="1408" y="1507"/>
                    <a:pt x="1652" y="1385"/>
                  </a:cubicBezTo>
                  <a:cubicBezTo>
                    <a:pt x="1675" y="1385"/>
                    <a:pt x="1675" y="1385"/>
                    <a:pt x="1699" y="1361"/>
                  </a:cubicBezTo>
                  <a:cubicBezTo>
                    <a:pt x="1768" y="1309"/>
                    <a:pt x="1821" y="1239"/>
                    <a:pt x="1821" y="1140"/>
                  </a:cubicBezTo>
                  <a:cubicBezTo>
                    <a:pt x="1821" y="1047"/>
                    <a:pt x="1768" y="972"/>
                    <a:pt x="1699" y="925"/>
                  </a:cubicBezTo>
                  <a:cubicBezTo>
                    <a:pt x="1675" y="925"/>
                    <a:pt x="1675" y="925"/>
                    <a:pt x="1652" y="902"/>
                  </a:cubicBezTo>
                  <a:cubicBezTo>
                    <a:pt x="1408" y="803"/>
                    <a:pt x="1262" y="634"/>
                    <a:pt x="1187" y="390"/>
                  </a:cubicBezTo>
                  <a:lnTo>
                    <a:pt x="1140" y="198"/>
                  </a:lnTo>
                  <a:cubicBezTo>
                    <a:pt x="1117" y="99"/>
                    <a:pt x="1018" y="0"/>
                    <a:pt x="8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72"/>
          <p:cNvGrpSpPr/>
          <p:nvPr/>
        </p:nvGrpSpPr>
        <p:grpSpPr>
          <a:xfrm>
            <a:off x="1973736" y="2091755"/>
            <a:ext cx="343177" cy="309329"/>
            <a:chOff x="1973736" y="1933130"/>
            <a:chExt cx="343177" cy="309329"/>
          </a:xfrm>
        </p:grpSpPr>
        <p:sp>
          <p:nvSpPr>
            <p:cNvPr id="2896" name="Google Shape;2896;p72"/>
            <p:cNvSpPr/>
            <p:nvPr/>
          </p:nvSpPr>
          <p:spPr>
            <a:xfrm>
              <a:off x="2000480" y="2032929"/>
              <a:ext cx="58982" cy="44656"/>
            </a:xfrm>
            <a:custGeom>
              <a:rect b="b" l="l" r="r" t="t"/>
              <a:pathLst>
                <a:path extrusionOk="0" h="1942" w="2565">
                  <a:moveTo>
                    <a:pt x="1282" y="0"/>
                  </a:moveTo>
                  <a:cubicBezTo>
                    <a:pt x="1194" y="0"/>
                    <a:pt x="1102" y="48"/>
                    <a:pt x="1065" y="144"/>
                  </a:cubicBezTo>
                  <a:lnTo>
                    <a:pt x="750" y="1040"/>
                  </a:lnTo>
                  <a:lnTo>
                    <a:pt x="436" y="144"/>
                  </a:lnTo>
                  <a:cubicBezTo>
                    <a:pt x="418" y="71"/>
                    <a:pt x="338" y="8"/>
                    <a:pt x="245" y="8"/>
                  </a:cubicBezTo>
                  <a:cubicBezTo>
                    <a:pt x="220" y="8"/>
                    <a:pt x="194" y="12"/>
                    <a:pt x="169" y="22"/>
                  </a:cubicBezTo>
                  <a:cubicBezTo>
                    <a:pt x="47" y="51"/>
                    <a:pt x="0" y="167"/>
                    <a:pt x="23" y="290"/>
                  </a:cubicBezTo>
                  <a:lnTo>
                    <a:pt x="529" y="1767"/>
                  </a:lnTo>
                  <a:cubicBezTo>
                    <a:pt x="582" y="1866"/>
                    <a:pt x="652" y="1941"/>
                    <a:pt x="750" y="1941"/>
                  </a:cubicBezTo>
                  <a:cubicBezTo>
                    <a:pt x="849" y="1941"/>
                    <a:pt x="919" y="1866"/>
                    <a:pt x="942" y="1796"/>
                  </a:cubicBezTo>
                  <a:lnTo>
                    <a:pt x="1286" y="871"/>
                  </a:lnTo>
                  <a:lnTo>
                    <a:pt x="1576" y="1767"/>
                  </a:lnTo>
                  <a:cubicBezTo>
                    <a:pt x="1623" y="1866"/>
                    <a:pt x="1693" y="1941"/>
                    <a:pt x="1791" y="1941"/>
                  </a:cubicBezTo>
                  <a:cubicBezTo>
                    <a:pt x="1890" y="1941"/>
                    <a:pt x="1960" y="1866"/>
                    <a:pt x="1983" y="1796"/>
                  </a:cubicBezTo>
                  <a:lnTo>
                    <a:pt x="2518" y="290"/>
                  </a:lnTo>
                  <a:cubicBezTo>
                    <a:pt x="2565" y="167"/>
                    <a:pt x="2495" y="51"/>
                    <a:pt x="2396" y="22"/>
                  </a:cubicBezTo>
                  <a:cubicBezTo>
                    <a:pt x="2365" y="10"/>
                    <a:pt x="2334" y="4"/>
                    <a:pt x="2305" y="4"/>
                  </a:cubicBezTo>
                  <a:cubicBezTo>
                    <a:pt x="2219" y="4"/>
                    <a:pt x="2144" y="53"/>
                    <a:pt x="2106" y="144"/>
                  </a:cubicBezTo>
                  <a:lnTo>
                    <a:pt x="1791" y="1040"/>
                  </a:lnTo>
                  <a:lnTo>
                    <a:pt x="1477" y="144"/>
                  </a:lnTo>
                  <a:cubicBezTo>
                    <a:pt x="1454" y="48"/>
                    <a:pt x="1370" y="0"/>
                    <a:pt x="1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2"/>
            <p:cNvSpPr/>
            <p:nvPr/>
          </p:nvSpPr>
          <p:spPr>
            <a:xfrm>
              <a:off x="2065601" y="2032929"/>
              <a:ext cx="59143" cy="44656"/>
            </a:xfrm>
            <a:custGeom>
              <a:rect b="b" l="l" r="r" t="t"/>
              <a:pathLst>
                <a:path extrusionOk="0" h="1942" w="2572">
                  <a:moveTo>
                    <a:pt x="1307" y="0"/>
                  </a:moveTo>
                  <a:cubicBezTo>
                    <a:pt x="1219" y="0"/>
                    <a:pt x="1129" y="48"/>
                    <a:pt x="1094" y="144"/>
                  </a:cubicBezTo>
                  <a:lnTo>
                    <a:pt x="780" y="1040"/>
                  </a:lnTo>
                  <a:lnTo>
                    <a:pt x="460" y="144"/>
                  </a:lnTo>
                  <a:cubicBezTo>
                    <a:pt x="423" y="71"/>
                    <a:pt x="339" y="8"/>
                    <a:pt x="259" y="8"/>
                  </a:cubicBezTo>
                  <a:cubicBezTo>
                    <a:pt x="238" y="8"/>
                    <a:pt x="218" y="12"/>
                    <a:pt x="198" y="22"/>
                  </a:cubicBezTo>
                  <a:cubicBezTo>
                    <a:pt x="76" y="51"/>
                    <a:pt x="0" y="167"/>
                    <a:pt x="53" y="290"/>
                  </a:cubicBezTo>
                  <a:lnTo>
                    <a:pt x="559" y="1767"/>
                  </a:lnTo>
                  <a:cubicBezTo>
                    <a:pt x="582" y="1866"/>
                    <a:pt x="681" y="1941"/>
                    <a:pt x="780" y="1941"/>
                  </a:cubicBezTo>
                  <a:cubicBezTo>
                    <a:pt x="850" y="1941"/>
                    <a:pt x="948" y="1866"/>
                    <a:pt x="972" y="1796"/>
                  </a:cubicBezTo>
                  <a:lnTo>
                    <a:pt x="1309" y="871"/>
                  </a:lnTo>
                  <a:lnTo>
                    <a:pt x="1600" y="1767"/>
                  </a:lnTo>
                  <a:cubicBezTo>
                    <a:pt x="1652" y="1866"/>
                    <a:pt x="1722" y="1941"/>
                    <a:pt x="1821" y="1941"/>
                  </a:cubicBezTo>
                  <a:cubicBezTo>
                    <a:pt x="1914" y="1941"/>
                    <a:pt x="1989" y="1866"/>
                    <a:pt x="2013" y="1796"/>
                  </a:cubicBezTo>
                  <a:lnTo>
                    <a:pt x="2548" y="290"/>
                  </a:lnTo>
                  <a:cubicBezTo>
                    <a:pt x="2571" y="167"/>
                    <a:pt x="2525" y="51"/>
                    <a:pt x="2402" y="22"/>
                  </a:cubicBezTo>
                  <a:cubicBezTo>
                    <a:pt x="2377" y="10"/>
                    <a:pt x="2349" y="4"/>
                    <a:pt x="2320" y="4"/>
                  </a:cubicBezTo>
                  <a:cubicBezTo>
                    <a:pt x="2237" y="4"/>
                    <a:pt x="2152" y="53"/>
                    <a:pt x="2135" y="144"/>
                  </a:cubicBezTo>
                  <a:lnTo>
                    <a:pt x="1821" y="1040"/>
                  </a:lnTo>
                  <a:lnTo>
                    <a:pt x="1507" y="144"/>
                  </a:lnTo>
                  <a:cubicBezTo>
                    <a:pt x="1481" y="48"/>
                    <a:pt x="1395" y="0"/>
                    <a:pt x="1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2"/>
            <p:cNvSpPr/>
            <p:nvPr/>
          </p:nvSpPr>
          <p:spPr>
            <a:xfrm>
              <a:off x="2132471" y="2032929"/>
              <a:ext cx="59120" cy="44656"/>
            </a:xfrm>
            <a:custGeom>
              <a:rect b="b" l="l" r="r" t="t"/>
              <a:pathLst>
                <a:path extrusionOk="0" h="1942" w="2571">
                  <a:moveTo>
                    <a:pt x="1286" y="0"/>
                  </a:moveTo>
                  <a:cubicBezTo>
                    <a:pt x="1201" y="0"/>
                    <a:pt x="1117" y="48"/>
                    <a:pt x="1094" y="144"/>
                  </a:cubicBezTo>
                  <a:lnTo>
                    <a:pt x="751" y="1040"/>
                  </a:lnTo>
                  <a:lnTo>
                    <a:pt x="437" y="144"/>
                  </a:lnTo>
                  <a:cubicBezTo>
                    <a:pt x="418" y="71"/>
                    <a:pt x="338" y="8"/>
                    <a:pt x="245" y="8"/>
                  </a:cubicBezTo>
                  <a:cubicBezTo>
                    <a:pt x="220" y="8"/>
                    <a:pt x="195" y="12"/>
                    <a:pt x="169" y="22"/>
                  </a:cubicBezTo>
                  <a:cubicBezTo>
                    <a:pt x="53" y="51"/>
                    <a:pt x="0" y="167"/>
                    <a:pt x="24" y="290"/>
                  </a:cubicBezTo>
                  <a:lnTo>
                    <a:pt x="535" y="1767"/>
                  </a:lnTo>
                  <a:cubicBezTo>
                    <a:pt x="582" y="1866"/>
                    <a:pt x="658" y="1941"/>
                    <a:pt x="751" y="1941"/>
                  </a:cubicBezTo>
                  <a:cubicBezTo>
                    <a:pt x="849" y="1941"/>
                    <a:pt x="925" y="1866"/>
                    <a:pt x="948" y="1796"/>
                  </a:cubicBezTo>
                  <a:lnTo>
                    <a:pt x="1286" y="871"/>
                  </a:lnTo>
                  <a:lnTo>
                    <a:pt x="1600" y="1767"/>
                  </a:lnTo>
                  <a:cubicBezTo>
                    <a:pt x="1623" y="1866"/>
                    <a:pt x="1699" y="1941"/>
                    <a:pt x="1797" y="1941"/>
                  </a:cubicBezTo>
                  <a:cubicBezTo>
                    <a:pt x="1890" y="1941"/>
                    <a:pt x="1966" y="1866"/>
                    <a:pt x="2013" y="1796"/>
                  </a:cubicBezTo>
                  <a:lnTo>
                    <a:pt x="2524" y="290"/>
                  </a:lnTo>
                  <a:cubicBezTo>
                    <a:pt x="2571" y="167"/>
                    <a:pt x="2495" y="51"/>
                    <a:pt x="2402" y="22"/>
                  </a:cubicBezTo>
                  <a:cubicBezTo>
                    <a:pt x="2371" y="10"/>
                    <a:pt x="2340" y="4"/>
                    <a:pt x="2310" y="4"/>
                  </a:cubicBezTo>
                  <a:cubicBezTo>
                    <a:pt x="2223" y="4"/>
                    <a:pt x="2146" y="53"/>
                    <a:pt x="2111" y="144"/>
                  </a:cubicBezTo>
                  <a:lnTo>
                    <a:pt x="1797" y="1040"/>
                  </a:lnTo>
                  <a:lnTo>
                    <a:pt x="1478" y="144"/>
                  </a:lnTo>
                  <a:cubicBezTo>
                    <a:pt x="1454" y="48"/>
                    <a:pt x="1370" y="0"/>
                    <a:pt x="1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2"/>
            <p:cNvSpPr/>
            <p:nvPr/>
          </p:nvSpPr>
          <p:spPr>
            <a:xfrm>
              <a:off x="1973736" y="1933130"/>
              <a:ext cx="343177" cy="309329"/>
            </a:xfrm>
            <a:custGeom>
              <a:rect b="b" l="l" r="r" t="t"/>
              <a:pathLst>
                <a:path extrusionOk="0" h="13452" w="14924">
                  <a:moveTo>
                    <a:pt x="1111" y="0"/>
                  </a:moveTo>
                  <a:cubicBezTo>
                    <a:pt x="483" y="0"/>
                    <a:pt x="0" y="489"/>
                    <a:pt x="0" y="1117"/>
                  </a:cubicBezTo>
                  <a:lnTo>
                    <a:pt x="0" y="10230"/>
                  </a:lnTo>
                  <a:cubicBezTo>
                    <a:pt x="0" y="10835"/>
                    <a:pt x="483" y="11341"/>
                    <a:pt x="1111" y="11341"/>
                  </a:cubicBezTo>
                  <a:lnTo>
                    <a:pt x="2449" y="11341"/>
                  </a:lnTo>
                  <a:cubicBezTo>
                    <a:pt x="2565" y="11341"/>
                    <a:pt x="2664" y="11248"/>
                    <a:pt x="2664" y="11126"/>
                  </a:cubicBezTo>
                  <a:cubicBezTo>
                    <a:pt x="2664" y="11004"/>
                    <a:pt x="2565" y="10905"/>
                    <a:pt x="2449" y="10905"/>
                  </a:cubicBezTo>
                  <a:lnTo>
                    <a:pt x="1111" y="10905"/>
                  </a:lnTo>
                  <a:cubicBezTo>
                    <a:pt x="727" y="10905"/>
                    <a:pt x="436" y="10591"/>
                    <a:pt x="436" y="10230"/>
                  </a:cubicBezTo>
                  <a:lnTo>
                    <a:pt x="436" y="2908"/>
                  </a:lnTo>
                  <a:lnTo>
                    <a:pt x="14487" y="2908"/>
                  </a:lnTo>
                  <a:lnTo>
                    <a:pt x="14487" y="10230"/>
                  </a:lnTo>
                  <a:cubicBezTo>
                    <a:pt x="14487" y="10591"/>
                    <a:pt x="14173" y="10905"/>
                    <a:pt x="13812" y="10905"/>
                  </a:cubicBezTo>
                  <a:lnTo>
                    <a:pt x="13667" y="10905"/>
                  </a:lnTo>
                  <a:cubicBezTo>
                    <a:pt x="13812" y="10544"/>
                    <a:pt x="13859" y="10154"/>
                    <a:pt x="13859" y="9771"/>
                  </a:cubicBezTo>
                  <a:lnTo>
                    <a:pt x="13859" y="7537"/>
                  </a:lnTo>
                  <a:cubicBezTo>
                    <a:pt x="13859" y="7345"/>
                    <a:pt x="13714" y="7177"/>
                    <a:pt x="13498" y="7177"/>
                  </a:cubicBezTo>
                  <a:lnTo>
                    <a:pt x="13179" y="7177"/>
                  </a:lnTo>
                  <a:cubicBezTo>
                    <a:pt x="12917" y="7177"/>
                    <a:pt x="12673" y="7154"/>
                    <a:pt x="12452" y="7101"/>
                  </a:cubicBezTo>
                  <a:cubicBezTo>
                    <a:pt x="12437" y="7098"/>
                    <a:pt x="12423" y="7097"/>
                    <a:pt x="12409" y="7097"/>
                  </a:cubicBezTo>
                  <a:cubicBezTo>
                    <a:pt x="12307" y="7097"/>
                    <a:pt x="12210" y="7168"/>
                    <a:pt x="12190" y="7270"/>
                  </a:cubicBezTo>
                  <a:cubicBezTo>
                    <a:pt x="12161" y="7392"/>
                    <a:pt x="12260" y="7514"/>
                    <a:pt x="12359" y="7537"/>
                  </a:cubicBezTo>
                  <a:cubicBezTo>
                    <a:pt x="12626" y="7590"/>
                    <a:pt x="12888" y="7613"/>
                    <a:pt x="13155" y="7613"/>
                  </a:cubicBezTo>
                  <a:lnTo>
                    <a:pt x="13423" y="7613"/>
                  </a:lnTo>
                  <a:lnTo>
                    <a:pt x="13423" y="9771"/>
                  </a:lnTo>
                  <a:cubicBezTo>
                    <a:pt x="13423" y="10207"/>
                    <a:pt x="13324" y="10666"/>
                    <a:pt x="13132" y="11050"/>
                  </a:cubicBezTo>
                  <a:cubicBezTo>
                    <a:pt x="12940" y="11440"/>
                    <a:pt x="12673" y="11777"/>
                    <a:pt x="12306" y="12068"/>
                  </a:cubicBezTo>
                  <a:lnTo>
                    <a:pt x="11219" y="12917"/>
                  </a:lnTo>
                  <a:cubicBezTo>
                    <a:pt x="11143" y="12969"/>
                    <a:pt x="11027" y="13016"/>
                    <a:pt x="10928" y="13016"/>
                  </a:cubicBezTo>
                  <a:cubicBezTo>
                    <a:pt x="10806" y="13016"/>
                    <a:pt x="10707" y="12969"/>
                    <a:pt x="10614" y="12917"/>
                  </a:cubicBezTo>
                  <a:lnTo>
                    <a:pt x="9520" y="12068"/>
                  </a:lnTo>
                  <a:cubicBezTo>
                    <a:pt x="9183" y="11777"/>
                    <a:pt x="8892" y="11440"/>
                    <a:pt x="8700" y="11050"/>
                  </a:cubicBezTo>
                  <a:cubicBezTo>
                    <a:pt x="8503" y="10666"/>
                    <a:pt x="8410" y="10207"/>
                    <a:pt x="8410" y="9771"/>
                  </a:cubicBezTo>
                  <a:lnTo>
                    <a:pt x="8410" y="7613"/>
                  </a:lnTo>
                  <a:lnTo>
                    <a:pt x="8671" y="7613"/>
                  </a:lnTo>
                  <a:cubicBezTo>
                    <a:pt x="9864" y="7613"/>
                    <a:pt x="10445" y="7200"/>
                    <a:pt x="10660" y="6956"/>
                  </a:cubicBezTo>
                  <a:cubicBezTo>
                    <a:pt x="10759" y="6886"/>
                    <a:pt x="10806" y="6810"/>
                    <a:pt x="10881" y="6717"/>
                  </a:cubicBezTo>
                  <a:cubicBezTo>
                    <a:pt x="10881" y="6688"/>
                    <a:pt x="10905" y="6688"/>
                    <a:pt x="10928" y="6688"/>
                  </a:cubicBezTo>
                  <a:cubicBezTo>
                    <a:pt x="10928" y="6688"/>
                    <a:pt x="10951" y="6688"/>
                    <a:pt x="10974" y="6717"/>
                  </a:cubicBezTo>
                  <a:cubicBezTo>
                    <a:pt x="11027" y="6810"/>
                    <a:pt x="11096" y="6886"/>
                    <a:pt x="11172" y="6956"/>
                  </a:cubicBezTo>
                  <a:cubicBezTo>
                    <a:pt x="11219" y="7008"/>
                    <a:pt x="11265" y="7031"/>
                    <a:pt x="11317" y="7078"/>
                  </a:cubicBezTo>
                  <a:cubicBezTo>
                    <a:pt x="11354" y="7107"/>
                    <a:pt x="11395" y="7121"/>
                    <a:pt x="11437" y="7121"/>
                  </a:cubicBezTo>
                  <a:cubicBezTo>
                    <a:pt x="11502" y="7121"/>
                    <a:pt x="11571" y="7088"/>
                    <a:pt x="11632" y="7031"/>
                  </a:cubicBezTo>
                  <a:cubicBezTo>
                    <a:pt x="11701" y="6956"/>
                    <a:pt x="11678" y="6810"/>
                    <a:pt x="11579" y="6741"/>
                  </a:cubicBezTo>
                  <a:cubicBezTo>
                    <a:pt x="11533" y="6717"/>
                    <a:pt x="11509" y="6665"/>
                    <a:pt x="11486" y="6642"/>
                  </a:cubicBezTo>
                  <a:cubicBezTo>
                    <a:pt x="11411" y="6595"/>
                    <a:pt x="11364" y="6520"/>
                    <a:pt x="11317" y="6450"/>
                  </a:cubicBezTo>
                  <a:cubicBezTo>
                    <a:pt x="11219" y="6328"/>
                    <a:pt x="11073" y="6252"/>
                    <a:pt x="10928" y="6252"/>
                  </a:cubicBezTo>
                  <a:cubicBezTo>
                    <a:pt x="10759" y="6252"/>
                    <a:pt x="10614" y="6328"/>
                    <a:pt x="10515" y="6450"/>
                  </a:cubicBezTo>
                  <a:cubicBezTo>
                    <a:pt x="10468" y="6520"/>
                    <a:pt x="10416" y="6595"/>
                    <a:pt x="10370" y="6642"/>
                  </a:cubicBezTo>
                  <a:cubicBezTo>
                    <a:pt x="10178" y="6834"/>
                    <a:pt x="9689" y="7177"/>
                    <a:pt x="8671" y="7177"/>
                  </a:cubicBezTo>
                  <a:lnTo>
                    <a:pt x="8334" y="7177"/>
                  </a:lnTo>
                  <a:cubicBezTo>
                    <a:pt x="8142" y="7177"/>
                    <a:pt x="7973" y="7345"/>
                    <a:pt x="7973" y="7537"/>
                  </a:cubicBezTo>
                  <a:lnTo>
                    <a:pt x="7973" y="9771"/>
                  </a:lnTo>
                  <a:cubicBezTo>
                    <a:pt x="7973" y="10154"/>
                    <a:pt x="8043" y="10544"/>
                    <a:pt x="8165" y="10905"/>
                  </a:cubicBezTo>
                  <a:lnTo>
                    <a:pt x="3466" y="10905"/>
                  </a:lnTo>
                  <a:cubicBezTo>
                    <a:pt x="3344" y="10905"/>
                    <a:pt x="3245" y="11004"/>
                    <a:pt x="3245" y="11126"/>
                  </a:cubicBezTo>
                  <a:cubicBezTo>
                    <a:pt x="3245" y="11248"/>
                    <a:pt x="3344" y="11341"/>
                    <a:pt x="3466" y="11341"/>
                  </a:cubicBezTo>
                  <a:lnTo>
                    <a:pt x="8357" y="11341"/>
                  </a:lnTo>
                  <a:cubicBezTo>
                    <a:pt x="8578" y="11754"/>
                    <a:pt x="8892" y="12120"/>
                    <a:pt x="9253" y="12411"/>
                  </a:cubicBezTo>
                  <a:lnTo>
                    <a:pt x="10346" y="13260"/>
                  </a:lnTo>
                  <a:cubicBezTo>
                    <a:pt x="10515" y="13376"/>
                    <a:pt x="10707" y="13452"/>
                    <a:pt x="10928" y="13452"/>
                  </a:cubicBezTo>
                  <a:cubicBezTo>
                    <a:pt x="11120" y="13452"/>
                    <a:pt x="11341" y="13376"/>
                    <a:pt x="11486" y="13260"/>
                  </a:cubicBezTo>
                  <a:lnTo>
                    <a:pt x="12574" y="12411"/>
                  </a:lnTo>
                  <a:cubicBezTo>
                    <a:pt x="12940" y="12120"/>
                    <a:pt x="13254" y="11754"/>
                    <a:pt x="13469" y="11341"/>
                  </a:cubicBezTo>
                  <a:lnTo>
                    <a:pt x="13812" y="11341"/>
                  </a:lnTo>
                  <a:cubicBezTo>
                    <a:pt x="14417" y="11341"/>
                    <a:pt x="14923" y="10835"/>
                    <a:pt x="14923" y="10230"/>
                  </a:cubicBezTo>
                  <a:lnTo>
                    <a:pt x="14923" y="1117"/>
                  </a:lnTo>
                  <a:cubicBezTo>
                    <a:pt x="14923" y="489"/>
                    <a:pt x="14417" y="0"/>
                    <a:pt x="13812" y="0"/>
                  </a:cubicBezTo>
                  <a:lnTo>
                    <a:pt x="12626" y="0"/>
                  </a:lnTo>
                  <a:cubicBezTo>
                    <a:pt x="12504" y="0"/>
                    <a:pt x="12405" y="99"/>
                    <a:pt x="12405" y="221"/>
                  </a:cubicBezTo>
                  <a:cubicBezTo>
                    <a:pt x="12405" y="343"/>
                    <a:pt x="12504" y="436"/>
                    <a:pt x="12626" y="436"/>
                  </a:cubicBezTo>
                  <a:lnTo>
                    <a:pt x="13812" y="436"/>
                  </a:lnTo>
                  <a:cubicBezTo>
                    <a:pt x="14173" y="436"/>
                    <a:pt x="14487" y="727"/>
                    <a:pt x="14487" y="1117"/>
                  </a:cubicBezTo>
                  <a:lnTo>
                    <a:pt x="14487" y="2472"/>
                  </a:lnTo>
                  <a:lnTo>
                    <a:pt x="436" y="2472"/>
                  </a:lnTo>
                  <a:lnTo>
                    <a:pt x="436" y="1117"/>
                  </a:lnTo>
                  <a:cubicBezTo>
                    <a:pt x="436" y="727"/>
                    <a:pt x="727" y="436"/>
                    <a:pt x="1111" y="436"/>
                  </a:cubicBezTo>
                  <a:lnTo>
                    <a:pt x="11556" y="436"/>
                  </a:lnTo>
                  <a:cubicBezTo>
                    <a:pt x="11678" y="436"/>
                    <a:pt x="11777" y="343"/>
                    <a:pt x="11777" y="221"/>
                  </a:cubicBezTo>
                  <a:cubicBezTo>
                    <a:pt x="11777" y="99"/>
                    <a:pt x="11678" y="0"/>
                    <a:pt x="11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2"/>
            <p:cNvSpPr/>
            <p:nvPr/>
          </p:nvSpPr>
          <p:spPr>
            <a:xfrm>
              <a:off x="2006619" y="1957206"/>
              <a:ext cx="18350" cy="18879"/>
            </a:xfrm>
            <a:custGeom>
              <a:rect b="b" l="l" r="r" t="t"/>
              <a:pathLst>
                <a:path extrusionOk="0" h="821" w="798">
                  <a:moveTo>
                    <a:pt x="408" y="0"/>
                  </a:moveTo>
                  <a:cubicBezTo>
                    <a:pt x="193" y="0"/>
                    <a:pt x="1" y="192"/>
                    <a:pt x="1" y="407"/>
                  </a:cubicBezTo>
                  <a:cubicBezTo>
                    <a:pt x="1" y="628"/>
                    <a:pt x="193" y="820"/>
                    <a:pt x="408" y="820"/>
                  </a:cubicBezTo>
                  <a:cubicBezTo>
                    <a:pt x="629" y="820"/>
                    <a:pt x="798" y="628"/>
                    <a:pt x="798" y="407"/>
                  </a:cubicBezTo>
                  <a:cubicBezTo>
                    <a:pt x="798" y="192"/>
                    <a:pt x="629"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2"/>
            <p:cNvSpPr/>
            <p:nvPr/>
          </p:nvSpPr>
          <p:spPr>
            <a:xfrm>
              <a:off x="2034972" y="1957206"/>
              <a:ext cx="19017" cy="18879"/>
            </a:xfrm>
            <a:custGeom>
              <a:rect b="b" l="l" r="r" t="t"/>
              <a:pathLst>
                <a:path extrusionOk="0" h="821" w="827">
                  <a:moveTo>
                    <a:pt x="414" y="0"/>
                  </a:moveTo>
                  <a:cubicBezTo>
                    <a:pt x="193" y="0"/>
                    <a:pt x="1" y="192"/>
                    <a:pt x="1" y="407"/>
                  </a:cubicBezTo>
                  <a:cubicBezTo>
                    <a:pt x="1" y="628"/>
                    <a:pt x="193" y="820"/>
                    <a:pt x="414" y="820"/>
                  </a:cubicBezTo>
                  <a:cubicBezTo>
                    <a:pt x="629" y="820"/>
                    <a:pt x="827" y="628"/>
                    <a:pt x="827" y="407"/>
                  </a:cubicBezTo>
                  <a:cubicBezTo>
                    <a:pt x="827" y="192"/>
                    <a:pt x="629" y="0"/>
                    <a:pt x="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2"/>
            <p:cNvSpPr/>
            <p:nvPr/>
          </p:nvSpPr>
          <p:spPr>
            <a:xfrm>
              <a:off x="2063992" y="1957206"/>
              <a:ext cx="18350" cy="18879"/>
            </a:xfrm>
            <a:custGeom>
              <a:rect b="b" l="l" r="r" t="t"/>
              <a:pathLst>
                <a:path extrusionOk="0" h="821" w="798">
                  <a:moveTo>
                    <a:pt x="385" y="0"/>
                  </a:moveTo>
                  <a:cubicBezTo>
                    <a:pt x="169" y="0"/>
                    <a:pt x="1" y="192"/>
                    <a:pt x="1" y="407"/>
                  </a:cubicBezTo>
                  <a:cubicBezTo>
                    <a:pt x="1" y="628"/>
                    <a:pt x="169" y="820"/>
                    <a:pt x="385" y="820"/>
                  </a:cubicBezTo>
                  <a:cubicBezTo>
                    <a:pt x="606" y="820"/>
                    <a:pt x="797" y="628"/>
                    <a:pt x="797" y="407"/>
                  </a:cubicBezTo>
                  <a:cubicBezTo>
                    <a:pt x="797" y="192"/>
                    <a:pt x="606" y="0"/>
                    <a:pt x="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2"/>
            <p:cNvSpPr/>
            <p:nvPr/>
          </p:nvSpPr>
          <p:spPr>
            <a:xfrm>
              <a:off x="2175403" y="2102604"/>
              <a:ext cx="99246" cy="120333"/>
            </a:xfrm>
            <a:custGeom>
              <a:rect b="b" l="l" r="r" t="t"/>
              <a:pathLst>
                <a:path extrusionOk="0" h="5233" w="4316">
                  <a:moveTo>
                    <a:pt x="2181" y="435"/>
                  </a:moveTo>
                  <a:cubicBezTo>
                    <a:pt x="2373" y="557"/>
                    <a:pt x="2594" y="656"/>
                    <a:pt x="2838" y="749"/>
                  </a:cubicBezTo>
                  <a:cubicBezTo>
                    <a:pt x="3152" y="871"/>
                    <a:pt x="3490" y="947"/>
                    <a:pt x="3879" y="993"/>
                  </a:cubicBezTo>
                  <a:lnTo>
                    <a:pt x="3879" y="2401"/>
                  </a:lnTo>
                  <a:cubicBezTo>
                    <a:pt x="3879" y="3052"/>
                    <a:pt x="3565" y="3657"/>
                    <a:pt x="3053" y="4070"/>
                  </a:cubicBezTo>
                  <a:lnTo>
                    <a:pt x="2158" y="4773"/>
                  </a:lnTo>
                  <a:lnTo>
                    <a:pt x="1262" y="4070"/>
                  </a:lnTo>
                  <a:cubicBezTo>
                    <a:pt x="727" y="3657"/>
                    <a:pt x="436" y="3052"/>
                    <a:pt x="436" y="2401"/>
                  </a:cubicBezTo>
                  <a:lnTo>
                    <a:pt x="436" y="993"/>
                  </a:lnTo>
                  <a:cubicBezTo>
                    <a:pt x="803" y="947"/>
                    <a:pt x="1163" y="871"/>
                    <a:pt x="1477" y="749"/>
                  </a:cubicBezTo>
                  <a:cubicBezTo>
                    <a:pt x="1722" y="656"/>
                    <a:pt x="1937" y="557"/>
                    <a:pt x="2135" y="435"/>
                  </a:cubicBezTo>
                  <a:close/>
                  <a:moveTo>
                    <a:pt x="2155" y="0"/>
                  </a:moveTo>
                  <a:cubicBezTo>
                    <a:pt x="2066" y="0"/>
                    <a:pt x="1975" y="25"/>
                    <a:pt x="1890" y="74"/>
                  </a:cubicBezTo>
                  <a:cubicBezTo>
                    <a:pt x="1722" y="167"/>
                    <a:pt x="1553" y="266"/>
                    <a:pt x="1332" y="336"/>
                  </a:cubicBezTo>
                  <a:cubicBezTo>
                    <a:pt x="1018" y="458"/>
                    <a:pt x="657" y="534"/>
                    <a:pt x="268" y="580"/>
                  </a:cubicBezTo>
                  <a:cubicBezTo>
                    <a:pt x="122" y="604"/>
                    <a:pt x="0" y="726"/>
                    <a:pt x="0" y="894"/>
                  </a:cubicBezTo>
                  <a:lnTo>
                    <a:pt x="0" y="2401"/>
                  </a:lnTo>
                  <a:cubicBezTo>
                    <a:pt x="0" y="3197"/>
                    <a:pt x="367" y="3924"/>
                    <a:pt x="995" y="4407"/>
                  </a:cubicBezTo>
                  <a:lnTo>
                    <a:pt x="1966" y="5163"/>
                  </a:lnTo>
                  <a:cubicBezTo>
                    <a:pt x="2012" y="5210"/>
                    <a:pt x="2082" y="5233"/>
                    <a:pt x="2158" y="5233"/>
                  </a:cubicBezTo>
                  <a:cubicBezTo>
                    <a:pt x="2228" y="5233"/>
                    <a:pt x="2280" y="5210"/>
                    <a:pt x="2350" y="5163"/>
                  </a:cubicBezTo>
                  <a:lnTo>
                    <a:pt x="3321" y="4407"/>
                  </a:lnTo>
                  <a:cubicBezTo>
                    <a:pt x="3949" y="3924"/>
                    <a:pt x="4315" y="3197"/>
                    <a:pt x="4315" y="2401"/>
                  </a:cubicBezTo>
                  <a:lnTo>
                    <a:pt x="4315" y="894"/>
                  </a:lnTo>
                  <a:cubicBezTo>
                    <a:pt x="4315" y="726"/>
                    <a:pt x="4193" y="604"/>
                    <a:pt x="4025" y="580"/>
                  </a:cubicBezTo>
                  <a:cubicBezTo>
                    <a:pt x="3635" y="534"/>
                    <a:pt x="3298" y="458"/>
                    <a:pt x="2984" y="336"/>
                  </a:cubicBezTo>
                  <a:cubicBezTo>
                    <a:pt x="2763" y="266"/>
                    <a:pt x="2571" y="167"/>
                    <a:pt x="2402" y="74"/>
                  </a:cubicBezTo>
                  <a:cubicBezTo>
                    <a:pt x="2329" y="25"/>
                    <a:pt x="2244" y="0"/>
                    <a:pt x="2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2"/>
            <p:cNvSpPr/>
            <p:nvPr/>
          </p:nvSpPr>
          <p:spPr>
            <a:xfrm>
              <a:off x="2196535" y="2136429"/>
              <a:ext cx="56315" cy="40241"/>
            </a:xfrm>
            <a:custGeom>
              <a:rect b="b" l="l" r="r" t="t"/>
              <a:pathLst>
                <a:path extrusionOk="0" h="1750" w="2449">
                  <a:moveTo>
                    <a:pt x="2220" y="1"/>
                  </a:moveTo>
                  <a:cubicBezTo>
                    <a:pt x="2165" y="1"/>
                    <a:pt x="2111" y="19"/>
                    <a:pt x="2065" y="57"/>
                  </a:cubicBezTo>
                  <a:lnTo>
                    <a:pt x="902" y="1220"/>
                  </a:lnTo>
                  <a:lnTo>
                    <a:pt x="390" y="709"/>
                  </a:lnTo>
                  <a:cubicBezTo>
                    <a:pt x="355" y="674"/>
                    <a:pt x="301" y="656"/>
                    <a:pt x="247" y="656"/>
                  </a:cubicBezTo>
                  <a:cubicBezTo>
                    <a:pt x="192" y="656"/>
                    <a:pt x="137" y="674"/>
                    <a:pt x="99" y="709"/>
                  </a:cubicBezTo>
                  <a:cubicBezTo>
                    <a:pt x="0" y="807"/>
                    <a:pt x="0" y="953"/>
                    <a:pt x="99" y="1023"/>
                  </a:cubicBezTo>
                  <a:lnTo>
                    <a:pt x="756" y="1680"/>
                  </a:lnTo>
                  <a:cubicBezTo>
                    <a:pt x="803" y="1726"/>
                    <a:pt x="849" y="1750"/>
                    <a:pt x="902" y="1750"/>
                  </a:cubicBezTo>
                  <a:cubicBezTo>
                    <a:pt x="948" y="1750"/>
                    <a:pt x="1018" y="1726"/>
                    <a:pt x="1070" y="1680"/>
                  </a:cubicBezTo>
                  <a:lnTo>
                    <a:pt x="2379" y="371"/>
                  </a:lnTo>
                  <a:cubicBezTo>
                    <a:pt x="2449" y="272"/>
                    <a:pt x="2449" y="150"/>
                    <a:pt x="2379" y="57"/>
                  </a:cubicBezTo>
                  <a:cubicBezTo>
                    <a:pt x="2329" y="19"/>
                    <a:pt x="2274" y="1"/>
                    <a:pt x="2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5" name="Google Shape;2905;p72"/>
          <p:cNvGrpSpPr/>
          <p:nvPr/>
        </p:nvGrpSpPr>
        <p:grpSpPr>
          <a:xfrm>
            <a:off x="1288876" y="2102977"/>
            <a:ext cx="343315" cy="286725"/>
            <a:chOff x="1288876" y="1944352"/>
            <a:chExt cx="343315" cy="286725"/>
          </a:xfrm>
        </p:grpSpPr>
        <p:sp>
          <p:nvSpPr>
            <p:cNvPr id="2906" name="Google Shape;2906;p72"/>
            <p:cNvSpPr/>
            <p:nvPr/>
          </p:nvSpPr>
          <p:spPr>
            <a:xfrm>
              <a:off x="1288876" y="1944352"/>
              <a:ext cx="343315" cy="286725"/>
            </a:xfrm>
            <a:custGeom>
              <a:rect b="b" l="l" r="r" t="t"/>
              <a:pathLst>
                <a:path extrusionOk="0" h="12469" w="14930">
                  <a:moveTo>
                    <a:pt x="11586" y="6712"/>
                  </a:moveTo>
                  <a:lnTo>
                    <a:pt x="12214" y="6980"/>
                  </a:lnTo>
                  <a:lnTo>
                    <a:pt x="12045" y="7416"/>
                  </a:lnTo>
                  <a:cubicBezTo>
                    <a:pt x="11993" y="7509"/>
                    <a:pt x="12022" y="7608"/>
                    <a:pt x="12115" y="7683"/>
                  </a:cubicBezTo>
                  <a:cubicBezTo>
                    <a:pt x="12260" y="7800"/>
                    <a:pt x="12406" y="7945"/>
                    <a:pt x="12551" y="8119"/>
                  </a:cubicBezTo>
                  <a:cubicBezTo>
                    <a:pt x="12590" y="8172"/>
                    <a:pt x="12652" y="8198"/>
                    <a:pt x="12723" y="8198"/>
                  </a:cubicBezTo>
                  <a:cubicBezTo>
                    <a:pt x="12746" y="8198"/>
                    <a:pt x="12771" y="8195"/>
                    <a:pt x="12795" y="8189"/>
                  </a:cubicBezTo>
                  <a:lnTo>
                    <a:pt x="13232" y="7997"/>
                  </a:lnTo>
                  <a:lnTo>
                    <a:pt x="13499" y="8649"/>
                  </a:lnTo>
                  <a:lnTo>
                    <a:pt x="13063" y="8817"/>
                  </a:lnTo>
                  <a:cubicBezTo>
                    <a:pt x="12964" y="8870"/>
                    <a:pt x="12917" y="8963"/>
                    <a:pt x="12941" y="9062"/>
                  </a:cubicBezTo>
                  <a:cubicBezTo>
                    <a:pt x="12964" y="9254"/>
                    <a:pt x="12964" y="9475"/>
                    <a:pt x="12917" y="9666"/>
                  </a:cubicBezTo>
                  <a:cubicBezTo>
                    <a:pt x="12917" y="9789"/>
                    <a:pt x="12964" y="9887"/>
                    <a:pt x="13063" y="9911"/>
                  </a:cubicBezTo>
                  <a:lnTo>
                    <a:pt x="13499" y="10103"/>
                  </a:lnTo>
                  <a:lnTo>
                    <a:pt x="13208" y="10737"/>
                  </a:lnTo>
                  <a:lnTo>
                    <a:pt x="12795" y="10562"/>
                  </a:lnTo>
                  <a:cubicBezTo>
                    <a:pt x="12763" y="10547"/>
                    <a:pt x="12728" y="10539"/>
                    <a:pt x="12694" y="10539"/>
                  </a:cubicBezTo>
                  <a:cubicBezTo>
                    <a:pt x="12624" y="10539"/>
                    <a:pt x="12559" y="10571"/>
                    <a:pt x="12528" y="10638"/>
                  </a:cubicBezTo>
                  <a:cubicBezTo>
                    <a:pt x="12406" y="10783"/>
                    <a:pt x="12260" y="10928"/>
                    <a:pt x="12092" y="11051"/>
                  </a:cubicBezTo>
                  <a:cubicBezTo>
                    <a:pt x="12022" y="11120"/>
                    <a:pt x="11970" y="11219"/>
                    <a:pt x="12022" y="11318"/>
                  </a:cubicBezTo>
                  <a:lnTo>
                    <a:pt x="12191" y="11754"/>
                  </a:lnTo>
                  <a:lnTo>
                    <a:pt x="11533" y="12016"/>
                  </a:lnTo>
                  <a:lnTo>
                    <a:pt x="11365" y="11580"/>
                  </a:lnTo>
                  <a:cubicBezTo>
                    <a:pt x="11341" y="11510"/>
                    <a:pt x="11243" y="11434"/>
                    <a:pt x="11173" y="11434"/>
                  </a:cubicBezTo>
                  <a:lnTo>
                    <a:pt x="11149" y="11434"/>
                  </a:lnTo>
                  <a:cubicBezTo>
                    <a:pt x="11039" y="11461"/>
                    <a:pt x="10936" y="11474"/>
                    <a:pt x="10833" y="11474"/>
                  </a:cubicBezTo>
                  <a:cubicBezTo>
                    <a:pt x="10729" y="11474"/>
                    <a:pt x="10626" y="11461"/>
                    <a:pt x="10516" y="11434"/>
                  </a:cubicBezTo>
                  <a:cubicBezTo>
                    <a:pt x="10423" y="11434"/>
                    <a:pt x="10324" y="11487"/>
                    <a:pt x="10277" y="11580"/>
                  </a:cubicBezTo>
                  <a:lnTo>
                    <a:pt x="10103" y="12016"/>
                  </a:lnTo>
                  <a:lnTo>
                    <a:pt x="9451" y="11725"/>
                  </a:lnTo>
                  <a:lnTo>
                    <a:pt x="9643" y="11318"/>
                  </a:lnTo>
                  <a:cubicBezTo>
                    <a:pt x="9666" y="11219"/>
                    <a:pt x="9643" y="11120"/>
                    <a:pt x="9573" y="11051"/>
                  </a:cubicBezTo>
                  <a:cubicBezTo>
                    <a:pt x="9550" y="11027"/>
                    <a:pt x="9521" y="10975"/>
                    <a:pt x="9475" y="10975"/>
                  </a:cubicBezTo>
                  <a:cubicBezTo>
                    <a:pt x="9352" y="10853"/>
                    <a:pt x="9230" y="10737"/>
                    <a:pt x="9137" y="10614"/>
                  </a:cubicBezTo>
                  <a:cubicBezTo>
                    <a:pt x="9102" y="10548"/>
                    <a:pt x="9038" y="10516"/>
                    <a:pt x="8970" y="10516"/>
                  </a:cubicBezTo>
                  <a:cubicBezTo>
                    <a:pt x="8937" y="10516"/>
                    <a:pt x="8902" y="10523"/>
                    <a:pt x="8870" y="10539"/>
                  </a:cubicBezTo>
                  <a:lnTo>
                    <a:pt x="8457" y="10707"/>
                  </a:lnTo>
                  <a:lnTo>
                    <a:pt x="8189" y="10056"/>
                  </a:lnTo>
                  <a:lnTo>
                    <a:pt x="8625" y="9887"/>
                  </a:lnTo>
                  <a:cubicBezTo>
                    <a:pt x="8701" y="9864"/>
                    <a:pt x="8771" y="9765"/>
                    <a:pt x="8748" y="9643"/>
                  </a:cubicBezTo>
                  <a:cubicBezTo>
                    <a:pt x="8724" y="9451"/>
                    <a:pt x="8724" y="9230"/>
                    <a:pt x="8748" y="9038"/>
                  </a:cubicBezTo>
                  <a:cubicBezTo>
                    <a:pt x="8771" y="8939"/>
                    <a:pt x="8724" y="8846"/>
                    <a:pt x="8625" y="8794"/>
                  </a:cubicBezTo>
                  <a:lnTo>
                    <a:pt x="8189" y="8625"/>
                  </a:lnTo>
                  <a:lnTo>
                    <a:pt x="8457" y="7974"/>
                  </a:lnTo>
                  <a:lnTo>
                    <a:pt x="8893" y="8166"/>
                  </a:lnTo>
                  <a:cubicBezTo>
                    <a:pt x="8917" y="8172"/>
                    <a:pt x="8941" y="8175"/>
                    <a:pt x="8965" y="8175"/>
                  </a:cubicBezTo>
                  <a:cubicBezTo>
                    <a:pt x="9037" y="8175"/>
                    <a:pt x="9104" y="8147"/>
                    <a:pt x="9161" y="8090"/>
                  </a:cubicBezTo>
                  <a:cubicBezTo>
                    <a:pt x="9283" y="7922"/>
                    <a:pt x="9428" y="7776"/>
                    <a:pt x="9597" y="7654"/>
                  </a:cubicBezTo>
                  <a:cubicBezTo>
                    <a:pt x="9666" y="7608"/>
                    <a:pt x="9696" y="7486"/>
                    <a:pt x="9666" y="7392"/>
                  </a:cubicBezTo>
                  <a:lnTo>
                    <a:pt x="9498" y="6956"/>
                  </a:lnTo>
                  <a:lnTo>
                    <a:pt x="10132" y="6712"/>
                  </a:lnTo>
                  <a:lnTo>
                    <a:pt x="10300" y="7125"/>
                  </a:lnTo>
                  <a:cubicBezTo>
                    <a:pt x="10341" y="7206"/>
                    <a:pt x="10422" y="7275"/>
                    <a:pt x="10504" y="7275"/>
                  </a:cubicBezTo>
                  <a:cubicBezTo>
                    <a:pt x="10516" y="7275"/>
                    <a:pt x="10527" y="7273"/>
                    <a:pt x="10539" y="7270"/>
                  </a:cubicBezTo>
                  <a:cubicBezTo>
                    <a:pt x="10649" y="7259"/>
                    <a:pt x="10753" y="7253"/>
                    <a:pt x="10856" y="7253"/>
                  </a:cubicBezTo>
                  <a:cubicBezTo>
                    <a:pt x="10959" y="7253"/>
                    <a:pt x="11062" y="7259"/>
                    <a:pt x="11173" y="7270"/>
                  </a:cubicBezTo>
                  <a:cubicBezTo>
                    <a:pt x="11189" y="7274"/>
                    <a:pt x="11205" y="7276"/>
                    <a:pt x="11220" y="7276"/>
                  </a:cubicBezTo>
                  <a:cubicBezTo>
                    <a:pt x="11297" y="7276"/>
                    <a:pt x="11369" y="7230"/>
                    <a:pt x="11388" y="7148"/>
                  </a:cubicBezTo>
                  <a:lnTo>
                    <a:pt x="11586" y="6712"/>
                  </a:lnTo>
                  <a:close/>
                  <a:moveTo>
                    <a:pt x="1117" y="1"/>
                  </a:moveTo>
                  <a:cubicBezTo>
                    <a:pt x="483" y="1"/>
                    <a:pt x="1" y="507"/>
                    <a:pt x="1" y="1112"/>
                  </a:cubicBezTo>
                  <a:lnTo>
                    <a:pt x="1" y="10271"/>
                  </a:lnTo>
                  <a:cubicBezTo>
                    <a:pt x="1" y="10882"/>
                    <a:pt x="483" y="11388"/>
                    <a:pt x="1117" y="11388"/>
                  </a:cubicBezTo>
                  <a:lnTo>
                    <a:pt x="9137" y="11388"/>
                  </a:lnTo>
                  <a:lnTo>
                    <a:pt x="9038" y="11609"/>
                  </a:lnTo>
                  <a:cubicBezTo>
                    <a:pt x="8992" y="11702"/>
                    <a:pt x="8992" y="11801"/>
                    <a:pt x="9038" y="11900"/>
                  </a:cubicBezTo>
                  <a:cubicBezTo>
                    <a:pt x="9085" y="11993"/>
                    <a:pt x="9161" y="12092"/>
                    <a:pt x="9259" y="12115"/>
                  </a:cubicBezTo>
                  <a:lnTo>
                    <a:pt x="9957" y="12429"/>
                  </a:lnTo>
                  <a:cubicBezTo>
                    <a:pt x="10008" y="12446"/>
                    <a:pt x="10058" y="12454"/>
                    <a:pt x="10107" y="12454"/>
                  </a:cubicBezTo>
                  <a:cubicBezTo>
                    <a:pt x="10271" y="12454"/>
                    <a:pt x="10416" y="12362"/>
                    <a:pt x="10492" y="12214"/>
                  </a:cubicBezTo>
                  <a:lnTo>
                    <a:pt x="10614" y="11900"/>
                  </a:lnTo>
                  <a:cubicBezTo>
                    <a:pt x="10711" y="11900"/>
                    <a:pt x="10808" y="11910"/>
                    <a:pt x="10898" y="11910"/>
                  </a:cubicBezTo>
                  <a:cubicBezTo>
                    <a:pt x="10943" y="11910"/>
                    <a:pt x="10987" y="11907"/>
                    <a:pt x="11027" y="11900"/>
                  </a:cubicBezTo>
                  <a:lnTo>
                    <a:pt x="11149" y="12214"/>
                  </a:lnTo>
                  <a:cubicBezTo>
                    <a:pt x="11196" y="12307"/>
                    <a:pt x="11266" y="12382"/>
                    <a:pt x="11365" y="12429"/>
                  </a:cubicBezTo>
                  <a:cubicBezTo>
                    <a:pt x="11414" y="12455"/>
                    <a:pt x="11469" y="12468"/>
                    <a:pt x="11524" y="12468"/>
                  </a:cubicBezTo>
                  <a:cubicBezTo>
                    <a:pt x="11578" y="12468"/>
                    <a:pt x="11632" y="12455"/>
                    <a:pt x="11679" y="12429"/>
                  </a:cubicBezTo>
                  <a:lnTo>
                    <a:pt x="12382" y="12138"/>
                  </a:lnTo>
                  <a:cubicBezTo>
                    <a:pt x="12481" y="12092"/>
                    <a:pt x="12574" y="12016"/>
                    <a:pt x="12603" y="11923"/>
                  </a:cubicBezTo>
                  <a:cubicBezTo>
                    <a:pt x="12650" y="11824"/>
                    <a:pt x="12650" y="11725"/>
                    <a:pt x="12603" y="11632"/>
                  </a:cubicBezTo>
                  <a:lnTo>
                    <a:pt x="12505" y="11365"/>
                  </a:lnTo>
                  <a:lnTo>
                    <a:pt x="12505" y="11365"/>
                  </a:lnTo>
                  <a:cubicBezTo>
                    <a:pt x="12528" y="11388"/>
                    <a:pt x="12551" y="11388"/>
                    <a:pt x="12603" y="11388"/>
                  </a:cubicBezTo>
                  <a:lnTo>
                    <a:pt x="13790" y="11388"/>
                  </a:lnTo>
                  <a:cubicBezTo>
                    <a:pt x="14418" y="11388"/>
                    <a:pt x="14930" y="10882"/>
                    <a:pt x="14930" y="10271"/>
                  </a:cubicBezTo>
                  <a:lnTo>
                    <a:pt x="14930" y="7584"/>
                  </a:lnTo>
                  <a:cubicBezTo>
                    <a:pt x="14930" y="7462"/>
                    <a:pt x="14831" y="7363"/>
                    <a:pt x="14709" y="7363"/>
                  </a:cubicBezTo>
                  <a:cubicBezTo>
                    <a:pt x="14587" y="7363"/>
                    <a:pt x="14494" y="7462"/>
                    <a:pt x="14494" y="7584"/>
                  </a:cubicBezTo>
                  <a:lnTo>
                    <a:pt x="14494" y="10271"/>
                  </a:lnTo>
                  <a:cubicBezTo>
                    <a:pt x="14494" y="10638"/>
                    <a:pt x="14174" y="10952"/>
                    <a:pt x="13790" y="10952"/>
                  </a:cubicBezTo>
                  <a:lnTo>
                    <a:pt x="13592" y="10952"/>
                  </a:lnTo>
                  <a:lnTo>
                    <a:pt x="13912" y="10225"/>
                  </a:lnTo>
                  <a:cubicBezTo>
                    <a:pt x="13982" y="10033"/>
                    <a:pt x="13883" y="9789"/>
                    <a:pt x="13691" y="9719"/>
                  </a:cubicBezTo>
                  <a:lnTo>
                    <a:pt x="13377" y="9573"/>
                  </a:lnTo>
                  <a:cubicBezTo>
                    <a:pt x="13400" y="9451"/>
                    <a:pt x="13400" y="9306"/>
                    <a:pt x="13377" y="9160"/>
                  </a:cubicBezTo>
                  <a:lnTo>
                    <a:pt x="13691" y="9038"/>
                  </a:lnTo>
                  <a:cubicBezTo>
                    <a:pt x="13790" y="9015"/>
                    <a:pt x="13860" y="8916"/>
                    <a:pt x="13912" y="8817"/>
                  </a:cubicBezTo>
                  <a:cubicBezTo>
                    <a:pt x="13958" y="8724"/>
                    <a:pt x="13958" y="8625"/>
                    <a:pt x="13912" y="8527"/>
                  </a:cubicBezTo>
                  <a:lnTo>
                    <a:pt x="13621" y="7800"/>
                  </a:lnTo>
                  <a:cubicBezTo>
                    <a:pt x="13592" y="7707"/>
                    <a:pt x="13499" y="7631"/>
                    <a:pt x="13400" y="7584"/>
                  </a:cubicBezTo>
                  <a:cubicBezTo>
                    <a:pt x="13351" y="7561"/>
                    <a:pt x="13303" y="7550"/>
                    <a:pt x="13255" y="7550"/>
                  </a:cubicBezTo>
                  <a:cubicBezTo>
                    <a:pt x="13207" y="7550"/>
                    <a:pt x="13159" y="7561"/>
                    <a:pt x="13109" y="7584"/>
                  </a:cubicBezTo>
                  <a:lnTo>
                    <a:pt x="12795" y="7707"/>
                  </a:lnTo>
                  <a:cubicBezTo>
                    <a:pt x="12696" y="7608"/>
                    <a:pt x="12603" y="7509"/>
                    <a:pt x="12505" y="7439"/>
                  </a:cubicBezTo>
                  <a:lnTo>
                    <a:pt x="12627" y="7125"/>
                  </a:lnTo>
                  <a:cubicBezTo>
                    <a:pt x="12720" y="6904"/>
                    <a:pt x="12627" y="6689"/>
                    <a:pt x="12429" y="6590"/>
                  </a:cubicBezTo>
                  <a:lnTo>
                    <a:pt x="11702" y="6299"/>
                  </a:lnTo>
                  <a:cubicBezTo>
                    <a:pt x="11650" y="6273"/>
                    <a:pt x="11595" y="6260"/>
                    <a:pt x="11540" y="6260"/>
                  </a:cubicBezTo>
                  <a:cubicBezTo>
                    <a:pt x="11391" y="6260"/>
                    <a:pt x="11247" y="6351"/>
                    <a:pt x="11196" y="6491"/>
                  </a:cubicBezTo>
                  <a:lnTo>
                    <a:pt x="11051" y="6811"/>
                  </a:lnTo>
                  <a:lnTo>
                    <a:pt x="10661" y="6811"/>
                  </a:lnTo>
                  <a:lnTo>
                    <a:pt x="10516" y="6491"/>
                  </a:lnTo>
                  <a:cubicBezTo>
                    <a:pt x="10492" y="6398"/>
                    <a:pt x="10393" y="6322"/>
                    <a:pt x="10300" y="6276"/>
                  </a:cubicBezTo>
                  <a:cubicBezTo>
                    <a:pt x="10251" y="6264"/>
                    <a:pt x="10202" y="6258"/>
                    <a:pt x="10153" y="6258"/>
                  </a:cubicBezTo>
                  <a:cubicBezTo>
                    <a:pt x="10104" y="6258"/>
                    <a:pt x="10056" y="6264"/>
                    <a:pt x="10010" y="6276"/>
                  </a:cubicBezTo>
                  <a:lnTo>
                    <a:pt x="9283" y="6567"/>
                  </a:lnTo>
                  <a:cubicBezTo>
                    <a:pt x="9184" y="6613"/>
                    <a:pt x="9114" y="6689"/>
                    <a:pt x="9062" y="6782"/>
                  </a:cubicBezTo>
                  <a:cubicBezTo>
                    <a:pt x="9038" y="6881"/>
                    <a:pt x="9038" y="7003"/>
                    <a:pt x="9062" y="7102"/>
                  </a:cubicBezTo>
                  <a:lnTo>
                    <a:pt x="9207" y="7416"/>
                  </a:lnTo>
                  <a:cubicBezTo>
                    <a:pt x="9085" y="7486"/>
                    <a:pt x="8992" y="7584"/>
                    <a:pt x="8916" y="7707"/>
                  </a:cubicBezTo>
                  <a:lnTo>
                    <a:pt x="8602" y="7561"/>
                  </a:lnTo>
                  <a:cubicBezTo>
                    <a:pt x="8548" y="7542"/>
                    <a:pt x="8493" y="7533"/>
                    <a:pt x="8440" y="7533"/>
                  </a:cubicBezTo>
                  <a:cubicBezTo>
                    <a:pt x="8283" y="7533"/>
                    <a:pt x="8141" y="7615"/>
                    <a:pt x="8067" y="7776"/>
                  </a:cubicBezTo>
                  <a:lnTo>
                    <a:pt x="7776" y="8480"/>
                  </a:lnTo>
                  <a:cubicBezTo>
                    <a:pt x="7683" y="8701"/>
                    <a:pt x="7776" y="8916"/>
                    <a:pt x="7997" y="9015"/>
                  </a:cubicBezTo>
                  <a:lnTo>
                    <a:pt x="8311" y="9137"/>
                  </a:lnTo>
                  <a:cubicBezTo>
                    <a:pt x="8288" y="9283"/>
                    <a:pt x="8288" y="9399"/>
                    <a:pt x="8288" y="9544"/>
                  </a:cubicBezTo>
                  <a:lnTo>
                    <a:pt x="7974" y="9666"/>
                  </a:lnTo>
                  <a:cubicBezTo>
                    <a:pt x="7875" y="9719"/>
                    <a:pt x="7805" y="9789"/>
                    <a:pt x="7753" y="9887"/>
                  </a:cubicBezTo>
                  <a:cubicBezTo>
                    <a:pt x="7730" y="9980"/>
                    <a:pt x="7730" y="10103"/>
                    <a:pt x="7753" y="10201"/>
                  </a:cubicBezTo>
                  <a:lnTo>
                    <a:pt x="8044" y="10905"/>
                  </a:lnTo>
                  <a:cubicBezTo>
                    <a:pt x="8067" y="10928"/>
                    <a:pt x="8067" y="10928"/>
                    <a:pt x="8067" y="10952"/>
                  </a:cubicBezTo>
                  <a:lnTo>
                    <a:pt x="1117" y="10952"/>
                  </a:lnTo>
                  <a:cubicBezTo>
                    <a:pt x="728" y="10952"/>
                    <a:pt x="437" y="10638"/>
                    <a:pt x="437" y="10271"/>
                  </a:cubicBezTo>
                  <a:lnTo>
                    <a:pt x="437" y="2932"/>
                  </a:lnTo>
                  <a:lnTo>
                    <a:pt x="14494" y="2932"/>
                  </a:lnTo>
                  <a:lnTo>
                    <a:pt x="14494" y="6468"/>
                  </a:lnTo>
                  <a:cubicBezTo>
                    <a:pt x="14494" y="6590"/>
                    <a:pt x="14587" y="6689"/>
                    <a:pt x="14709" y="6689"/>
                  </a:cubicBezTo>
                  <a:cubicBezTo>
                    <a:pt x="14831" y="6689"/>
                    <a:pt x="14930" y="6590"/>
                    <a:pt x="14930" y="6468"/>
                  </a:cubicBezTo>
                  <a:lnTo>
                    <a:pt x="14930" y="1112"/>
                  </a:lnTo>
                  <a:cubicBezTo>
                    <a:pt x="14930" y="507"/>
                    <a:pt x="14418" y="1"/>
                    <a:pt x="13790" y="1"/>
                  </a:cubicBezTo>
                  <a:lnTo>
                    <a:pt x="10614" y="1"/>
                  </a:lnTo>
                  <a:cubicBezTo>
                    <a:pt x="10492" y="1"/>
                    <a:pt x="10393" y="94"/>
                    <a:pt x="10393" y="216"/>
                  </a:cubicBezTo>
                  <a:cubicBezTo>
                    <a:pt x="10393" y="338"/>
                    <a:pt x="10492" y="437"/>
                    <a:pt x="10614" y="437"/>
                  </a:cubicBezTo>
                  <a:lnTo>
                    <a:pt x="13790" y="437"/>
                  </a:lnTo>
                  <a:cubicBezTo>
                    <a:pt x="14174" y="437"/>
                    <a:pt x="14494" y="751"/>
                    <a:pt x="14494" y="1112"/>
                  </a:cubicBezTo>
                  <a:lnTo>
                    <a:pt x="14494" y="2496"/>
                  </a:lnTo>
                  <a:lnTo>
                    <a:pt x="437" y="2496"/>
                  </a:lnTo>
                  <a:lnTo>
                    <a:pt x="437" y="1112"/>
                  </a:lnTo>
                  <a:cubicBezTo>
                    <a:pt x="437" y="751"/>
                    <a:pt x="728" y="437"/>
                    <a:pt x="1117" y="437"/>
                  </a:cubicBezTo>
                  <a:lnTo>
                    <a:pt x="9498" y="437"/>
                  </a:lnTo>
                  <a:cubicBezTo>
                    <a:pt x="9620" y="437"/>
                    <a:pt x="9719" y="338"/>
                    <a:pt x="9719" y="216"/>
                  </a:cubicBezTo>
                  <a:cubicBezTo>
                    <a:pt x="9719" y="94"/>
                    <a:pt x="9620" y="1"/>
                    <a:pt x="9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2"/>
            <p:cNvSpPr/>
            <p:nvPr/>
          </p:nvSpPr>
          <p:spPr>
            <a:xfrm>
              <a:off x="1321782" y="1968819"/>
              <a:ext cx="18879" cy="18488"/>
            </a:xfrm>
            <a:custGeom>
              <a:rect b="b" l="l" r="r" t="t"/>
              <a:pathLst>
                <a:path extrusionOk="0" h="804" w="821">
                  <a:moveTo>
                    <a:pt x="413" y="1"/>
                  </a:moveTo>
                  <a:cubicBezTo>
                    <a:pt x="192" y="1"/>
                    <a:pt x="0" y="170"/>
                    <a:pt x="0" y="414"/>
                  </a:cubicBezTo>
                  <a:cubicBezTo>
                    <a:pt x="0" y="629"/>
                    <a:pt x="192" y="804"/>
                    <a:pt x="413" y="804"/>
                  </a:cubicBezTo>
                  <a:cubicBezTo>
                    <a:pt x="629" y="804"/>
                    <a:pt x="820" y="629"/>
                    <a:pt x="820" y="414"/>
                  </a:cubicBezTo>
                  <a:cubicBezTo>
                    <a:pt x="820" y="170"/>
                    <a:pt x="629" y="1"/>
                    <a:pt x="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2"/>
            <p:cNvSpPr/>
            <p:nvPr/>
          </p:nvSpPr>
          <p:spPr>
            <a:xfrm>
              <a:off x="1350664" y="1968819"/>
              <a:ext cx="18488" cy="18488"/>
            </a:xfrm>
            <a:custGeom>
              <a:rect b="b" l="l" r="r" t="t"/>
              <a:pathLst>
                <a:path extrusionOk="0" h="804" w="804">
                  <a:moveTo>
                    <a:pt x="414" y="1"/>
                  </a:moveTo>
                  <a:cubicBezTo>
                    <a:pt x="175" y="1"/>
                    <a:pt x="1" y="170"/>
                    <a:pt x="1" y="414"/>
                  </a:cubicBezTo>
                  <a:cubicBezTo>
                    <a:pt x="1" y="629"/>
                    <a:pt x="175" y="804"/>
                    <a:pt x="414" y="804"/>
                  </a:cubicBezTo>
                  <a:cubicBezTo>
                    <a:pt x="635" y="804"/>
                    <a:pt x="803" y="629"/>
                    <a:pt x="803" y="414"/>
                  </a:cubicBezTo>
                  <a:cubicBezTo>
                    <a:pt x="803" y="170"/>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2"/>
            <p:cNvSpPr/>
            <p:nvPr/>
          </p:nvSpPr>
          <p:spPr>
            <a:xfrm>
              <a:off x="1379155" y="1968819"/>
              <a:ext cx="19017" cy="18488"/>
            </a:xfrm>
            <a:custGeom>
              <a:rect b="b" l="l" r="r" t="t"/>
              <a:pathLst>
                <a:path extrusionOk="0" h="804" w="827">
                  <a:moveTo>
                    <a:pt x="413" y="1"/>
                  </a:moveTo>
                  <a:cubicBezTo>
                    <a:pt x="192" y="1"/>
                    <a:pt x="0" y="170"/>
                    <a:pt x="0" y="414"/>
                  </a:cubicBezTo>
                  <a:cubicBezTo>
                    <a:pt x="0" y="629"/>
                    <a:pt x="192" y="804"/>
                    <a:pt x="413" y="804"/>
                  </a:cubicBezTo>
                  <a:cubicBezTo>
                    <a:pt x="628" y="804"/>
                    <a:pt x="826" y="629"/>
                    <a:pt x="826" y="414"/>
                  </a:cubicBezTo>
                  <a:cubicBezTo>
                    <a:pt x="826" y="170"/>
                    <a:pt x="628" y="1"/>
                    <a:pt x="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2"/>
            <p:cNvSpPr/>
            <p:nvPr/>
          </p:nvSpPr>
          <p:spPr>
            <a:xfrm>
              <a:off x="1312814" y="2029548"/>
              <a:ext cx="136567" cy="76389"/>
            </a:xfrm>
            <a:custGeom>
              <a:rect b="b" l="l" r="r" t="t"/>
              <a:pathLst>
                <a:path extrusionOk="0" h="3322" w="5939">
                  <a:moveTo>
                    <a:pt x="513" y="0"/>
                  </a:moveTo>
                  <a:cubicBezTo>
                    <a:pt x="222" y="0"/>
                    <a:pt x="1" y="221"/>
                    <a:pt x="1" y="512"/>
                  </a:cubicBezTo>
                  <a:lnTo>
                    <a:pt x="1" y="2815"/>
                  </a:lnTo>
                  <a:cubicBezTo>
                    <a:pt x="1" y="3106"/>
                    <a:pt x="222" y="3321"/>
                    <a:pt x="513" y="3321"/>
                  </a:cubicBezTo>
                  <a:lnTo>
                    <a:pt x="5427" y="3321"/>
                  </a:lnTo>
                  <a:cubicBezTo>
                    <a:pt x="5718" y="3321"/>
                    <a:pt x="5939" y="3106"/>
                    <a:pt x="5939" y="2815"/>
                  </a:cubicBezTo>
                  <a:lnTo>
                    <a:pt x="5939" y="512"/>
                  </a:lnTo>
                  <a:cubicBezTo>
                    <a:pt x="5939" y="221"/>
                    <a:pt x="5718" y="0"/>
                    <a:pt x="5427" y="0"/>
                  </a:cubicBezTo>
                  <a:lnTo>
                    <a:pt x="2205" y="0"/>
                  </a:lnTo>
                  <a:cubicBezTo>
                    <a:pt x="2083" y="0"/>
                    <a:pt x="1990" y="99"/>
                    <a:pt x="1990" y="221"/>
                  </a:cubicBezTo>
                  <a:cubicBezTo>
                    <a:pt x="1990" y="343"/>
                    <a:pt x="2083" y="437"/>
                    <a:pt x="2205" y="437"/>
                  </a:cubicBezTo>
                  <a:lnTo>
                    <a:pt x="5427" y="437"/>
                  </a:lnTo>
                  <a:cubicBezTo>
                    <a:pt x="5479" y="437"/>
                    <a:pt x="5502" y="460"/>
                    <a:pt x="5502" y="512"/>
                  </a:cubicBezTo>
                  <a:lnTo>
                    <a:pt x="5502" y="2815"/>
                  </a:lnTo>
                  <a:cubicBezTo>
                    <a:pt x="5502" y="2862"/>
                    <a:pt x="5479" y="2885"/>
                    <a:pt x="5427" y="2885"/>
                  </a:cubicBezTo>
                  <a:lnTo>
                    <a:pt x="513" y="2885"/>
                  </a:lnTo>
                  <a:cubicBezTo>
                    <a:pt x="460" y="2885"/>
                    <a:pt x="437" y="2862"/>
                    <a:pt x="437" y="2815"/>
                  </a:cubicBezTo>
                  <a:lnTo>
                    <a:pt x="437" y="512"/>
                  </a:lnTo>
                  <a:cubicBezTo>
                    <a:pt x="437" y="460"/>
                    <a:pt x="460" y="437"/>
                    <a:pt x="513" y="437"/>
                  </a:cubicBezTo>
                  <a:lnTo>
                    <a:pt x="1094" y="437"/>
                  </a:lnTo>
                  <a:cubicBezTo>
                    <a:pt x="1210" y="437"/>
                    <a:pt x="1309" y="343"/>
                    <a:pt x="1309" y="221"/>
                  </a:cubicBezTo>
                  <a:cubicBezTo>
                    <a:pt x="1309" y="99"/>
                    <a:pt x="1210"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2"/>
            <p:cNvSpPr/>
            <p:nvPr/>
          </p:nvSpPr>
          <p:spPr>
            <a:xfrm>
              <a:off x="1389181" y="2121023"/>
              <a:ext cx="59143" cy="60730"/>
            </a:xfrm>
            <a:custGeom>
              <a:rect b="b" l="l" r="r" t="t"/>
              <a:pathLst>
                <a:path extrusionOk="0" h="2641" w="2572">
                  <a:moveTo>
                    <a:pt x="2059" y="436"/>
                  </a:moveTo>
                  <a:cubicBezTo>
                    <a:pt x="2083" y="436"/>
                    <a:pt x="2135" y="483"/>
                    <a:pt x="2135" y="506"/>
                  </a:cubicBezTo>
                  <a:lnTo>
                    <a:pt x="2135" y="2129"/>
                  </a:lnTo>
                  <a:cubicBezTo>
                    <a:pt x="2135" y="2181"/>
                    <a:pt x="2083" y="2204"/>
                    <a:pt x="2059" y="2204"/>
                  </a:cubicBezTo>
                  <a:lnTo>
                    <a:pt x="507" y="2204"/>
                  </a:lnTo>
                  <a:cubicBezTo>
                    <a:pt x="460" y="2204"/>
                    <a:pt x="437" y="2181"/>
                    <a:pt x="437" y="2129"/>
                  </a:cubicBezTo>
                  <a:lnTo>
                    <a:pt x="437" y="506"/>
                  </a:lnTo>
                  <a:cubicBezTo>
                    <a:pt x="437" y="483"/>
                    <a:pt x="460" y="436"/>
                    <a:pt x="507" y="436"/>
                  </a:cubicBezTo>
                  <a:close/>
                  <a:moveTo>
                    <a:pt x="507" y="0"/>
                  </a:moveTo>
                  <a:cubicBezTo>
                    <a:pt x="216" y="0"/>
                    <a:pt x="1" y="239"/>
                    <a:pt x="1" y="506"/>
                  </a:cubicBezTo>
                  <a:lnTo>
                    <a:pt x="1" y="2129"/>
                  </a:lnTo>
                  <a:cubicBezTo>
                    <a:pt x="1" y="2396"/>
                    <a:pt x="216" y="2641"/>
                    <a:pt x="507" y="2641"/>
                  </a:cubicBezTo>
                  <a:lnTo>
                    <a:pt x="2059" y="2641"/>
                  </a:lnTo>
                  <a:cubicBezTo>
                    <a:pt x="2327" y="2641"/>
                    <a:pt x="2571" y="2396"/>
                    <a:pt x="2571" y="2129"/>
                  </a:cubicBezTo>
                  <a:lnTo>
                    <a:pt x="2571" y="506"/>
                  </a:lnTo>
                  <a:cubicBezTo>
                    <a:pt x="2571" y="239"/>
                    <a:pt x="2327" y="0"/>
                    <a:pt x="20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2"/>
            <p:cNvSpPr/>
            <p:nvPr/>
          </p:nvSpPr>
          <p:spPr>
            <a:xfrm>
              <a:off x="1316700" y="2126495"/>
              <a:ext cx="56867" cy="10049"/>
            </a:xfrm>
            <a:custGeom>
              <a:rect b="b" l="l" r="r" t="t"/>
              <a:pathLst>
                <a:path extrusionOk="0" h="437" w="2473">
                  <a:moveTo>
                    <a:pt x="221" y="1"/>
                  </a:moveTo>
                  <a:cubicBezTo>
                    <a:pt x="123" y="1"/>
                    <a:pt x="0" y="100"/>
                    <a:pt x="0" y="222"/>
                  </a:cubicBezTo>
                  <a:cubicBezTo>
                    <a:pt x="0" y="344"/>
                    <a:pt x="123" y="437"/>
                    <a:pt x="221" y="437"/>
                  </a:cubicBezTo>
                  <a:lnTo>
                    <a:pt x="2257" y="437"/>
                  </a:lnTo>
                  <a:cubicBezTo>
                    <a:pt x="2379" y="437"/>
                    <a:pt x="2472" y="344"/>
                    <a:pt x="2472" y="222"/>
                  </a:cubicBezTo>
                  <a:cubicBezTo>
                    <a:pt x="2472" y="100"/>
                    <a:pt x="2379" y="1"/>
                    <a:pt x="2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2"/>
            <p:cNvSpPr/>
            <p:nvPr/>
          </p:nvSpPr>
          <p:spPr>
            <a:xfrm>
              <a:off x="1316700" y="2148295"/>
              <a:ext cx="56867" cy="10049"/>
            </a:xfrm>
            <a:custGeom>
              <a:rect b="b" l="l" r="r" t="t"/>
              <a:pathLst>
                <a:path extrusionOk="0" h="437" w="2473">
                  <a:moveTo>
                    <a:pt x="221" y="1"/>
                  </a:moveTo>
                  <a:cubicBezTo>
                    <a:pt x="123" y="1"/>
                    <a:pt x="0" y="94"/>
                    <a:pt x="0" y="216"/>
                  </a:cubicBezTo>
                  <a:cubicBezTo>
                    <a:pt x="0" y="338"/>
                    <a:pt x="123" y="437"/>
                    <a:pt x="221" y="437"/>
                  </a:cubicBezTo>
                  <a:lnTo>
                    <a:pt x="2257" y="437"/>
                  </a:lnTo>
                  <a:cubicBezTo>
                    <a:pt x="2379" y="437"/>
                    <a:pt x="2472" y="338"/>
                    <a:pt x="2472" y="216"/>
                  </a:cubicBezTo>
                  <a:cubicBezTo>
                    <a:pt x="2472" y="94"/>
                    <a:pt x="2379" y="1"/>
                    <a:pt x="2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2"/>
            <p:cNvSpPr/>
            <p:nvPr/>
          </p:nvSpPr>
          <p:spPr>
            <a:xfrm>
              <a:off x="1566909" y="2035159"/>
              <a:ext cx="36792" cy="10049"/>
            </a:xfrm>
            <a:custGeom>
              <a:rect b="b" l="l" r="r" t="t"/>
              <a:pathLst>
                <a:path extrusionOk="0" h="437" w="1600">
                  <a:moveTo>
                    <a:pt x="222" y="1"/>
                  </a:moveTo>
                  <a:cubicBezTo>
                    <a:pt x="123" y="1"/>
                    <a:pt x="1" y="99"/>
                    <a:pt x="1" y="216"/>
                  </a:cubicBezTo>
                  <a:cubicBezTo>
                    <a:pt x="1" y="338"/>
                    <a:pt x="123" y="437"/>
                    <a:pt x="222" y="437"/>
                  </a:cubicBezTo>
                  <a:lnTo>
                    <a:pt x="1385" y="437"/>
                  </a:lnTo>
                  <a:cubicBezTo>
                    <a:pt x="1501" y="437"/>
                    <a:pt x="1600" y="338"/>
                    <a:pt x="1600" y="216"/>
                  </a:cubicBezTo>
                  <a:cubicBezTo>
                    <a:pt x="1600" y="99"/>
                    <a:pt x="1501" y="1"/>
                    <a:pt x="1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2"/>
            <p:cNvSpPr/>
            <p:nvPr/>
          </p:nvSpPr>
          <p:spPr>
            <a:xfrm>
              <a:off x="1463270" y="2035159"/>
              <a:ext cx="90830" cy="10049"/>
            </a:xfrm>
            <a:custGeom>
              <a:rect b="b" l="l" r="r" t="t"/>
              <a:pathLst>
                <a:path extrusionOk="0" h="437" w="3950">
                  <a:moveTo>
                    <a:pt x="221" y="1"/>
                  </a:moveTo>
                  <a:cubicBezTo>
                    <a:pt x="99" y="1"/>
                    <a:pt x="0" y="99"/>
                    <a:pt x="0" y="216"/>
                  </a:cubicBezTo>
                  <a:cubicBezTo>
                    <a:pt x="0" y="338"/>
                    <a:pt x="99" y="437"/>
                    <a:pt x="221" y="437"/>
                  </a:cubicBezTo>
                  <a:lnTo>
                    <a:pt x="3734" y="437"/>
                  </a:lnTo>
                  <a:cubicBezTo>
                    <a:pt x="3856" y="437"/>
                    <a:pt x="3949" y="338"/>
                    <a:pt x="3949" y="216"/>
                  </a:cubicBezTo>
                  <a:cubicBezTo>
                    <a:pt x="3949" y="99"/>
                    <a:pt x="3856" y="1"/>
                    <a:pt x="3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2"/>
            <p:cNvSpPr/>
            <p:nvPr/>
          </p:nvSpPr>
          <p:spPr>
            <a:xfrm>
              <a:off x="1463270" y="2056820"/>
              <a:ext cx="140430" cy="10049"/>
            </a:xfrm>
            <a:custGeom>
              <a:rect b="b" l="l" r="r" t="t"/>
              <a:pathLst>
                <a:path extrusionOk="0" h="437" w="6107">
                  <a:moveTo>
                    <a:pt x="221" y="1"/>
                  </a:moveTo>
                  <a:cubicBezTo>
                    <a:pt x="99" y="1"/>
                    <a:pt x="0" y="100"/>
                    <a:pt x="0" y="222"/>
                  </a:cubicBezTo>
                  <a:cubicBezTo>
                    <a:pt x="0" y="344"/>
                    <a:pt x="99" y="437"/>
                    <a:pt x="221" y="437"/>
                  </a:cubicBezTo>
                  <a:lnTo>
                    <a:pt x="5892" y="437"/>
                  </a:lnTo>
                  <a:cubicBezTo>
                    <a:pt x="6008" y="437"/>
                    <a:pt x="6107" y="344"/>
                    <a:pt x="6107" y="222"/>
                  </a:cubicBezTo>
                  <a:cubicBezTo>
                    <a:pt x="6107" y="100"/>
                    <a:pt x="6008" y="1"/>
                    <a:pt x="5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2"/>
            <p:cNvSpPr/>
            <p:nvPr/>
          </p:nvSpPr>
          <p:spPr>
            <a:xfrm>
              <a:off x="1501787" y="2127346"/>
              <a:ext cx="72894" cy="64432"/>
            </a:xfrm>
            <a:custGeom>
              <a:rect b="b" l="l" r="r" t="t"/>
              <a:pathLst>
                <a:path extrusionOk="0" h="2802" w="3170">
                  <a:moveTo>
                    <a:pt x="1565" y="427"/>
                  </a:moveTo>
                  <a:cubicBezTo>
                    <a:pt x="1698" y="427"/>
                    <a:pt x="1832" y="458"/>
                    <a:pt x="1960" y="522"/>
                  </a:cubicBezTo>
                  <a:cubicBezTo>
                    <a:pt x="2443" y="714"/>
                    <a:pt x="2664" y="1272"/>
                    <a:pt x="2472" y="1784"/>
                  </a:cubicBezTo>
                  <a:cubicBezTo>
                    <a:pt x="2306" y="2147"/>
                    <a:pt x="1949" y="2362"/>
                    <a:pt x="1576" y="2362"/>
                  </a:cubicBezTo>
                  <a:cubicBezTo>
                    <a:pt x="1454" y="2362"/>
                    <a:pt x="1330" y="2339"/>
                    <a:pt x="1210" y="2290"/>
                  </a:cubicBezTo>
                  <a:cubicBezTo>
                    <a:pt x="727" y="2075"/>
                    <a:pt x="483" y="1517"/>
                    <a:pt x="698" y="1034"/>
                  </a:cubicBezTo>
                  <a:cubicBezTo>
                    <a:pt x="797" y="790"/>
                    <a:pt x="966" y="598"/>
                    <a:pt x="1210" y="499"/>
                  </a:cubicBezTo>
                  <a:cubicBezTo>
                    <a:pt x="1326" y="452"/>
                    <a:pt x="1445" y="427"/>
                    <a:pt x="1565" y="427"/>
                  </a:cubicBezTo>
                  <a:close/>
                  <a:moveTo>
                    <a:pt x="1597" y="0"/>
                  </a:moveTo>
                  <a:cubicBezTo>
                    <a:pt x="1415" y="0"/>
                    <a:pt x="1233" y="36"/>
                    <a:pt x="1065" y="109"/>
                  </a:cubicBezTo>
                  <a:cubicBezTo>
                    <a:pt x="698" y="255"/>
                    <a:pt x="437" y="522"/>
                    <a:pt x="291" y="859"/>
                  </a:cubicBezTo>
                  <a:cubicBezTo>
                    <a:pt x="0" y="1563"/>
                    <a:pt x="338" y="2389"/>
                    <a:pt x="1041" y="2680"/>
                  </a:cubicBezTo>
                  <a:cubicBezTo>
                    <a:pt x="1210" y="2779"/>
                    <a:pt x="1402" y="2802"/>
                    <a:pt x="1571" y="2802"/>
                  </a:cubicBezTo>
                  <a:cubicBezTo>
                    <a:pt x="2129" y="2802"/>
                    <a:pt x="2641" y="2488"/>
                    <a:pt x="2879" y="1953"/>
                  </a:cubicBezTo>
                  <a:cubicBezTo>
                    <a:pt x="3170" y="1226"/>
                    <a:pt x="2833" y="400"/>
                    <a:pt x="2129" y="109"/>
                  </a:cubicBezTo>
                  <a:cubicBezTo>
                    <a:pt x="1960" y="36"/>
                    <a:pt x="1779" y="0"/>
                    <a:pt x="1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2"/>
            <p:cNvSpPr/>
            <p:nvPr/>
          </p:nvSpPr>
          <p:spPr>
            <a:xfrm>
              <a:off x="1530669" y="2152181"/>
              <a:ext cx="14602" cy="14464"/>
            </a:xfrm>
            <a:custGeom>
              <a:rect b="b" l="l" r="r" t="t"/>
              <a:pathLst>
                <a:path extrusionOk="0" h="629" w="635">
                  <a:moveTo>
                    <a:pt x="315" y="0"/>
                  </a:moveTo>
                  <a:cubicBezTo>
                    <a:pt x="146" y="0"/>
                    <a:pt x="1" y="146"/>
                    <a:pt x="1" y="314"/>
                  </a:cubicBezTo>
                  <a:cubicBezTo>
                    <a:pt x="1" y="483"/>
                    <a:pt x="146" y="628"/>
                    <a:pt x="315" y="628"/>
                  </a:cubicBezTo>
                  <a:cubicBezTo>
                    <a:pt x="512" y="628"/>
                    <a:pt x="634" y="483"/>
                    <a:pt x="634" y="314"/>
                  </a:cubicBezTo>
                  <a:cubicBezTo>
                    <a:pt x="634" y="146"/>
                    <a:pt x="512"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9" name="Google Shape;2919;p72"/>
          <p:cNvGrpSpPr/>
          <p:nvPr/>
        </p:nvGrpSpPr>
        <p:grpSpPr>
          <a:xfrm>
            <a:off x="7511875" y="4020442"/>
            <a:ext cx="343292" cy="343315"/>
            <a:chOff x="7511875" y="4242817"/>
            <a:chExt cx="343292" cy="343315"/>
          </a:xfrm>
        </p:grpSpPr>
        <p:sp>
          <p:nvSpPr>
            <p:cNvPr id="2920" name="Google Shape;2920;p72"/>
            <p:cNvSpPr/>
            <p:nvPr/>
          </p:nvSpPr>
          <p:spPr>
            <a:xfrm>
              <a:off x="7511875" y="4242817"/>
              <a:ext cx="343292" cy="343315"/>
            </a:xfrm>
            <a:custGeom>
              <a:rect b="b" l="l" r="r" t="t"/>
              <a:pathLst>
                <a:path extrusionOk="0" h="14930" w="14929">
                  <a:moveTo>
                    <a:pt x="7467" y="2763"/>
                  </a:moveTo>
                  <a:cubicBezTo>
                    <a:pt x="4874" y="2763"/>
                    <a:pt x="2763" y="4874"/>
                    <a:pt x="2763" y="7468"/>
                  </a:cubicBezTo>
                  <a:cubicBezTo>
                    <a:pt x="2763" y="9137"/>
                    <a:pt x="3687" y="10713"/>
                    <a:pt x="5141" y="11539"/>
                  </a:cubicBezTo>
                  <a:cubicBezTo>
                    <a:pt x="5164" y="11562"/>
                    <a:pt x="5211" y="11562"/>
                    <a:pt x="5234" y="11562"/>
                  </a:cubicBezTo>
                  <a:cubicBezTo>
                    <a:pt x="5333" y="11562"/>
                    <a:pt x="5403" y="11539"/>
                    <a:pt x="5432" y="11463"/>
                  </a:cubicBezTo>
                  <a:cubicBezTo>
                    <a:pt x="5502" y="11364"/>
                    <a:pt x="5455" y="11219"/>
                    <a:pt x="5356" y="11172"/>
                  </a:cubicBezTo>
                  <a:cubicBezTo>
                    <a:pt x="4025" y="10399"/>
                    <a:pt x="3199" y="8991"/>
                    <a:pt x="3199" y="7468"/>
                  </a:cubicBezTo>
                  <a:cubicBezTo>
                    <a:pt x="3199" y="5112"/>
                    <a:pt x="5112" y="3199"/>
                    <a:pt x="7467" y="3199"/>
                  </a:cubicBezTo>
                  <a:cubicBezTo>
                    <a:pt x="8119" y="3199"/>
                    <a:pt x="8747" y="3344"/>
                    <a:pt x="9328" y="3635"/>
                  </a:cubicBezTo>
                  <a:cubicBezTo>
                    <a:pt x="9362" y="3649"/>
                    <a:pt x="9395" y="3656"/>
                    <a:pt x="9427" y="3656"/>
                  </a:cubicBezTo>
                  <a:cubicBezTo>
                    <a:pt x="9512" y="3656"/>
                    <a:pt x="9585" y="3610"/>
                    <a:pt x="9619" y="3542"/>
                  </a:cubicBezTo>
                  <a:cubicBezTo>
                    <a:pt x="9672" y="3420"/>
                    <a:pt x="9648" y="3298"/>
                    <a:pt x="9526" y="3251"/>
                  </a:cubicBezTo>
                  <a:cubicBezTo>
                    <a:pt x="8869" y="2932"/>
                    <a:pt x="8194" y="2763"/>
                    <a:pt x="7467" y="2763"/>
                  </a:cubicBezTo>
                  <a:close/>
                  <a:moveTo>
                    <a:pt x="10244" y="3717"/>
                  </a:moveTo>
                  <a:cubicBezTo>
                    <a:pt x="10173" y="3717"/>
                    <a:pt x="10101" y="3748"/>
                    <a:pt x="10055" y="3804"/>
                  </a:cubicBezTo>
                  <a:cubicBezTo>
                    <a:pt x="9986" y="3903"/>
                    <a:pt x="10009" y="4048"/>
                    <a:pt x="10108" y="4124"/>
                  </a:cubicBezTo>
                  <a:cubicBezTo>
                    <a:pt x="11126" y="4920"/>
                    <a:pt x="11730" y="6159"/>
                    <a:pt x="11730" y="7468"/>
                  </a:cubicBezTo>
                  <a:cubicBezTo>
                    <a:pt x="11730" y="9817"/>
                    <a:pt x="9817" y="11731"/>
                    <a:pt x="7467" y="11731"/>
                  </a:cubicBezTo>
                  <a:cubicBezTo>
                    <a:pt x="7031" y="11731"/>
                    <a:pt x="6595" y="11655"/>
                    <a:pt x="6182" y="11539"/>
                  </a:cubicBezTo>
                  <a:cubicBezTo>
                    <a:pt x="6160" y="11527"/>
                    <a:pt x="6135" y="11522"/>
                    <a:pt x="6110" y="11522"/>
                  </a:cubicBezTo>
                  <a:cubicBezTo>
                    <a:pt x="6024" y="11522"/>
                    <a:pt x="5933" y="11583"/>
                    <a:pt x="5915" y="11655"/>
                  </a:cubicBezTo>
                  <a:cubicBezTo>
                    <a:pt x="5868" y="11777"/>
                    <a:pt x="5938" y="11899"/>
                    <a:pt x="6060" y="11946"/>
                  </a:cubicBezTo>
                  <a:cubicBezTo>
                    <a:pt x="6519" y="12091"/>
                    <a:pt x="6979" y="12167"/>
                    <a:pt x="7467" y="12167"/>
                  </a:cubicBezTo>
                  <a:cubicBezTo>
                    <a:pt x="10055" y="12167"/>
                    <a:pt x="12167" y="10056"/>
                    <a:pt x="12167" y="7468"/>
                  </a:cubicBezTo>
                  <a:cubicBezTo>
                    <a:pt x="12167" y="6014"/>
                    <a:pt x="11509" y="4676"/>
                    <a:pt x="10375" y="3757"/>
                  </a:cubicBezTo>
                  <a:cubicBezTo>
                    <a:pt x="10336" y="3730"/>
                    <a:pt x="10290" y="3717"/>
                    <a:pt x="10244" y="3717"/>
                  </a:cubicBezTo>
                  <a:close/>
                  <a:moveTo>
                    <a:pt x="6519" y="0"/>
                  </a:moveTo>
                  <a:cubicBezTo>
                    <a:pt x="6159" y="0"/>
                    <a:pt x="5839" y="291"/>
                    <a:pt x="5839" y="658"/>
                  </a:cubicBezTo>
                  <a:lnTo>
                    <a:pt x="5839" y="1722"/>
                  </a:lnTo>
                  <a:cubicBezTo>
                    <a:pt x="5403" y="1867"/>
                    <a:pt x="4967" y="2036"/>
                    <a:pt x="4560" y="2280"/>
                  </a:cubicBezTo>
                  <a:lnTo>
                    <a:pt x="3804" y="1507"/>
                  </a:lnTo>
                  <a:cubicBezTo>
                    <a:pt x="3687" y="1385"/>
                    <a:pt x="3513" y="1309"/>
                    <a:pt x="3321" y="1309"/>
                  </a:cubicBezTo>
                  <a:cubicBezTo>
                    <a:pt x="3152" y="1309"/>
                    <a:pt x="2984" y="1385"/>
                    <a:pt x="2861" y="1507"/>
                  </a:cubicBezTo>
                  <a:lnTo>
                    <a:pt x="1506" y="2862"/>
                  </a:lnTo>
                  <a:cubicBezTo>
                    <a:pt x="1262" y="3106"/>
                    <a:pt x="1262" y="3542"/>
                    <a:pt x="1506" y="3781"/>
                  </a:cubicBezTo>
                  <a:lnTo>
                    <a:pt x="2350" y="4630"/>
                  </a:lnTo>
                  <a:cubicBezTo>
                    <a:pt x="2387" y="4667"/>
                    <a:pt x="2443" y="4686"/>
                    <a:pt x="2497" y="4686"/>
                  </a:cubicBezTo>
                  <a:cubicBezTo>
                    <a:pt x="2552" y="4686"/>
                    <a:pt x="2605" y="4667"/>
                    <a:pt x="2640" y="4630"/>
                  </a:cubicBezTo>
                  <a:cubicBezTo>
                    <a:pt x="2739" y="4531"/>
                    <a:pt x="2739" y="4415"/>
                    <a:pt x="2640" y="4316"/>
                  </a:cubicBezTo>
                  <a:lnTo>
                    <a:pt x="1820" y="3490"/>
                  </a:lnTo>
                  <a:cubicBezTo>
                    <a:pt x="1745" y="3397"/>
                    <a:pt x="1745" y="3251"/>
                    <a:pt x="1820" y="3153"/>
                  </a:cubicBezTo>
                  <a:lnTo>
                    <a:pt x="3175" y="1821"/>
                  </a:lnTo>
                  <a:cubicBezTo>
                    <a:pt x="3199" y="1768"/>
                    <a:pt x="3274" y="1745"/>
                    <a:pt x="3321" y="1745"/>
                  </a:cubicBezTo>
                  <a:cubicBezTo>
                    <a:pt x="3396" y="1745"/>
                    <a:pt x="3443" y="1768"/>
                    <a:pt x="3489" y="1821"/>
                  </a:cubicBezTo>
                  <a:lnTo>
                    <a:pt x="4315" y="2641"/>
                  </a:lnTo>
                  <a:cubicBezTo>
                    <a:pt x="4376" y="2701"/>
                    <a:pt x="4462" y="2733"/>
                    <a:pt x="4548" y="2733"/>
                  </a:cubicBezTo>
                  <a:cubicBezTo>
                    <a:pt x="4603" y="2733"/>
                    <a:pt x="4657" y="2720"/>
                    <a:pt x="4705" y="2693"/>
                  </a:cubicBezTo>
                  <a:cubicBezTo>
                    <a:pt x="5112" y="2449"/>
                    <a:pt x="5577" y="2257"/>
                    <a:pt x="6060" y="2135"/>
                  </a:cubicBezTo>
                  <a:cubicBezTo>
                    <a:pt x="6205" y="2088"/>
                    <a:pt x="6275" y="1966"/>
                    <a:pt x="6275" y="1844"/>
                  </a:cubicBezTo>
                  <a:lnTo>
                    <a:pt x="6275" y="658"/>
                  </a:lnTo>
                  <a:cubicBezTo>
                    <a:pt x="6275" y="535"/>
                    <a:pt x="6397" y="437"/>
                    <a:pt x="6519" y="437"/>
                  </a:cubicBezTo>
                  <a:lnTo>
                    <a:pt x="8410" y="437"/>
                  </a:lnTo>
                  <a:cubicBezTo>
                    <a:pt x="8532" y="437"/>
                    <a:pt x="8654" y="535"/>
                    <a:pt x="8654" y="658"/>
                  </a:cubicBezTo>
                  <a:lnTo>
                    <a:pt x="8654" y="1844"/>
                  </a:lnTo>
                  <a:cubicBezTo>
                    <a:pt x="8654" y="1966"/>
                    <a:pt x="8747" y="2088"/>
                    <a:pt x="8869" y="2135"/>
                  </a:cubicBezTo>
                  <a:cubicBezTo>
                    <a:pt x="9358" y="2257"/>
                    <a:pt x="9817" y="2449"/>
                    <a:pt x="10253" y="2693"/>
                  </a:cubicBezTo>
                  <a:cubicBezTo>
                    <a:pt x="10301" y="2720"/>
                    <a:pt x="10352" y="2733"/>
                    <a:pt x="10402" y="2733"/>
                  </a:cubicBezTo>
                  <a:cubicBezTo>
                    <a:pt x="10481" y="2733"/>
                    <a:pt x="10557" y="2701"/>
                    <a:pt x="10614" y="2641"/>
                  </a:cubicBezTo>
                  <a:lnTo>
                    <a:pt x="11440" y="1821"/>
                  </a:lnTo>
                  <a:cubicBezTo>
                    <a:pt x="11486" y="1768"/>
                    <a:pt x="11538" y="1745"/>
                    <a:pt x="11608" y="1745"/>
                  </a:cubicBezTo>
                  <a:cubicBezTo>
                    <a:pt x="11655" y="1745"/>
                    <a:pt x="11730" y="1768"/>
                    <a:pt x="11754" y="1821"/>
                  </a:cubicBezTo>
                  <a:lnTo>
                    <a:pt x="13109" y="3153"/>
                  </a:lnTo>
                  <a:cubicBezTo>
                    <a:pt x="13161" y="3199"/>
                    <a:pt x="13184" y="3275"/>
                    <a:pt x="13184" y="3321"/>
                  </a:cubicBezTo>
                  <a:cubicBezTo>
                    <a:pt x="13184" y="3397"/>
                    <a:pt x="13161" y="3443"/>
                    <a:pt x="13109" y="3490"/>
                  </a:cubicBezTo>
                  <a:lnTo>
                    <a:pt x="12289" y="4316"/>
                  </a:lnTo>
                  <a:cubicBezTo>
                    <a:pt x="12190" y="4415"/>
                    <a:pt x="12167" y="4560"/>
                    <a:pt x="12236" y="4676"/>
                  </a:cubicBezTo>
                  <a:cubicBezTo>
                    <a:pt x="12481" y="5112"/>
                    <a:pt x="12673" y="5578"/>
                    <a:pt x="12795" y="6060"/>
                  </a:cubicBezTo>
                  <a:cubicBezTo>
                    <a:pt x="12847" y="6182"/>
                    <a:pt x="12963" y="6276"/>
                    <a:pt x="13085" y="6276"/>
                  </a:cubicBezTo>
                  <a:lnTo>
                    <a:pt x="14272" y="6276"/>
                  </a:lnTo>
                  <a:cubicBezTo>
                    <a:pt x="14394" y="6276"/>
                    <a:pt x="14493" y="6374"/>
                    <a:pt x="14493" y="6520"/>
                  </a:cubicBezTo>
                  <a:lnTo>
                    <a:pt x="14493" y="8410"/>
                  </a:lnTo>
                  <a:cubicBezTo>
                    <a:pt x="14493" y="8532"/>
                    <a:pt x="14394" y="8631"/>
                    <a:pt x="14272" y="8631"/>
                  </a:cubicBezTo>
                  <a:lnTo>
                    <a:pt x="13085" y="8631"/>
                  </a:lnTo>
                  <a:cubicBezTo>
                    <a:pt x="12963" y="8631"/>
                    <a:pt x="12847" y="8724"/>
                    <a:pt x="12795" y="8869"/>
                  </a:cubicBezTo>
                  <a:cubicBezTo>
                    <a:pt x="12673" y="9358"/>
                    <a:pt x="12481" y="9817"/>
                    <a:pt x="12236" y="10230"/>
                  </a:cubicBezTo>
                  <a:cubicBezTo>
                    <a:pt x="12167" y="10347"/>
                    <a:pt x="12190" y="10521"/>
                    <a:pt x="12289" y="10614"/>
                  </a:cubicBezTo>
                  <a:lnTo>
                    <a:pt x="13109" y="11440"/>
                  </a:lnTo>
                  <a:cubicBezTo>
                    <a:pt x="13161" y="11486"/>
                    <a:pt x="13184" y="11539"/>
                    <a:pt x="13184" y="11609"/>
                  </a:cubicBezTo>
                  <a:cubicBezTo>
                    <a:pt x="13184" y="11655"/>
                    <a:pt x="13161" y="11707"/>
                    <a:pt x="13109" y="11754"/>
                  </a:cubicBezTo>
                  <a:lnTo>
                    <a:pt x="11754" y="13109"/>
                  </a:lnTo>
                  <a:cubicBezTo>
                    <a:pt x="11730" y="13138"/>
                    <a:pt x="11655" y="13161"/>
                    <a:pt x="11608" y="13161"/>
                  </a:cubicBezTo>
                  <a:cubicBezTo>
                    <a:pt x="11538" y="13161"/>
                    <a:pt x="11486" y="13138"/>
                    <a:pt x="11440" y="13109"/>
                  </a:cubicBezTo>
                  <a:lnTo>
                    <a:pt x="10614" y="12266"/>
                  </a:lnTo>
                  <a:cubicBezTo>
                    <a:pt x="10559" y="12207"/>
                    <a:pt x="10485" y="12183"/>
                    <a:pt x="10409" y="12183"/>
                  </a:cubicBezTo>
                  <a:cubicBezTo>
                    <a:pt x="10356" y="12183"/>
                    <a:pt x="10303" y="12194"/>
                    <a:pt x="10253" y="12213"/>
                  </a:cubicBezTo>
                  <a:cubicBezTo>
                    <a:pt x="9817" y="12481"/>
                    <a:pt x="9358" y="12673"/>
                    <a:pt x="8869" y="12795"/>
                  </a:cubicBezTo>
                  <a:cubicBezTo>
                    <a:pt x="8747" y="12818"/>
                    <a:pt x="8654" y="12940"/>
                    <a:pt x="8654" y="13086"/>
                  </a:cubicBezTo>
                  <a:lnTo>
                    <a:pt x="8654" y="14249"/>
                  </a:lnTo>
                  <a:cubicBezTo>
                    <a:pt x="8654" y="14394"/>
                    <a:pt x="8532" y="14493"/>
                    <a:pt x="8410" y="14493"/>
                  </a:cubicBezTo>
                  <a:lnTo>
                    <a:pt x="6519" y="14493"/>
                  </a:lnTo>
                  <a:cubicBezTo>
                    <a:pt x="6397" y="14493"/>
                    <a:pt x="6275" y="14394"/>
                    <a:pt x="6275" y="14249"/>
                  </a:cubicBezTo>
                  <a:lnTo>
                    <a:pt x="6275" y="13086"/>
                  </a:lnTo>
                  <a:cubicBezTo>
                    <a:pt x="6275" y="12940"/>
                    <a:pt x="6205" y="12818"/>
                    <a:pt x="6060" y="12795"/>
                  </a:cubicBezTo>
                  <a:cubicBezTo>
                    <a:pt x="5577" y="12673"/>
                    <a:pt x="5112" y="12481"/>
                    <a:pt x="4705" y="12213"/>
                  </a:cubicBezTo>
                  <a:cubicBezTo>
                    <a:pt x="4655" y="12194"/>
                    <a:pt x="4598" y="12183"/>
                    <a:pt x="4541" y="12183"/>
                  </a:cubicBezTo>
                  <a:cubicBezTo>
                    <a:pt x="4457" y="12183"/>
                    <a:pt x="4374" y="12207"/>
                    <a:pt x="4315" y="12266"/>
                  </a:cubicBezTo>
                  <a:lnTo>
                    <a:pt x="3489" y="13109"/>
                  </a:lnTo>
                  <a:cubicBezTo>
                    <a:pt x="3443" y="13138"/>
                    <a:pt x="3396" y="13161"/>
                    <a:pt x="3321" y="13161"/>
                  </a:cubicBezTo>
                  <a:cubicBezTo>
                    <a:pt x="3274" y="13161"/>
                    <a:pt x="3199" y="13138"/>
                    <a:pt x="3175" y="13109"/>
                  </a:cubicBezTo>
                  <a:lnTo>
                    <a:pt x="1820" y="11754"/>
                  </a:lnTo>
                  <a:cubicBezTo>
                    <a:pt x="1768" y="11707"/>
                    <a:pt x="1745" y="11655"/>
                    <a:pt x="1745" y="11609"/>
                  </a:cubicBezTo>
                  <a:cubicBezTo>
                    <a:pt x="1745" y="11539"/>
                    <a:pt x="1768" y="11486"/>
                    <a:pt x="1820" y="11440"/>
                  </a:cubicBezTo>
                  <a:lnTo>
                    <a:pt x="2669" y="10614"/>
                  </a:lnTo>
                  <a:cubicBezTo>
                    <a:pt x="2763" y="10521"/>
                    <a:pt x="2763" y="10347"/>
                    <a:pt x="2693" y="10230"/>
                  </a:cubicBezTo>
                  <a:cubicBezTo>
                    <a:pt x="2448" y="9817"/>
                    <a:pt x="2257" y="9358"/>
                    <a:pt x="2134" y="8869"/>
                  </a:cubicBezTo>
                  <a:cubicBezTo>
                    <a:pt x="2111" y="8724"/>
                    <a:pt x="1989" y="8631"/>
                    <a:pt x="1844" y="8631"/>
                  </a:cubicBezTo>
                  <a:lnTo>
                    <a:pt x="657" y="8631"/>
                  </a:lnTo>
                  <a:cubicBezTo>
                    <a:pt x="535" y="8631"/>
                    <a:pt x="436" y="8532"/>
                    <a:pt x="436" y="8410"/>
                  </a:cubicBezTo>
                  <a:lnTo>
                    <a:pt x="436" y="6520"/>
                  </a:lnTo>
                  <a:cubicBezTo>
                    <a:pt x="436" y="6374"/>
                    <a:pt x="535" y="6276"/>
                    <a:pt x="657" y="6276"/>
                  </a:cubicBezTo>
                  <a:lnTo>
                    <a:pt x="1844" y="6276"/>
                  </a:lnTo>
                  <a:cubicBezTo>
                    <a:pt x="1989" y="6276"/>
                    <a:pt x="2111" y="6182"/>
                    <a:pt x="2134" y="6060"/>
                  </a:cubicBezTo>
                  <a:cubicBezTo>
                    <a:pt x="2181" y="5868"/>
                    <a:pt x="2233" y="5694"/>
                    <a:pt x="2303" y="5502"/>
                  </a:cubicBezTo>
                  <a:cubicBezTo>
                    <a:pt x="2350" y="5403"/>
                    <a:pt x="2303" y="5287"/>
                    <a:pt x="2181" y="5235"/>
                  </a:cubicBezTo>
                  <a:cubicBezTo>
                    <a:pt x="2150" y="5223"/>
                    <a:pt x="2119" y="5217"/>
                    <a:pt x="2089" y="5217"/>
                  </a:cubicBezTo>
                  <a:cubicBezTo>
                    <a:pt x="2003" y="5217"/>
                    <a:pt x="1929" y="5266"/>
                    <a:pt x="1890" y="5357"/>
                  </a:cubicBezTo>
                  <a:cubicBezTo>
                    <a:pt x="1844" y="5525"/>
                    <a:pt x="1797" y="5671"/>
                    <a:pt x="1745" y="5839"/>
                  </a:cubicBezTo>
                  <a:lnTo>
                    <a:pt x="657" y="5839"/>
                  </a:lnTo>
                  <a:cubicBezTo>
                    <a:pt x="291" y="5839"/>
                    <a:pt x="0" y="6130"/>
                    <a:pt x="0" y="6520"/>
                  </a:cubicBezTo>
                  <a:lnTo>
                    <a:pt x="0" y="8410"/>
                  </a:lnTo>
                  <a:cubicBezTo>
                    <a:pt x="0" y="8776"/>
                    <a:pt x="291" y="9067"/>
                    <a:pt x="657" y="9067"/>
                  </a:cubicBezTo>
                  <a:lnTo>
                    <a:pt x="1745" y="9067"/>
                  </a:lnTo>
                  <a:cubicBezTo>
                    <a:pt x="1867" y="9527"/>
                    <a:pt x="2036" y="9963"/>
                    <a:pt x="2280" y="10376"/>
                  </a:cubicBezTo>
                  <a:lnTo>
                    <a:pt x="1506" y="11126"/>
                  </a:lnTo>
                  <a:cubicBezTo>
                    <a:pt x="1384" y="11248"/>
                    <a:pt x="1309" y="11417"/>
                    <a:pt x="1309" y="11609"/>
                  </a:cubicBezTo>
                  <a:cubicBezTo>
                    <a:pt x="1309" y="11777"/>
                    <a:pt x="1384" y="11946"/>
                    <a:pt x="1506" y="12068"/>
                  </a:cubicBezTo>
                  <a:lnTo>
                    <a:pt x="2861" y="13400"/>
                  </a:lnTo>
                  <a:cubicBezTo>
                    <a:pt x="2984" y="13545"/>
                    <a:pt x="3152" y="13598"/>
                    <a:pt x="3321" y="13598"/>
                  </a:cubicBezTo>
                  <a:cubicBezTo>
                    <a:pt x="3513" y="13598"/>
                    <a:pt x="3687" y="13545"/>
                    <a:pt x="3804" y="13400"/>
                  </a:cubicBezTo>
                  <a:lnTo>
                    <a:pt x="4560" y="12650"/>
                  </a:lnTo>
                  <a:cubicBezTo>
                    <a:pt x="4967" y="12871"/>
                    <a:pt x="5403" y="13062"/>
                    <a:pt x="5839" y="13185"/>
                  </a:cubicBezTo>
                  <a:lnTo>
                    <a:pt x="5839" y="14249"/>
                  </a:lnTo>
                  <a:cubicBezTo>
                    <a:pt x="5839" y="14639"/>
                    <a:pt x="6159" y="14929"/>
                    <a:pt x="6519" y="14929"/>
                  </a:cubicBezTo>
                  <a:lnTo>
                    <a:pt x="8410" y="14929"/>
                  </a:lnTo>
                  <a:cubicBezTo>
                    <a:pt x="8776" y="14929"/>
                    <a:pt x="9090" y="14639"/>
                    <a:pt x="9090" y="14249"/>
                  </a:cubicBezTo>
                  <a:lnTo>
                    <a:pt x="9090" y="13185"/>
                  </a:lnTo>
                  <a:cubicBezTo>
                    <a:pt x="9526" y="13062"/>
                    <a:pt x="9962" y="12871"/>
                    <a:pt x="10375" y="12650"/>
                  </a:cubicBezTo>
                  <a:lnTo>
                    <a:pt x="11126" y="13400"/>
                  </a:lnTo>
                  <a:cubicBezTo>
                    <a:pt x="11271" y="13545"/>
                    <a:pt x="11416" y="13598"/>
                    <a:pt x="11608" y="13598"/>
                  </a:cubicBezTo>
                  <a:cubicBezTo>
                    <a:pt x="11777" y="13598"/>
                    <a:pt x="11946" y="13545"/>
                    <a:pt x="12068" y="13400"/>
                  </a:cubicBezTo>
                  <a:lnTo>
                    <a:pt x="13429" y="12068"/>
                  </a:lnTo>
                  <a:cubicBezTo>
                    <a:pt x="13545" y="11946"/>
                    <a:pt x="13620" y="11777"/>
                    <a:pt x="13620" y="11609"/>
                  </a:cubicBezTo>
                  <a:cubicBezTo>
                    <a:pt x="13620" y="11417"/>
                    <a:pt x="13545" y="11248"/>
                    <a:pt x="13429" y="11126"/>
                  </a:cubicBezTo>
                  <a:lnTo>
                    <a:pt x="12649" y="10376"/>
                  </a:lnTo>
                  <a:cubicBezTo>
                    <a:pt x="12894" y="9963"/>
                    <a:pt x="13062" y="9527"/>
                    <a:pt x="13184" y="9067"/>
                  </a:cubicBezTo>
                  <a:lnTo>
                    <a:pt x="14272" y="9067"/>
                  </a:lnTo>
                  <a:cubicBezTo>
                    <a:pt x="14638" y="9067"/>
                    <a:pt x="14929" y="8776"/>
                    <a:pt x="14929" y="8410"/>
                  </a:cubicBezTo>
                  <a:lnTo>
                    <a:pt x="14929" y="6520"/>
                  </a:lnTo>
                  <a:cubicBezTo>
                    <a:pt x="14929" y="6130"/>
                    <a:pt x="14638" y="5839"/>
                    <a:pt x="14272" y="5839"/>
                  </a:cubicBezTo>
                  <a:lnTo>
                    <a:pt x="13184" y="5839"/>
                  </a:lnTo>
                  <a:cubicBezTo>
                    <a:pt x="13062" y="5403"/>
                    <a:pt x="12894" y="4967"/>
                    <a:pt x="12649" y="4560"/>
                  </a:cubicBezTo>
                  <a:lnTo>
                    <a:pt x="13429" y="3781"/>
                  </a:lnTo>
                  <a:cubicBezTo>
                    <a:pt x="13667" y="3542"/>
                    <a:pt x="13667" y="3106"/>
                    <a:pt x="13429" y="2862"/>
                  </a:cubicBezTo>
                  <a:lnTo>
                    <a:pt x="12068" y="1507"/>
                  </a:lnTo>
                  <a:cubicBezTo>
                    <a:pt x="11946" y="1385"/>
                    <a:pt x="11777" y="1309"/>
                    <a:pt x="11608" y="1309"/>
                  </a:cubicBezTo>
                  <a:cubicBezTo>
                    <a:pt x="11416" y="1309"/>
                    <a:pt x="11271" y="1385"/>
                    <a:pt x="11126" y="1507"/>
                  </a:cubicBezTo>
                  <a:lnTo>
                    <a:pt x="10375" y="2280"/>
                  </a:lnTo>
                  <a:cubicBezTo>
                    <a:pt x="9962" y="2036"/>
                    <a:pt x="9526" y="1867"/>
                    <a:pt x="9090" y="1722"/>
                  </a:cubicBezTo>
                  <a:lnTo>
                    <a:pt x="9090" y="658"/>
                  </a:lnTo>
                  <a:cubicBezTo>
                    <a:pt x="9090" y="291"/>
                    <a:pt x="8776" y="0"/>
                    <a:pt x="8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2"/>
            <p:cNvSpPr/>
            <p:nvPr/>
          </p:nvSpPr>
          <p:spPr>
            <a:xfrm>
              <a:off x="7606684" y="4375567"/>
              <a:ext cx="41207" cy="82989"/>
            </a:xfrm>
            <a:custGeom>
              <a:rect b="b" l="l" r="r" t="t"/>
              <a:pathLst>
                <a:path extrusionOk="0" h="3609" w="1792">
                  <a:moveTo>
                    <a:pt x="1553" y="1"/>
                  </a:moveTo>
                  <a:cubicBezTo>
                    <a:pt x="1490" y="1"/>
                    <a:pt x="1423" y="26"/>
                    <a:pt x="1379" y="66"/>
                  </a:cubicBezTo>
                  <a:lnTo>
                    <a:pt x="70" y="1666"/>
                  </a:lnTo>
                  <a:cubicBezTo>
                    <a:pt x="0" y="1741"/>
                    <a:pt x="0" y="1863"/>
                    <a:pt x="70" y="1933"/>
                  </a:cubicBezTo>
                  <a:lnTo>
                    <a:pt x="1379" y="3533"/>
                  </a:lnTo>
                  <a:cubicBezTo>
                    <a:pt x="1425" y="3585"/>
                    <a:pt x="1478" y="3608"/>
                    <a:pt x="1547" y="3608"/>
                  </a:cubicBezTo>
                  <a:cubicBezTo>
                    <a:pt x="1600" y="3608"/>
                    <a:pt x="1646" y="3585"/>
                    <a:pt x="1670" y="3556"/>
                  </a:cubicBezTo>
                  <a:cubicBezTo>
                    <a:pt x="1768" y="3486"/>
                    <a:pt x="1792" y="3341"/>
                    <a:pt x="1716" y="3242"/>
                  </a:cubicBezTo>
                  <a:lnTo>
                    <a:pt x="506" y="1811"/>
                  </a:lnTo>
                  <a:lnTo>
                    <a:pt x="1716" y="357"/>
                  </a:lnTo>
                  <a:cubicBezTo>
                    <a:pt x="1792" y="264"/>
                    <a:pt x="1768" y="119"/>
                    <a:pt x="1670" y="43"/>
                  </a:cubicBezTo>
                  <a:cubicBezTo>
                    <a:pt x="1640" y="14"/>
                    <a:pt x="1598" y="1"/>
                    <a:pt x="1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2"/>
            <p:cNvSpPr/>
            <p:nvPr/>
          </p:nvSpPr>
          <p:spPr>
            <a:xfrm>
              <a:off x="7719152" y="4375567"/>
              <a:ext cx="41345" cy="82989"/>
            </a:xfrm>
            <a:custGeom>
              <a:rect b="b" l="l" r="r" t="t"/>
              <a:pathLst>
                <a:path extrusionOk="0" h="3609" w="1798">
                  <a:moveTo>
                    <a:pt x="244" y="1"/>
                  </a:moveTo>
                  <a:cubicBezTo>
                    <a:pt x="198" y="1"/>
                    <a:pt x="154" y="14"/>
                    <a:pt x="123" y="43"/>
                  </a:cubicBezTo>
                  <a:cubicBezTo>
                    <a:pt x="24" y="119"/>
                    <a:pt x="0" y="264"/>
                    <a:pt x="76" y="357"/>
                  </a:cubicBezTo>
                  <a:lnTo>
                    <a:pt x="1286" y="1811"/>
                  </a:lnTo>
                  <a:lnTo>
                    <a:pt x="76" y="3242"/>
                  </a:lnTo>
                  <a:cubicBezTo>
                    <a:pt x="0" y="3341"/>
                    <a:pt x="24" y="3486"/>
                    <a:pt x="123" y="3556"/>
                  </a:cubicBezTo>
                  <a:cubicBezTo>
                    <a:pt x="146" y="3585"/>
                    <a:pt x="198" y="3608"/>
                    <a:pt x="245" y="3608"/>
                  </a:cubicBezTo>
                  <a:cubicBezTo>
                    <a:pt x="314" y="3608"/>
                    <a:pt x="390" y="3585"/>
                    <a:pt x="413" y="3533"/>
                  </a:cubicBezTo>
                  <a:lnTo>
                    <a:pt x="1722" y="1933"/>
                  </a:lnTo>
                  <a:cubicBezTo>
                    <a:pt x="1797" y="1863"/>
                    <a:pt x="1797" y="1741"/>
                    <a:pt x="1722" y="1666"/>
                  </a:cubicBezTo>
                  <a:lnTo>
                    <a:pt x="413" y="66"/>
                  </a:lnTo>
                  <a:cubicBezTo>
                    <a:pt x="373" y="26"/>
                    <a:pt x="307" y="1"/>
                    <a:pt x="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2"/>
            <p:cNvSpPr/>
            <p:nvPr/>
          </p:nvSpPr>
          <p:spPr>
            <a:xfrm>
              <a:off x="7660699" y="4375590"/>
              <a:ext cx="45645" cy="82966"/>
            </a:xfrm>
            <a:custGeom>
              <a:rect b="b" l="l" r="r" t="t"/>
              <a:pathLst>
                <a:path extrusionOk="0" h="3608" w="1985">
                  <a:moveTo>
                    <a:pt x="1746" y="1"/>
                  </a:moveTo>
                  <a:cubicBezTo>
                    <a:pt x="1662" y="1"/>
                    <a:pt x="1586" y="45"/>
                    <a:pt x="1548" y="118"/>
                  </a:cubicBezTo>
                  <a:lnTo>
                    <a:pt x="47" y="3293"/>
                  </a:lnTo>
                  <a:cubicBezTo>
                    <a:pt x="1" y="3409"/>
                    <a:pt x="47" y="3532"/>
                    <a:pt x="146" y="3584"/>
                  </a:cubicBezTo>
                  <a:cubicBezTo>
                    <a:pt x="170" y="3607"/>
                    <a:pt x="216" y="3607"/>
                    <a:pt x="239" y="3607"/>
                  </a:cubicBezTo>
                  <a:cubicBezTo>
                    <a:pt x="315" y="3607"/>
                    <a:pt x="414" y="3555"/>
                    <a:pt x="437" y="3485"/>
                  </a:cubicBezTo>
                  <a:lnTo>
                    <a:pt x="1938" y="310"/>
                  </a:lnTo>
                  <a:cubicBezTo>
                    <a:pt x="1984" y="187"/>
                    <a:pt x="1938" y="65"/>
                    <a:pt x="1839" y="19"/>
                  </a:cubicBezTo>
                  <a:cubicBezTo>
                    <a:pt x="1808" y="6"/>
                    <a:pt x="1777" y="1"/>
                    <a:pt x="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4" name="Google Shape;2924;p72"/>
          <p:cNvGrpSpPr/>
          <p:nvPr/>
        </p:nvGrpSpPr>
        <p:grpSpPr>
          <a:xfrm>
            <a:off x="6820324" y="4020442"/>
            <a:ext cx="343315" cy="343315"/>
            <a:chOff x="6820324" y="4242817"/>
            <a:chExt cx="343315" cy="343315"/>
          </a:xfrm>
        </p:grpSpPr>
        <p:sp>
          <p:nvSpPr>
            <p:cNvPr id="2925" name="Google Shape;2925;p72"/>
            <p:cNvSpPr/>
            <p:nvPr/>
          </p:nvSpPr>
          <p:spPr>
            <a:xfrm>
              <a:off x="6853229" y="4243346"/>
              <a:ext cx="276975" cy="342786"/>
            </a:xfrm>
            <a:custGeom>
              <a:rect b="b" l="l" r="r" t="t"/>
              <a:pathLst>
                <a:path extrusionOk="0" h="14907" w="12045">
                  <a:moveTo>
                    <a:pt x="11609" y="9771"/>
                  </a:moveTo>
                  <a:lnTo>
                    <a:pt x="11609" y="10498"/>
                  </a:lnTo>
                  <a:lnTo>
                    <a:pt x="7055" y="10498"/>
                  </a:lnTo>
                  <a:lnTo>
                    <a:pt x="7055" y="10132"/>
                  </a:lnTo>
                  <a:cubicBezTo>
                    <a:pt x="7055" y="9940"/>
                    <a:pt x="7224" y="9771"/>
                    <a:pt x="7416" y="9771"/>
                  </a:cubicBezTo>
                  <a:close/>
                  <a:moveTo>
                    <a:pt x="11609" y="10934"/>
                  </a:moveTo>
                  <a:lnTo>
                    <a:pt x="11609" y="11661"/>
                  </a:lnTo>
                  <a:lnTo>
                    <a:pt x="7055" y="11661"/>
                  </a:lnTo>
                  <a:lnTo>
                    <a:pt x="7055" y="10934"/>
                  </a:lnTo>
                  <a:close/>
                  <a:moveTo>
                    <a:pt x="11609" y="12097"/>
                  </a:moveTo>
                  <a:lnTo>
                    <a:pt x="11609" y="12824"/>
                  </a:lnTo>
                  <a:lnTo>
                    <a:pt x="7416" y="12824"/>
                  </a:lnTo>
                  <a:cubicBezTo>
                    <a:pt x="7224" y="12824"/>
                    <a:pt x="7055" y="12650"/>
                    <a:pt x="7055" y="12458"/>
                  </a:cubicBezTo>
                  <a:lnTo>
                    <a:pt x="7055" y="12097"/>
                  </a:lnTo>
                  <a:close/>
                  <a:moveTo>
                    <a:pt x="6014" y="1"/>
                  </a:moveTo>
                  <a:cubicBezTo>
                    <a:pt x="5432" y="1"/>
                    <a:pt x="4874" y="100"/>
                    <a:pt x="4316" y="291"/>
                  </a:cubicBezTo>
                  <a:cubicBezTo>
                    <a:pt x="4217" y="344"/>
                    <a:pt x="4147" y="466"/>
                    <a:pt x="4194" y="582"/>
                  </a:cubicBezTo>
                  <a:cubicBezTo>
                    <a:pt x="4228" y="672"/>
                    <a:pt x="4304" y="725"/>
                    <a:pt x="4390" y="725"/>
                  </a:cubicBezTo>
                  <a:cubicBezTo>
                    <a:pt x="4421" y="725"/>
                    <a:pt x="4453" y="718"/>
                    <a:pt x="4484" y="704"/>
                  </a:cubicBezTo>
                  <a:cubicBezTo>
                    <a:pt x="4967" y="536"/>
                    <a:pt x="5479" y="437"/>
                    <a:pt x="6014" y="437"/>
                  </a:cubicBezTo>
                  <a:cubicBezTo>
                    <a:pt x="8509" y="437"/>
                    <a:pt x="10568" y="2472"/>
                    <a:pt x="10568" y="4996"/>
                  </a:cubicBezTo>
                  <a:lnTo>
                    <a:pt x="10568" y="7660"/>
                  </a:lnTo>
                  <a:lnTo>
                    <a:pt x="9381" y="7660"/>
                  </a:lnTo>
                  <a:lnTo>
                    <a:pt x="9381" y="6764"/>
                  </a:lnTo>
                  <a:cubicBezTo>
                    <a:pt x="9381" y="6642"/>
                    <a:pt x="9282" y="6543"/>
                    <a:pt x="9160" y="6543"/>
                  </a:cubicBezTo>
                  <a:cubicBezTo>
                    <a:pt x="9038" y="6543"/>
                    <a:pt x="8945" y="6642"/>
                    <a:pt x="8945" y="6764"/>
                  </a:cubicBezTo>
                  <a:lnTo>
                    <a:pt x="8945" y="7660"/>
                  </a:lnTo>
                  <a:lnTo>
                    <a:pt x="3077" y="7660"/>
                  </a:lnTo>
                  <a:lnTo>
                    <a:pt x="3077" y="4996"/>
                  </a:lnTo>
                  <a:cubicBezTo>
                    <a:pt x="3077" y="3374"/>
                    <a:pt x="4386" y="2036"/>
                    <a:pt x="6014" y="2036"/>
                  </a:cubicBezTo>
                  <a:cubicBezTo>
                    <a:pt x="7637" y="2036"/>
                    <a:pt x="8945" y="3374"/>
                    <a:pt x="8945" y="4996"/>
                  </a:cubicBezTo>
                  <a:lnTo>
                    <a:pt x="8945" y="5770"/>
                  </a:lnTo>
                  <a:cubicBezTo>
                    <a:pt x="8945" y="5892"/>
                    <a:pt x="9038" y="5991"/>
                    <a:pt x="9160" y="5991"/>
                  </a:cubicBezTo>
                  <a:cubicBezTo>
                    <a:pt x="9282" y="5991"/>
                    <a:pt x="9381" y="5892"/>
                    <a:pt x="9381" y="5770"/>
                  </a:cubicBezTo>
                  <a:lnTo>
                    <a:pt x="9381" y="4996"/>
                  </a:lnTo>
                  <a:cubicBezTo>
                    <a:pt x="9381" y="3130"/>
                    <a:pt x="7875" y="1600"/>
                    <a:pt x="6014" y="1600"/>
                  </a:cubicBezTo>
                  <a:cubicBezTo>
                    <a:pt x="4147" y="1600"/>
                    <a:pt x="2641" y="3130"/>
                    <a:pt x="2641" y="4996"/>
                  </a:cubicBezTo>
                  <a:lnTo>
                    <a:pt x="2641" y="7660"/>
                  </a:lnTo>
                  <a:lnTo>
                    <a:pt x="1478" y="7660"/>
                  </a:lnTo>
                  <a:lnTo>
                    <a:pt x="1478" y="4996"/>
                  </a:lnTo>
                  <a:cubicBezTo>
                    <a:pt x="1478" y="3397"/>
                    <a:pt x="2280" y="1966"/>
                    <a:pt x="3635" y="1117"/>
                  </a:cubicBezTo>
                  <a:cubicBezTo>
                    <a:pt x="3734" y="1071"/>
                    <a:pt x="3758" y="925"/>
                    <a:pt x="3688" y="826"/>
                  </a:cubicBezTo>
                  <a:cubicBezTo>
                    <a:pt x="3653" y="762"/>
                    <a:pt x="3579" y="719"/>
                    <a:pt x="3505" y="719"/>
                  </a:cubicBezTo>
                  <a:cubicBezTo>
                    <a:pt x="3467" y="719"/>
                    <a:pt x="3429" y="731"/>
                    <a:pt x="3397" y="757"/>
                  </a:cubicBezTo>
                  <a:cubicBezTo>
                    <a:pt x="2693" y="1193"/>
                    <a:pt x="2112" y="1798"/>
                    <a:pt x="1699" y="2525"/>
                  </a:cubicBezTo>
                  <a:cubicBezTo>
                    <a:pt x="1263" y="3275"/>
                    <a:pt x="1042" y="4124"/>
                    <a:pt x="1042" y="4996"/>
                  </a:cubicBezTo>
                  <a:lnTo>
                    <a:pt x="1042" y="7660"/>
                  </a:lnTo>
                  <a:cubicBezTo>
                    <a:pt x="460" y="7683"/>
                    <a:pt x="1" y="8172"/>
                    <a:pt x="1" y="8753"/>
                  </a:cubicBezTo>
                  <a:lnTo>
                    <a:pt x="1" y="13813"/>
                  </a:lnTo>
                  <a:cubicBezTo>
                    <a:pt x="1" y="14424"/>
                    <a:pt x="489" y="14906"/>
                    <a:pt x="1094" y="14906"/>
                  </a:cubicBezTo>
                  <a:lnTo>
                    <a:pt x="2763" y="14906"/>
                  </a:lnTo>
                  <a:cubicBezTo>
                    <a:pt x="2885" y="14906"/>
                    <a:pt x="2984" y="14807"/>
                    <a:pt x="2984" y="14685"/>
                  </a:cubicBezTo>
                  <a:cubicBezTo>
                    <a:pt x="2984" y="14569"/>
                    <a:pt x="2885" y="14470"/>
                    <a:pt x="2763" y="14470"/>
                  </a:cubicBezTo>
                  <a:lnTo>
                    <a:pt x="1094" y="14470"/>
                  </a:lnTo>
                  <a:cubicBezTo>
                    <a:pt x="728" y="14470"/>
                    <a:pt x="437" y="14179"/>
                    <a:pt x="437" y="13813"/>
                  </a:cubicBezTo>
                  <a:lnTo>
                    <a:pt x="437" y="8753"/>
                  </a:lnTo>
                  <a:cubicBezTo>
                    <a:pt x="437" y="8387"/>
                    <a:pt x="728" y="8096"/>
                    <a:pt x="1094" y="8096"/>
                  </a:cubicBezTo>
                  <a:lnTo>
                    <a:pt x="10957" y="8096"/>
                  </a:lnTo>
                  <a:cubicBezTo>
                    <a:pt x="11295" y="8096"/>
                    <a:pt x="11609" y="8387"/>
                    <a:pt x="11609" y="8753"/>
                  </a:cubicBezTo>
                  <a:lnTo>
                    <a:pt x="11609" y="9335"/>
                  </a:lnTo>
                  <a:lnTo>
                    <a:pt x="7416" y="9335"/>
                  </a:lnTo>
                  <a:cubicBezTo>
                    <a:pt x="6979" y="9335"/>
                    <a:pt x="6619" y="9695"/>
                    <a:pt x="6619" y="10132"/>
                  </a:cubicBezTo>
                  <a:lnTo>
                    <a:pt x="6619" y="12458"/>
                  </a:lnTo>
                  <a:cubicBezTo>
                    <a:pt x="6619" y="12894"/>
                    <a:pt x="6979" y="13260"/>
                    <a:pt x="7416" y="13260"/>
                  </a:cubicBezTo>
                  <a:lnTo>
                    <a:pt x="11609" y="13260"/>
                  </a:lnTo>
                  <a:lnTo>
                    <a:pt x="11609" y="13813"/>
                  </a:lnTo>
                  <a:cubicBezTo>
                    <a:pt x="11609" y="14179"/>
                    <a:pt x="11295" y="14470"/>
                    <a:pt x="10957" y="14470"/>
                  </a:cubicBezTo>
                  <a:lnTo>
                    <a:pt x="3804" y="14470"/>
                  </a:lnTo>
                  <a:cubicBezTo>
                    <a:pt x="3688" y="14470"/>
                    <a:pt x="3589" y="14569"/>
                    <a:pt x="3589" y="14685"/>
                  </a:cubicBezTo>
                  <a:cubicBezTo>
                    <a:pt x="3589" y="14807"/>
                    <a:pt x="3688" y="14906"/>
                    <a:pt x="3804" y="14906"/>
                  </a:cubicBezTo>
                  <a:lnTo>
                    <a:pt x="10957" y="14906"/>
                  </a:lnTo>
                  <a:cubicBezTo>
                    <a:pt x="11539" y="14906"/>
                    <a:pt x="12045" y="14424"/>
                    <a:pt x="12045" y="13813"/>
                  </a:cubicBezTo>
                  <a:lnTo>
                    <a:pt x="12045" y="8753"/>
                  </a:lnTo>
                  <a:cubicBezTo>
                    <a:pt x="12045" y="8172"/>
                    <a:pt x="11586" y="7683"/>
                    <a:pt x="11004" y="7660"/>
                  </a:cubicBezTo>
                  <a:lnTo>
                    <a:pt x="11004" y="4996"/>
                  </a:lnTo>
                  <a:cubicBezTo>
                    <a:pt x="11004" y="2234"/>
                    <a:pt x="8747" y="1"/>
                    <a:pt x="6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2"/>
            <p:cNvSpPr/>
            <p:nvPr/>
          </p:nvSpPr>
          <p:spPr>
            <a:xfrm>
              <a:off x="6963031" y="4314217"/>
              <a:ext cx="17798" cy="45645"/>
            </a:xfrm>
            <a:custGeom>
              <a:rect b="b" l="l" r="r" t="t"/>
              <a:pathLst>
                <a:path extrusionOk="0" h="1985" w="774">
                  <a:moveTo>
                    <a:pt x="221" y="1"/>
                  </a:moveTo>
                  <a:cubicBezTo>
                    <a:pt x="99" y="1"/>
                    <a:pt x="0" y="94"/>
                    <a:pt x="0" y="216"/>
                  </a:cubicBezTo>
                  <a:cubicBezTo>
                    <a:pt x="0" y="338"/>
                    <a:pt x="99" y="437"/>
                    <a:pt x="221" y="437"/>
                  </a:cubicBezTo>
                  <a:lnTo>
                    <a:pt x="338" y="437"/>
                  </a:lnTo>
                  <a:lnTo>
                    <a:pt x="338" y="1769"/>
                  </a:lnTo>
                  <a:cubicBezTo>
                    <a:pt x="338" y="1891"/>
                    <a:pt x="436" y="1984"/>
                    <a:pt x="559" y="1984"/>
                  </a:cubicBezTo>
                  <a:cubicBezTo>
                    <a:pt x="681" y="1984"/>
                    <a:pt x="774" y="1891"/>
                    <a:pt x="774" y="1769"/>
                  </a:cubicBezTo>
                  <a:lnTo>
                    <a:pt x="774" y="216"/>
                  </a:lnTo>
                  <a:cubicBezTo>
                    <a:pt x="774" y="94"/>
                    <a:pt x="681"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2"/>
            <p:cNvSpPr/>
            <p:nvPr/>
          </p:nvSpPr>
          <p:spPr>
            <a:xfrm>
              <a:off x="7145312" y="4243346"/>
              <a:ext cx="17798" cy="45760"/>
            </a:xfrm>
            <a:custGeom>
              <a:rect b="b" l="l" r="r" t="t"/>
              <a:pathLst>
                <a:path extrusionOk="0" h="1990" w="774">
                  <a:moveTo>
                    <a:pt x="215" y="1"/>
                  </a:moveTo>
                  <a:cubicBezTo>
                    <a:pt x="93" y="1"/>
                    <a:pt x="0" y="100"/>
                    <a:pt x="0" y="222"/>
                  </a:cubicBezTo>
                  <a:cubicBezTo>
                    <a:pt x="0" y="344"/>
                    <a:pt x="93" y="437"/>
                    <a:pt x="215" y="437"/>
                  </a:cubicBezTo>
                  <a:lnTo>
                    <a:pt x="337" y="437"/>
                  </a:lnTo>
                  <a:lnTo>
                    <a:pt x="337" y="1774"/>
                  </a:lnTo>
                  <a:cubicBezTo>
                    <a:pt x="337" y="1891"/>
                    <a:pt x="436" y="1990"/>
                    <a:pt x="553" y="1990"/>
                  </a:cubicBezTo>
                  <a:cubicBezTo>
                    <a:pt x="675" y="1990"/>
                    <a:pt x="774" y="1891"/>
                    <a:pt x="774" y="1774"/>
                  </a:cubicBezTo>
                  <a:lnTo>
                    <a:pt x="774" y="222"/>
                  </a:lnTo>
                  <a:cubicBezTo>
                    <a:pt x="774" y="100"/>
                    <a:pt x="675" y="1"/>
                    <a:pt x="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2"/>
            <p:cNvSpPr/>
            <p:nvPr/>
          </p:nvSpPr>
          <p:spPr>
            <a:xfrm>
              <a:off x="7115740" y="4313550"/>
              <a:ext cx="17821" cy="45760"/>
            </a:xfrm>
            <a:custGeom>
              <a:rect b="b" l="l" r="r" t="t"/>
              <a:pathLst>
                <a:path extrusionOk="0" h="1990" w="775">
                  <a:moveTo>
                    <a:pt x="216" y="1"/>
                  </a:moveTo>
                  <a:cubicBezTo>
                    <a:pt x="94" y="1"/>
                    <a:pt x="1" y="100"/>
                    <a:pt x="1" y="222"/>
                  </a:cubicBezTo>
                  <a:cubicBezTo>
                    <a:pt x="1" y="344"/>
                    <a:pt x="94" y="437"/>
                    <a:pt x="216" y="437"/>
                  </a:cubicBezTo>
                  <a:lnTo>
                    <a:pt x="338" y="437"/>
                  </a:lnTo>
                  <a:lnTo>
                    <a:pt x="338" y="1775"/>
                  </a:lnTo>
                  <a:cubicBezTo>
                    <a:pt x="338" y="1891"/>
                    <a:pt x="437" y="1990"/>
                    <a:pt x="559" y="1990"/>
                  </a:cubicBezTo>
                  <a:cubicBezTo>
                    <a:pt x="675" y="1990"/>
                    <a:pt x="774" y="1891"/>
                    <a:pt x="774" y="1775"/>
                  </a:cubicBezTo>
                  <a:lnTo>
                    <a:pt x="774" y="222"/>
                  </a:lnTo>
                  <a:cubicBezTo>
                    <a:pt x="774" y="100"/>
                    <a:pt x="675"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2"/>
            <p:cNvSpPr/>
            <p:nvPr/>
          </p:nvSpPr>
          <p:spPr>
            <a:xfrm>
              <a:off x="7145312" y="4461868"/>
              <a:ext cx="17798" cy="45622"/>
            </a:xfrm>
            <a:custGeom>
              <a:rect b="b" l="l" r="r" t="t"/>
              <a:pathLst>
                <a:path extrusionOk="0" h="1984" w="774">
                  <a:moveTo>
                    <a:pt x="215" y="1"/>
                  </a:moveTo>
                  <a:cubicBezTo>
                    <a:pt x="93" y="1"/>
                    <a:pt x="0" y="94"/>
                    <a:pt x="0" y="216"/>
                  </a:cubicBezTo>
                  <a:cubicBezTo>
                    <a:pt x="0" y="338"/>
                    <a:pt x="93" y="437"/>
                    <a:pt x="215" y="437"/>
                  </a:cubicBezTo>
                  <a:lnTo>
                    <a:pt x="337" y="437"/>
                  </a:lnTo>
                  <a:lnTo>
                    <a:pt x="337" y="1769"/>
                  </a:lnTo>
                  <a:cubicBezTo>
                    <a:pt x="337" y="1891"/>
                    <a:pt x="436" y="1984"/>
                    <a:pt x="553" y="1984"/>
                  </a:cubicBezTo>
                  <a:cubicBezTo>
                    <a:pt x="675" y="1984"/>
                    <a:pt x="774" y="1891"/>
                    <a:pt x="774" y="1769"/>
                  </a:cubicBezTo>
                  <a:lnTo>
                    <a:pt x="774" y="216"/>
                  </a:lnTo>
                  <a:cubicBezTo>
                    <a:pt x="774" y="94"/>
                    <a:pt x="675" y="1"/>
                    <a:pt x="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2"/>
            <p:cNvSpPr/>
            <p:nvPr/>
          </p:nvSpPr>
          <p:spPr>
            <a:xfrm>
              <a:off x="6820324" y="4243346"/>
              <a:ext cx="17959" cy="45760"/>
            </a:xfrm>
            <a:custGeom>
              <a:rect b="b" l="l" r="r" t="t"/>
              <a:pathLst>
                <a:path extrusionOk="0" h="1990" w="781">
                  <a:moveTo>
                    <a:pt x="222" y="1"/>
                  </a:moveTo>
                  <a:cubicBezTo>
                    <a:pt x="100" y="1"/>
                    <a:pt x="1" y="100"/>
                    <a:pt x="1" y="222"/>
                  </a:cubicBezTo>
                  <a:cubicBezTo>
                    <a:pt x="1" y="344"/>
                    <a:pt x="100" y="437"/>
                    <a:pt x="222" y="437"/>
                  </a:cubicBezTo>
                  <a:lnTo>
                    <a:pt x="344" y="437"/>
                  </a:lnTo>
                  <a:lnTo>
                    <a:pt x="344" y="1774"/>
                  </a:lnTo>
                  <a:cubicBezTo>
                    <a:pt x="344" y="1891"/>
                    <a:pt x="437" y="1990"/>
                    <a:pt x="559" y="1990"/>
                  </a:cubicBezTo>
                  <a:cubicBezTo>
                    <a:pt x="681" y="1990"/>
                    <a:pt x="780" y="1891"/>
                    <a:pt x="780" y="1774"/>
                  </a:cubicBezTo>
                  <a:lnTo>
                    <a:pt x="780" y="222"/>
                  </a:lnTo>
                  <a:cubicBezTo>
                    <a:pt x="780" y="100"/>
                    <a:pt x="681"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2"/>
            <p:cNvSpPr/>
            <p:nvPr/>
          </p:nvSpPr>
          <p:spPr>
            <a:xfrm>
              <a:off x="6838260" y="4313550"/>
              <a:ext cx="17269" cy="45760"/>
            </a:xfrm>
            <a:custGeom>
              <a:rect b="b" l="l" r="r" t="t"/>
              <a:pathLst>
                <a:path extrusionOk="0" h="1990" w="751">
                  <a:moveTo>
                    <a:pt x="215" y="1"/>
                  </a:moveTo>
                  <a:cubicBezTo>
                    <a:pt x="93" y="1"/>
                    <a:pt x="0" y="100"/>
                    <a:pt x="0" y="222"/>
                  </a:cubicBezTo>
                  <a:cubicBezTo>
                    <a:pt x="0" y="344"/>
                    <a:pt x="93" y="437"/>
                    <a:pt x="215" y="437"/>
                  </a:cubicBezTo>
                  <a:lnTo>
                    <a:pt x="314" y="437"/>
                  </a:lnTo>
                  <a:lnTo>
                    <a:pt x="314" y="1775"/>
                  </a:lnTo>
                  <a:cubicBezTo>
                    <a:pt x="314" y="1891"/>
                    <a:pt x="413" y="1990"/>
                    <a:pt x="529" y="1990"/>
                  </a:cubicBezTo>
                  <a:cubicBezTo>
                    <a:pt x="652" y="1990"/>
                    <a:pt x="750" y="1891"/>
                    <a:pt x="750" y="1775"/>
                  </a:cubicBezTo>
                  <a:lnTo>
                    <a:pt x="750" y="222"/>
                  </a:lnTo>
                  <a:cubicBezTo>
                    <a:pt x="750" y="100"/>
                    <a:pt x="652" y="1"/>
                    <a:pt x="5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2"/>
            <p:cNvSpPr/>
            <p:nvPr/>
          </p:nvSpPr>
          <p:spPr>
            <a:xfrm>
              <a:off x="6820324" y="4513077"/>
              <a:ext cx="17959" cy="45760"/>
            </a:xfrm>
            <a:custGeom>
              <a:rect b="b" l="l" r="r" t="t"/>
              <a:pathLst>
                <a:path extrusionOk="0" h="1990" w="781">
                  <a:moveTo>
                    <a:pt x="222" y="1"/>
                  </a:moveTo>
                  <a:cubicBezTo>
                    <a:pt x="100" y="1"/>
                    <a:pt x="1" y="100"/>
                    <a:pt x="1" y="222"/>
                  </a:cubicBezTo>
                  <a:cubicBezTo>
                    <a:pt x="1" y="338"/>
                    <a:pt x="100" y="437"/>
                    <a:pt x="222" y="437"/>
                  </a:cubicBezTo>
                  <a:lnTo>
                    <a:pt x="344" y="437"/>
                  </a:lnTo>
                  <a:lnTo>
                    <a:pt x="344" y="1769"/>
                  </a:lnTo>
                  <a:cubicBezTo>
                    <a:pt x="344" y="1891"/>
                    <a:pt x="437" y="1990"/>
                    <a:pt x="559" y="1990"/>
                  </a:cubicBezTo>
                  <a:cubicBezTo>
                    <a:pt x="681" y="1990"/>
                    <a:pt x="780" y="1891"/>
                    <a:pt x="780" y="1769"/>
                  </a:cubicBezTo>
                  <a:lnTo>
                    <a:pt x="780" y="222"/>
                  </a:lnTo>
                  <a:cubicBezTo>
                    <a:pt x="780" y="100"/>
                    <a:pt x="681"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2"/>
            <p:cNvSpPr/>
            <p:nvPr/>
          </p:nvSpPr>
          <p:spPr>
            <a:xfrm>
              <a:off x="6939093" y="4362644"/>
              <a:ext cx="30652" cy="47370"/>
            </a:xfrm>
            <a:custGeom>
              <a:rect b="b" l="l" r="r" t="t"/>
              <a:pathLst>
                <a:path extrusionOk="0" h="2060" w="1333">
                  <a:moveTo>
                    <a:pt x="681" y="460"/>
                  </a:moveTo>
                  <a:cubicBezTo>
                    <a:pt x="797" y="460"/>
                    <a:pt x="896" y="559"/>
                    <a:pt x="896" y="681"/>
                  </a:cubicBezTo>
                  <a:lnTo>
                    <a:pt x="896" y="1408"/>
                  </a:lnTo>
                  <a:cubicBezTo>
                    <a:pt x="896" y="1530"/>
                    <a:pt x="797" y="1623"/>
                    <a:pt x="681" y="1623"/>
                  </a:cubicBezTo>
                  <a:cubicBezTo>
                    <a:pt x="535" y="1623"/>
                    <a:pt x="436" y="1530"/>
                    <a:pt x="436" y="1408"/>
                  </a:cubicBezTo>
                  <a:lnTo>
                    <a:pt x="436" y="681"/>
                  </a:lnTo>
                  <a:cubicBezTo>
                    <a:pt x="436" y="559"/>
                    <a:pt x="535" y="460"/>
                    <a:pt x="681" y="460"/>
                  </a:cubicBezTo>
                  <a:close/>
                  <a:moveTo>
                    <a:pt x="681" y="0"/>
                  </a:moveTo>
                  <a:cubicBezTo>
                    <a:pt x="291" y="0"/>
                    <a:pt x="0" y="314"/>
                    <a:pt x="0" y="681"/>
                  </a:cubicBezTo>
                  <a:lnTo>
                    <a:pt x="0" y="1408"/>
                  </a:lnTo>
                  <a:cubicBezTo>
                    <a:pt x="0" y="1768"/>
                    <a:pt x="291" y="2059"/>
                    <a:pt x="681" y="2059"/>
                  </a:cubicBezTo>
                  <a:cubicBezTo>
                    <a:pt x="1041" y="2059"/>
                    <a:pt x="1332" y="1768"/>
                    <a:pt x="1332" y="1408"/>
                  </a:cubicBezTo>
                  <a:lnTo>
                    <a:pt x="1332" y="681"/>
                  </a:lnTo>
                  <a:cubicBezTo>
                    <a:pt x="1332" y="314"/>
                    <a:pt x="1041"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2"/>
            <p:cNvSpPr/>
            <p:nvPr/>
          </p:nvSpPr>
          <p:spPr>
            <a:xfrm>
              <a:off x="7010377" y="4333624"/>
              <a:ext cx="30629" cy="47485"/>
            </a:xfrm>
            <a:custGeom>
              <a:rect b="b" l="l" r="r" t="t"/>
              <a:pathLst>
                <a:path extrusionOk="0" h="2065" w="1332">
                  <a:moveTo>
                    <a:pt x="680" y="436"/>
                  </a:moveTo>
                  <a:cubicBezTo>
                    <a:pt x="803" y="436"/>
                    <a:pt x="896" y="535"/>
                    <a:pt x="896" y="681"/>
                  </a:cubicBezTo>
                  <a:lnTo>
                    <a:pt x="896" y="1384"/>
                  </a:lnTo>
                  <a:cubicBezTo>
                    <a:pt x="896" y="1530"/>
                    <a:pt x="803" y="1629"/>
                    <a:pt x="680" y="1629"/>
                  </a:cubicBezTo>
                  <a:cubicBezTo>
                    <a:pt x="558" y="1629"/>
                    <a:pt x="436" y="1530"/>
                    <a:pt x="436" y="1384"/>
                  </a:cubicBezTo>
                  <a:lnTo>
                    <a:pt x="436" y="681"/>
                  </a:lnTo>
                  <a:cubicBezTo>
                    <a:pt x="436" y="535"/>
                    <a:pt x="558" y="436"/>
                    <a:pt x="680" y="436"/>
                  </a:cubicBezTo>
                  <a:close/>
                  <a:moveTo>
                    <a:pt x="680" y="0"/>
                  </a:moveTo>
                  <a:cubicBezTo>
                    <a:pt x="314" y="0"/>
                    <a:pt x="0" y="291"/>
                    <a:pt x="0" y="681"/>
                  </a:cubicBezTo>
                  <a:lnTo>
                    <a:pt x="0" y="1384"/>
                  </a:lnTo>
                  <a:cubicBezTo>
                    <a:pt x="0" y="1745"/>
                    <a:pt x="314" y="2065"/>
                    <a:pt x="680" y="2065"/>
                  </a:cubicBezTo>
                  <a:cubicBezTo>
                    <a:pt x="1041" y="2065"/>
                    <a:pt x="1332" y="1745"/>
                    <a:pt x="1332" y="1384"/>
                  </a:cubicBezTo>
                  <a:lnTo>
                    <a:pt x="1332" y="681"/>
                  </a:lnTo>
                  <a:cubicBezTo>
                    <a:pt x="1332" y="291"/>
                    <a:pt x="1041" y="0"/>
                    <a:pt x="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2"/>
            <p:cNvSpPr/>
            <p:nvPr/>
          </p:nvSpPr>
          <p:spPr>
            <a:xfrm>
              <a:off x="7094493" y="4242817"/>
              <a:ext cx="30767" cy="46818"/>
            </a:xfrm>
            <a:custGeom>
              <a:rect b="b" l="l" r="r" t="t"/>
              <a:pathLst>
                <a:path extrusionOk="0" h="2036" w="1338">
                  <a:moveTo>
                    <a:pt x="657" y="437"/>
                  </a:moveTo>
                  <a:cubicBezTo>
                    <a:pt x="803" y="437"/>
                    <a:pt x="902" y="535"/>
                    <a:pt x="902" y="658"/>
                  </a:cubicBezTo>
                  <a:lnTo>
                    <a:pt x="902" y="1385"/>
                  </a:lnTo>
                  <a:cubicBezTo>
                    <a:pt x="902" y="1507"/>
                    <a:pt x="803" y="1600"/>
                    <a:pt x="657" y="1600"/>
                  </a:cubicBezTo>
                  <a:cubicBezTo>
                    <a:pt x="535" y="1600"/>
                    <a:pt x="436" y="1507"/>
                    <a:pt x="436" y="1385"/>
                  </a:cubicBezTo>
                  <a:lnTo>
                    <a:pt x="436" y="658"/>
                  </a:lnTo>
                  <a:cubicBezTo>
                    <a:pt x="436" y="535"/>
                    <a:pt x="535" y="437"/>
                    <a:pt x="657" y="437"/>
                  </a:cubicBezTo>
                  <a:close/>
                  <a:moveTo>
                    <a:pt x="657" y="0"/>
                  </a:moveTo>
                  <a:cubicBezTo>
                    <a:pt x="291" y="0"/>
                    <a:pt x="0" y="291"/>
                    <a:pt x="0" y="658"/>
                  </a:cubicBezTo>
                  <a:lnTo>
                    <a:pt x="0" y="1385"/>
                  </a:lnTo>
                  <a:cubicBezTo>
                    <a:pt x="0" y="1745"/>
                    <a:pt x="291" y="2036"/>
                    <a:pt x="657" y="2036"/>
                  </a:cubicBezTo>
                  <a:cubicBezTo>
                    <a:pt x="1018" y="2036"/>
                    <a:pt x="1338" y="1745"/>
                    <a:pt x="1338" y="1385"/>
                  </a:cubicBezTo>
                  <a:lnTo>
                    <a:pt x="1338" y="658"/>
                  </a:lnTo>
                  <a:cubicBezTo>
                    <a:pt x="1338" y="291"/>
                    <a:pt x="1018" y="0"/>
                    <a:pt x="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2"/>
            <p:cNvSpPr/>
            <p:nvPr/>
          </p:nvSpPr>
          <p:spPr>
            <a:xfrm>
              <a:off x="6820990" y="4377752"/>
              <a:ext cx="30652" cy="47370"/>
            </a:xfrm>
            <a:custGeom>
              <a:rect b="b" l="l" r="r" t="t"/>
              <a:pathLst>
                <a:path extrusionOk="0" h="2060" w="1333">
                  <a:moveTo>
                    <a:pt x="676" y="437"/>
                  </a:moveTo>
                  <a:cubicBezTo>
                    <a:pt x="798" y="437"/>
                    <a:pt x="897" y="530"/>
                    <a:pt x="897" y="652"/>
                  </a:cubicBezTo>
                  <a:lnTo>
                    <a:pt x="897" y="1379"/>
                  </a:lnTo>
                  <a:cubicBezTo>
                    <a:pt x="897" y="1501"/>
                    <a:pt x="798" y="1623"/>
                    <a:pt x="676" y="1623"/>
                  </a:cubicBezTo>
                  <a:cubicBezTo>
                    <a:pt x="530" y="1623"/>
                    <a:pt x="437" y="1501"/>
                    <a:pt x="437" y="1379"/>
                  </a:cubicBezTo>
                  <a:lnTo>
                    <a:pt x="437" y="652"/>
                  </a:lnTo>
                  <a:cubicBezTo>
                    <a:pt x="437" y="530"/>
                    <a:pt x="530" y="437"/>
                    <a:pt x="676" y="437"/>
                  </a:cubicBezTo>
                  <a:close/>
                  <a:moveTo>
                    <a:pt x="676" y="0"/>
                  </a:moveTo>
                  <a:cubicBezTo>
                    <a:pt x="292" y="0"/>
                    <a:pt x="1" y="291"/>
                    <a:pt x="1" y="652"/>
                  </a:cubicBezTo>
                  <a:lnTo>
                    <a:pt x="1" y="1379"/>
                  </a:lnTo>
                  <a:cubicBezTo>
                    <a:pt x="1" y="1745"/>
                    <a:pt x="292" y="2059"/>
                    <a:pt x="676" y="2059"/>
                  </a:cubicBezTo>
                  <a:cubicBezTo>
                    <a:pt x="1042" y="2059"/>
                    <a:pt x="1333" y="1745"/>
                    <a:pt x="1333" y="1379"/>
                  </a:cubicBezTo>
                  <a:lnTo>
                    <a:pt x="1333" y="652"/>
                  </a:lnTo>
                  <a:cubicBezTo>
                    <a:pt x="1333" y="291"/>
                    <a:pt x="1042" y="0"/>
                    <a:pt x="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2"/>
            <p:cNvSpPr/>
            <p:nvPr/>
          </p:nvSpPr>
          <p:spPr>
            <a:xfrm>
              <a:off x="7133010" y="4368784"/>
              <a:ext cx="30629" cy="47370"/>
            </a:xfrm>
            <a:custGeom>
              <a:rect b="b" l="l" r="r" t="t"/>
              <a:pathLst>
                <a:path extrusionOk="0" h="2060" w="1332">
                  <a:moveTo>
                    <a:pt x="681" y="437"/>
                  </a:moveTo>
                  <a:cubicBezTo>
                    <a:pt x="797" y="437"/>
                    <a:pt x="896" y="559"/>
                    <a:pt x="896" y="681"/>
                  </a:cubicBezTo>
                  <a:lnTo>
                    <a:pt x="896" y="1379"/>
                  </a:lnTo>
                  <a:cubicBezTo>
                    <a:pt x="896" y="1525"/>
                    <a:pt x="797" y="1623"/>
                    <a:pt x="681" y="1623"/>
                  </a:cubicBezTo>
                  <a:cubicBezTo>
                    <a:pt x="535" y="1623"/>
                    <a:pt x="436" y="1525"/>
                    <a:pt x="436" y="1379"/>
                  </a:cubicBezTo>
                  <a:lnTo>
                    <a:pt x="436" y="681"/>
                  </a:lnTo>
                  <a:cubicBezTo>
                    <a:pt x="436" y="559"/>
                    <a:pt x="535" y="437"/>
                    <a:pt x="681" y="437"/>
                  </a:cubicBezTo>
                  <a:close/>
                  <a:moveTo>
                    <a:pt x="681" y="1"/>
                  </a:moveTo>
                  <a:cubicBezTo>
                    <a:pt x="291" y="1"/>
                    <a:pt x="0" y="315"/>
                    <a:pt x="0" y="681"/>
                  </a:cubicBezTo>
                  <a:lnTo>
                    <a:pt x="0" y="1379"/>
                  </a:lnTo>
                  <a:cubicBezTo>
                    <a:pt x="0" y="1769"/>
                    <a:pt x="291" y="2060"/>
                    <a:pt x="681" y="2060"/>
                  </a:cubicBezTo>
                  <a:cubicBezTo>
                    <a:pt x="1041" y="2060"/>
                    <a:pt x="1332" y="1769"/>
                    <a:pt x="1332" y="1379"/>
                  </a:cubicBezTo>
                  <a:lnTo>
                    <a:pt x="1332" y="681"/>
                  </a:lnTo>
                  <a:cubicBezTo>
                    <a:pt x="1332" y="315"/>
                    <a:pt x="1041" y="1"/>
                    <a:pt x="6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2"/>
            <p:cNvSpPr/>
            <p:nvPr/>
          </p:nvSpPr>
          <p:spPr>
            <a:xfrm>
              <a:off x="6857116" y="4242817"/>
              <a:ext cx="30767" cy="46818"/>
            </a:xfrm>
            <a:custGeom>
              <a:rect b="b" l="l" r="r" t="t"/>
              <a:pathLst>
                <a:path extrusionOk="0" h="2036" w="1338">
                  <a:moveTo>
                    <a:pt x="657" y="437"/>
                  </a:moveTo>
                  <a:cubicBezTo>
                    <a:pt x="780" y="437"/>
                    <a:pt x="902" y="535"/>
                    <a:pt x="902" y="658"/>
                  </a:cubicBezTo>
                  <a:lnTo>
                    <a:pt x="902" y="1385"/>
                  </a:lnTo>
                  <a:cubicBezTo>
                    <a:pt x="902" y="1507"/>
                    <a:pt x="780" y="1600"/>
                    <a:pt x="657" y="1600"/>
                  </a:cubicBezTo>
                  <a:cubicBezTo>
                    <a:pt x="535" y="1600"/>
                    <a:pt x="436" y="1507"/>
                    <a:pt x="436" y="1385"/>
                  </a:cubicBezTo>
                  <a:lnTo>
                    <a:pt x="436" y="658"/>
                  </a:lnTo>
                  <a:cubicBezTo>
                    <a:pt x="436" y="535"/>
                    <a:pt x="535" y="437"/>
                    <a:pt x="657" y="437"/>
                  </a:cubicBezTo>
                  <a:close/>
                  <a:moveTo>
                    <a:pt x="657" y="0"/>
                  </a:moveTo>
                  <a:cubicBezTo>
                    <a:pt x="291" y="0"/>
                    <a:pt x="0" y="291"/>
                    <a:pt x="0" y="658"/>
                  </a:cubicBezTo>
                  <a:lnTo>
                    <a:pt x="0" y="1385"/>
                  </a:lnTo>
                  <a:cubicBezTo>
                    <a:pt x="0" y="1745"/>
                    <a:pt x="291" y="2036"/>
                    <a:pt x="657" y="2036"/>
                  </a:cubicBezTo>
                  <a:cubicBezTo>
                    <a:pt x="1018" y="2036"/>
                    <a:pt x="1338" y="1745"/>
                    <a:pt x="1338" y="1385"/>
                  </a:cubicBezTo>
                  <a:lnTo>
                    <a:pt x="1338" y="658"/>
                  </a:lnTo>
                  <a:cubicBezTo>
                    <a:pt x="1338" y="291"/>
                    <a:pt x="1018" y="0"/>
                    <a:pt x="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72"/>
          <p:cNvGrpSpPr/>
          <p:nvPr/>
        </p:nvGrpSpPr>
        <p:grpSpPr>
          <a:xfrm>
            <a:off x="7451674" y="2785704"/>
            <a:ext cx="343315" cy="280861"/>
            <a:chOff x="7451674" y="2703279"/>
            <a:chExt cx="343315" cy="280861"/>
          </a:xfrm>
        </p:grpSpPr>
        <p:sp>
          <p:nvSpPr>
            <p:cNvPr id="2940" name="Google Shape;2940;p72"/>
            <p:cNvSpPr/>
            <p:nvPr/>
          </p:nvSpPr>
          <p:spPr>
            <a:xfrm>
              <a:off x="7451674" y="2703279"/>
              <a:ext cx="343315" cy="280861"/>
            </a:xfrm>
            <a:custGeom>
              <a:rect b="b" l="l" r="r" t="t"/>
              <a:pathLst>
                <a:path extrusionOk="0" h="12214" w="14930">
                  <a:moveTo>
                    <a:pt x="8847" y="10056"/>
                  </a:moveTo>
                  <a:lnTo>
                    <a:pt x="8847" y="11778"/>
                  </a:lnTo>
                  <a:lnTo>
                    <a:pt x="6038" y="11778"/>
                  </a:lnTo>
                  <a:lnTo>
                    <a:pt x="6038" y="10056"/>
                  </a:lnTo>
                  <a:close/>
                  <a:moveTo>
                    <a:pt x="804" y="1"/>
                  </a:moveTo>
                  <a:cubicBezTo>
                    <a:pt x="367" y="1"/>
                    <a:pt x="1" y="338"/>
                    <a:pt x="1" y="798"/>
                  </a:cubicBezTo>
                  <a:lnTo>
                    <a:pt x="1" y="9254"/>
                  </a:lnTo>
                  <a:cubicBezTo>
                    <a:pt x="1" y="9690"/>
                    <a:pt x="367" y="10056"/>
                    <a:pt x="804" y="10056"/>
                  </a:cubicBezTo>
                  <a:lnTo>
                    <a:pt x="5602" y="10056"/>
                  </a:lnTo>
                  <a:lnTo>
                    <a:pt x="5602" y="11778"/>
                  </a:lnTo>
                  <a:lnTo>
                    <a:pt x="4921" y="11778"/>
                  </a:lnTo>
                  <a:cubicBezTo>
                    <a:pt x="4799" y="11778"/>
                    <a:pt x="4706" y="11871"/>
                    <a:pt x="4706" y="11993"/>
                  </a:cubicBezTo>
                  <a:cubicBezTo>
                    <a:pt x="4706" y="12115"/>
                    <a:pt x="4799" y="12214"/>
                    <a:pt x="4921" y="12214"/>
                  </a:cubicBezTo>
                  <a:lnTo>
                    <a:pt x="9940" y="12214"/>
                  </a:lnTo>
                  <a:cubicBezTo>
                    <a:pt x="10056" y="12214"/>
                    <a:pt x="10155" y="12115"/>
                    <a:pt x="10155" y="11993"/>
                  </a:cubicBezTo>
                  <a:cubicBezTo>
                    <a:pt x="10155" y="11871"/>
                    <a:pt x="10056" y="11778"/>
                    <a:pt x="9940" y="11778"/>
                  </a:cubicBezTo>
                  <a:lnTo>
                    <a:pt x="9283" y="11778"/>
                  </a:lnTo>
                  <a:lnTo>
                    <a:pt x="9283" y="10056"/>
                  </a:lnTo>
                  <a:lnTo>
                    <a:pt x="14127" y="10056"/>
                  </a:lnTo>
                  <a:cubicBezTo>
                    <a:pt x="14564" y="10056"/>
                    <a:pt x="14930" y="9690"/>
                    <a:pt x="14930" y="9254"/>
                  </a:cubicBezTo>
                  <a:lnTo>
                    <a:pt x="14930" y="798"/>
                  </a:lnTo>
                  <a:cubicBezTo>
                    <a:pt x="14930" y="338"/>
                    <a:pt x="14564" y="1"/>
                    <a:pt x="14127" y="1"/>
                  </a:cubicBezTo>
                  <a:lnTo>
                    <a:pt x="11708" y="1"/>
                  </a:lnTo>
                  <a:cubicBezTo>
                    <a:pt x="11586" y="1"/>
                    <a:pt x="11487" y="94"/>
                    <a:pt x="11487" y="216"/>
                  </a:cubicBezTo>
                  <a:cubicBezTo>
                    <a:pt x="11487" y="338"/>
                    <a:pt x="11586" y="437"/>
                    <a:pt x="11708" y="437"/>
                  </a:cubicBezTo>
                  <a:lnTo>
                    <a:pt x="14127" y="437"/>
                  </a:lnTo>
                  <a:cubicBezTo>
                    <a:pt x="14325" y="437"/>
                    <a:pt x="14494" y="582"/>
                    <a:pt x="14494" y="798"/>
                  </a:cubicBezTo>
                  <a:lnTo>
                    <a:pt x="14494" y="7683"/>
                  </a:lnTo>
                  <a:lnTo>
                    <a:pt x="3659" y="7683"/>
                  </a:lnTo>
                  <a:cubicBezTo>
                    <a:pt x="3566" y="7683"/>
                    <a:pt x="3444" y="7777"/>
                    <a:pt x="3444" y="7899"/>
                  </a:cubicBezTo>
                  <a:cubicBezTo>
                    <a:pt x="3444" y="8021"/>
                    <a:pt x="3566" y="8120"/>
                    <a:pt x="3659" y="8120"/>
                  </a:cubicBezTo>
                  <a:lnTo>
                    <a:pt x="14494" y="8120"/>
                  </a:lnTo>
                  <a:lnTo>
                    <a:pt x="14494" y="9254"/>
                  </a:lnTo>
                  <a:cubicBezTo>
                    <a:pt x="14494" y="9451"/>
                    <a:pt x="14325" y="9620"/>
                    <a:pt x="14127" y="9620"/>
                  </a:cubicBezTo>
                  <a:lnTo>
                    <a:pt x="804" y="9620"/>
                  </a:lnTo>
                  <a:cubicBezTo>
                    <a:pt x="606" y="9620"/>
                    <a:pt x="437" y="9451"/>
                    <a:pt x="437" y="9254"/>
                  </a:cubicBezTo>
                  <a:lnTo>
                    <a:pt x="437" y="8120"/>
                  </a:lnTo>
                  <a:lnTo>
                    <a:pt x="2694" y="8120"/>
                  </a:lnTo>
                  <a:cubicBezTo>
                    <a:pt x="2816" y="8120"/>
                    <a:pt x="2909" y="8021"/>
                    <a:pt x="2909" y="7899"/>
                  </a:cubicBezTo>
                  <a:cubicBezTo>
                    <a:pt x="2909" y="7777"/>
                    <a:pt x="2816" y="7683"/>
                    <a:pt x="2694" y="7683"/>
                  </a:cubicBezTo>
                  <a:lnTo>
                    <a:pt x="437" y="7683"/>
                  </a:lnTo>
                  <a:lnTo>
                    <a:pt x="437" y="798"/>
                  </a:lnTo>
                  <a:cubicBezTo>
                    <a:pt x="437" y="582"/>
                    <a:pt x="606" y="437"/>
                    <a:pt x="804" y="437"/>
                  </a:cubicBezTo>
                  <a:lnTo>
                    <a:pt x="10690" y="437"/>
                  </a:lnTo>
                  <a:cubicBezTo>
                    <a:pt x="10812" y="437"/>
                    <a:pt x="10905" y="338"/>
                    <a:pt x="10905" y="216"/>
                  </a:cubicBezTo>
                  <a:cubicBezTo>
                    <a:pt x="10905" y="94"/>
                    <a:pt x="10812" y="1"/>
                    <a:pt x="106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2"/>
            <p:cNvSpPr/>
            <p:nvPr/>
          </p:nvSpPr>
          <p:spPr>
            <a:xfrm>
              <a:off x="7623930" y="2768861"/>
              <a:ext cx="79057" cy="74872"/>
            </a:xfrm>
            <a:custGeom>
              <a:rect b="b" l="l" r="r" t="t"/>
              <a:pathLst>
                <a:path extrusionOk="0" h="3256" w="3438">
                  <a:moveTo>
                    <a:pt x="810" y="1"/>
                  </a:moveTo>
                  <a:cubicBezTo>
                    <a:pt x="798" y="1"/>
                    <a:pt x="786" y="2"/>
                    <a:pt x="774" y="4"/>
                  </a:cubicBezTo>
                  <a:cubicBezTo>
                    <a:pt x="652" y="4"/>
                    <a:pt x="530" y="103"/>
                    <a:pt x="507" y="225"/>
                  </a:cubicBezTo>
                  <a:lnTo>
                    <a:pt x="24" y="2965"/>
                  </a:lnTo>
                  <a:cubicBezTo>
                    <a:pt x="1" y="3087"/>
                    <a:pt x="70" y="3203"/>
                    <a:pt x="193" y="3232"/>
                  </a:cubicBezTo>
                  <a:cubicBezTo>
                    <a:pt x="205" y="3234"/>
                    <a:pt x="217" y="3236"/>
                    <a:pt x="229" y="3236"/>
                  </a:cubicBezTo>
                  <a:cubicBezTo>
                    <a:pt x="338" y="3236"/>
                    <a:pt x="439" y="3144"/>
                    <a:pt x="460" y="3034"/>
                  </a:cubicBezTo>
                  <a:lnTo>
                    <a:pt x="821" y="952"/>
                  </a:lnTo>
                  <a:lnTo>
                    <a:pt x="1455" y="3034"/>
                  </a:lnTo>
                  <a:lnTo>
                    <a:pt x="1455" y="3058"/>
                  </a:lnTo>
                  <a:cubicBezTo>
                    <a:pt x="1478" y="3180"/>
                    <a:pt x="1600" y="3255"/>
                    <a:pt x="1722" y="3255"/>
                  </a:cubicBezTo>
                  <a:cubicBezTo>
                    <a:pt x="1838" y="3255"/>
                    <a:pt x="1937" y="3157"/>
                    <a:pt x="1984" y="3058"/>
                  </a:cubicBezTo>
                  <a:lnTo>
                    <a:pt x="1984" y="3034"/>
                  </a:lnTo>
                  <a:lnTo>
                    <a:pt x="2565" y="952"/>
                  </a:lnTo>
                  <a:lnTo>
                    <a:pt x="2978" y="3034"/>
                  </a:lnTo>
                  <a:cubicBezTo>
                    <a:pt x="2999" y="3144"/>
                    <a:pt x="3100" y="3236"/>
                    <a:pt x="3210" y="3236"/>
                  </a:cubicBezTo>
                  <a:cubicBezTo>
                    <a:pt x="3222" y="3236"/>
                    <a:pt x="3234" y="3234"/>
                    <a:pt x="3246" y="3232"/>
                  </a:cubicBezTo>
                  <a:cubicBezTo>
                    <a:pt x="3345" y="3203"/>
                    <a:pt x="3438" y="3087"/>
                    <a:pt x="3414" y="2965"/>
                  </a:cubicBezTo>
                  <a:lnTo>
                    <a:pt x="2885" y="225"/>
                  </a:lnTo>
                  <a:cubicBezTo>
                    <a:pt x="2856" y="103"/>
                    <a:pt x="2763" y="4"/>
                    <a:pt x="2618" y="4"/>
                  </a:cubicBezTo>
                  <a:cubicBezTo>
                    <a:pt x="2606" y="2"/>
                    <a:pt x="2593" y="1"/>
                    <a:pt x="2581" y="1"/>
                  </a:cubicBezTo>
                  <a:cubicBezTo>
                    <a:pt x="2472" y="1"/>
                    <a:pt x="2371" y="92"/>
                    <a:pt x="2350" y="202"/>
                  </a:cubicBezTo>
                  <a:lnTo>
                    <a:pt x="1722" y="2406"/>
                  </a:lnTo>
                  <a:lnTo>
                    <a:pt x="1065" y="202"/>
                  </a:lnTo>
                  <a:cubicBezTo>
                    <a:pt x="1023" y="92"/>
                    <a:pt x="920" y="1"/>
                    <a:pt x="8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2"/>
            <p:cNvSpPr/>
            <p:nvPr/>
          </p:nvSpPr>
          <p:spPr>
            <a:xfrm>
              <a:off x="7721429" y="2767872"/>
              <a:ext cx="32906" cy="74665"/>
            </a:xfrm>
            <a:custGeom>
              <a:rect b="b" l="l" r="r" t="t"/>
              <a:pathLst>
                <a:path extrusionOk="0" h="3247" w="1431">
                  <a:moveTo>
                    <a:pt x="215" y="1"/>
                  </a:moveTo>
                  <a:cubicBezTo>
                    <a:pt x="99" y="1"/>
                    <a:pt x="0" y="100"/>
                    <a:pt x="0" y="222"/>
                  </a:cubicBezTo>
                  <a:lnTo>
                    <a:pt x="0" y="3031"/>
                  </a:lnTo>
                  <a:cubicBezTo>
                    <a:pt x="0" y="3130"/>
                    <a:pt x="70" y="3223"/>
                    <a:pt x="169" y="3223"/>
                  </a:cubicBezTo>
                  <a:cubicBezTo>
                    <a:pt x="192" y="3246"/>
                    <a:pt x="215" y="3246"/>
                    <a:pt x="506" y="3246"/>
                  </a:cubicBezTo>
                  <a:lnTo>
                    <a:pt x="1210" y="3246"/>
                  </a:lnTo>
                  <a:cubicBezTo>
                    <a:pt x="1332" y="3246"/>
                    <a:pt x="1431" y="3130"/>
                    <a:pt x="1431" y="3031"/>
                  </a:cubicBezTo>
                  <a:cubicBezTo>
                    <a:pt x="1431" y="2919"/>
                    <a:pt x="1328" y="2807"/>
                    <a:pt x="1217" y="2807"/>
                  </a:cubicBezTo>
                  <a:cubicBezTo>
                    <a:pt x="1207" y="2807"/>
                    <a:pt x="1197" y="2808"/>
                    <a:pt x="1187" y="2810"/>
                  </a:cubicBezTo>
                  <a:lnTo>
                    <a:pt x="436" y="2810"/>
                  </a:lnTo>
                  <a:lnTo>
                    <a:pt x="436" y="222"/>
                  </a:lnTo>
                  <a:cubicBezTo>
                    <a:pt x="436" y="100"/>
                    <a:pt x="338"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2"/>
            <p:cNvSpPr/>
            <p:nvPr/>
          </p:nvSpPr>
          <p:spPr>
            <a:xfrm>
              <a:off x="7496354" y="2767872"/>
              <a:ext cx="55119" cy="74665"/>
            </a:xfrm>
            <a:custGeom>
              <a:rect b="b" l="l" r="r" t="t"/>
              <a:pathLst>
                <a:path extrusionOk="0" h="3247" w="2397">
                  <a:moveTo>
                    <a:pt x="216" y="1"/>
                  </a:moveTo>
                  <a:cubicBezTo>
                    <a:pt x="93" y="1"/>
                    <a:pt x="0" y="100"/>
                    <a:pt x="0" y="222"/>
                  </a:cubicBezTo>
                  <a:lnTo>
                    <a:pt x="0" y="3031"/>
                  </a:lnTo>
                  <a:cubicBezTo>
                    <a:pt x="0" y="3153"/>
                    <a:pt x="93" y="3246"/>
                    <a:pt x="216" y="3246"/>
                  </a:cubicBezTo>
                  <a:cubicBezTo>
                    <a:pt x="338" y="3246"/>
                    <a:pt x="437" y="3153"/>
                    <a:pt x="437" y="3031"/>
                  </a:cubicBezTo>
                  <a:lnTo>
                    <a:pt x="437" y="1792"/>
                  </a:lnTo>
                  <a:lnTo>
                    <a:pt x="1960" y="1792"/>
                  </a:lnTo>
                  <a:lnTo>
                    <a:pt x="1960" y="3031"/>
                  </a:lnTo>
                  <a:cubicBezTo>
                    <a:pt x="1960" y="3153"/>
                    <a:pt x="2059" y="3246"/>
                    <a:pt x="2181" y="3246"/>
                  </a:cubicBezTo>
                  <a:cubicBezTo>
                    <a:pt x="2298" y="3246"/>
                    <a:pt x="2396" y="3153"/>
                    <a:pt x="2396" y="3031"/>
                  </a:cubicBezTo>
                  <a:lnTo>
                    <a:pt x="2396" y="222"/>
                  </a:lnTo>
                  <a:cubicBezTo>
                    <a:pt x="2396" y="100"/>
                    <a:pt x="2298" y="1"/>
                    <a:pt x="2181" y="1"/>
                  </a:cubicBezTo>
                  <a:cubicBezTo>
                    <a:pt x="2059" y="1"/>
                    <a:pt x="1960" y="100"/>
                    <a:pt x="1960" y="222"/>
                  </a:cubicBezTo>
                  <a:lnTo>
                    <a:pt x="1960" y="1356"/>
                  </a:lnTo>
                  <a:lnTo>
                    <a:pt x="437" y="1356"/>
                  </a:lnTo>
                  <a:lnTo>
                    <a:pt x="437" y="222"/>
                  </a:lnTo>
                  <a:cubicBezTo>
                    <a:pt x="437" y="100"/>
                    <a:pt x="338"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2"/>
            <p:cNvSpPr/>
            <p:nvPr/>
          </p:nvSpPr>
          <p:spPr>
            <a:xfrm>
              <a:off x="7567638" y="2768424"/>
              <a:ext cx="45760" cy="74780"/>
            </a:xfrm>
            <a:custGeom>
              <a:rect b="b" l="l" r="r" t="t"/>
              <a:pathLst>
                <a:path extrusionOk="0" h="3252" w="1990">
                  <a:moveTo>
                    <a:pt x="215" y="0"/>
                  </a:moveTo>
                  <a:cubicBezTo>
                    <a:pt x="99" y="0"/>
                    <a:pt x="0" y="99"/>
                    <a:pt x="0" y="221"/>
                  </a:cubicBezTo>
                  <a:cubicBezTo>
                    <a:pt x="0" y="343"/>
                    <a:pt x="99" y="436"/>
                    <a:pt x="215" y="436"/>
                  </a:cubicBezTo>
                  <a:lnTo>
                    <a:pt x="750" y="436"/>
                  </a:lnTo>
                  <a:lnTo>
                    <a:pt x="750" y="3030"/>
                  </a:lnTo>
                  <a:cubicBezTo>
                    <a:pt x="750" y="3152"/>
                    <a:pt x="873" y="3251"/>
                    <a:pt x="995" y="3251"/>
                  </a:cubicBezTo>
                  <a:cubicBezTo>
                    <a:pt x="1088" y="3251"/>
                    <a:pt x="1210" y="3152"/>
                    <a:pt x="1210" y="3030"/>
                  </a:cubicBezTo>
                  <a:lnTo>
                    <a:pt x="1210" y="436"/>
                  </a:lnTo>
                  <a:lnTo>
                    <a:pt x="1768" y="436"/>
                  </a:lnTo>
                  <a:cubicBezTo>
                    <a:pt x="1890" y="436"/>
                    <a:pt x="1989" y="343"/>
                    <a:pt x="1989" y="221"/>
                  </a:cubicBezTo>
                  <a:cubicBezTo>
                    <a:pt x="1989" y="99"/>
                    <a:pt x="1890" y="0"/>
                    <a:pt x="1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72"/>
          <p:cNvGrpSpPr/>
          <p:nvPr/>
        </p:nvGrpSpPr>
        <p:grpSpPr>
          <a:xfrm>
            <a:off x="6766308" y="2780093"/>
            <a:ext cx="343844" cy="291439"/>
            <a:chOff x="6766308" y="2697668"/>
            <a:chExt cx="343844" cy="291439"/>
          </a:xfrm>
        </p:grpSpPr>
        <p:sp>
          <p:nvSpPr>
            <p:cNvPr id="2946" name="Google Shape;2946;p72"/>
            <p:cNvSpPr/>
            <p:nvPr/>
          </p:nvSpPr>
          <p:spPr>
            <a:xfrm>
              <a:off x="6766308" y="2697668"/>
              <a:ext cx="343844" cy="291439"/>
            </a:xfrm>
            <a:custGeom>
              <a:rect b="b" l="l" r="r" t="t"/>
              <a:pathLst>
                <a:path extrusionOk="0" h="12674" w="14953">
                  <a:moveTo>
                    <a:pt x="11975" y="3153"/>
                  </a:moveTo>
                  <a:cubicBezTo>
                    <a:pt x="12091" y="3153"/>
                    <a:pt x="12190" y="3246"/>
                    <a:pt x="12190" y="3368"/>
                  </a:cubicBezTo>
                  <a:lnTo>
                    <a:pt x="12190" y="5212"/>
                  </a:lnTo>
                  <a:cubicBezTo>
                    <a:pt x="12190" y="5334"/>
                    <a:pt x="12091" y="5427"/>
                    <a:pt x="11975" y="5427"/>
                  </a:cubicBezTo>
                  <a:lnTo>
                    <a:pt x="3007" y="5427"/>
                  </a:lnTo>
                  <a:cubicBezTo>
                    <a:pt x="2885" y="5427"/>
                    <a:pt x="2786" y="5334"/>
                    <a:pt x="2786" y="5212"/>
                  </a:cubicBezTo>
                  <a:lnTo>
                    <a:pt x="2786" y="3368"/>
                  </a:lnTo>
                  <a:cubicBezTo>
                    <a:pt x="2786" y="3246"/>
                    <a:pt x="2885" y="3153"/>
                    <a:pt x="3007" y="3153"/>
                  </a:cubicBezTo>
                  <a:close/>
                  <a:moveTo>
                    <a:pt x="8555" y="6811"/>
                  </a:moveTo>
                  <a:cubicBezTo>
                    <a:pt x="8485" y="6933"/>
                    <a:pt x="8410" y="7055"/>
                    <a:pt x="8363" y="7200"/>
                  </a:cubicBezTo>
                  <a:lnTo>
                    <a:pt x="8166" y="7200"/>
                  </a:lnTo>
                  <a:cubicBezTo>
                    <a:pt x="8049" y="7200"/>
                    <a:pt x="7974" y="7102"/>
                    <a:pt x="7974" y="7003"/>
                  </a:cubicBezTo>
                  <a:cubicBezTo>
                    <a:pt x="7974" y="6910"/>
                    <a:pt x="8049" y="6811"/>
                    <a:pt x="8166" y="6811"/>
                  </a:cubicBezTo>
                  <a:close/>
                  <a:moveTo>
                    <a:pt x="11975" y="5863"/>
                  </a:moveTo>
                  <a:cubicBezTo>
                    <a:pt x="12091" y="5863"/>
                    <a:pt x="12190" y="5962"/>
                    <a:pt x="12190" y="6084"/>
                  </a:cubicBezTo>
                  <a:lnTo>
                    <a:pt x="12190" y="6543"/>
                  </a:lnTo>
                  <a:cubicBezTo>
                    <a:pt x="11923" y="6543"/>
                    <a:pt x="11684" y="6590"/>
                    <a:pt x="11440" y="6665"/>
                  </a:cubicBezTo>
                  <a:cubicBezTo>
                    <a:pt x="11219" y="6421"/>
                    <a:pt x="10980" y="6253"/>
                    <a:pt x="10666" y="6154"/>
                  </a:cubicBezTo>
                  <a:cubicBezTo>
                    <a:pt x="10466" y="6080"/>
                    <a:pt x="10262" y="6045"/>
                    <a:pt x="10062" y="6045"/>
                  </a:cubicBezTo>
                  <a:cubicBezTo>
                    <a:pt x="9682" y="6045"/>
                    <a:pt x="9316" y="6169"/>
                    <a:pt x="9015" y="6375"/>
                  </a:cubicBezTo>
                  <a:lnTo>
                    <a:pt x="8166" y="6375"/>
                  </a:lnTo>
                  <a:cubicBezTo>
                    <a:pt x="7805" y="6375"/>
                    <a:pt x="7538" y="6665"/>
                    <a:pt x="7538" y="7003"/>
                  </a:cubicBezTo>
                  <a:cubicBezTo>
                    <a:pt x="7538" y="7346"/>
                    <a:pt x="7805" y="7637"/>
                    <a:pt x="8166" y="7637"/>
                  </a:cubicBezTo>
                  <a:lnTo>
                    <a:pt x="8241" y="7637"/>
                  </a:lnTo>
                  <a:cubicBezTo>
                    <a:pt x="8218" y="7782"/>
                    <a:pt x="8218" y="7951"/>
                    <a:pt x="8241" y="8119"/>
                  </a:cubicBezTo>
                  <a:lnTo>
                    <a:pt x="3007" y="8119"/>
                  </a:lnTo>
                  <a:cubicBezTo>
                    <a:pt x="2885" y="8119"/>
                    <a:pt x="2786" y="8021"/>
                    <a:pt x="2786" y="7898"/>
                  </a:cubicBezTo>
                  <a:lnTo>
                    <a:pt x="2786" y="6084"/>
                  </a:lnTo>
                  <a:cubicBezTo>
                    <a:pt x="2786" y="5962"/>
                    <a:pt x="2885" y="5863"/>
                    <a:pt x="3007" y="5863"/>
                  </a:cubicBezTo>
                  <a:close/>
                  <a:moveTo>
                    <a:pt x="7706" y="8556"/>
                  </a:moveTo>
                  <a:lnTo>
                    <a:pt x="7706" y="9573"/>
                  </a:lnTo>
                  <a:lnTo>
                    <a:pt x="7270" y="9573"/>
                  </a:lnTo>
                  <a:lnTo>
                    <a:pt x="7270" y="8556"/>
                  </a:lnTo>
                  <a:close/>
                  <a:moveTo>
                    <a:pt x="3007" y="1"/>
                  </a:moveTo>
                  <a:cubicBezTo>
                    <a:pt x="2641" y="1"/>
                    <a:pt x="2350" y="315"/>
                    <a:pt x="2350" y="658"/>
                  </a:cubicBezTo>
                  <a:lnTo>
                    <a:pt x="2350" y="2496"/>
                  </a:lnTo>
                  <a:cubicBezTo>
                    <a:pt x="2350" y="2664"/>
                    <a:pt x="2426" y="2810"/>
                    <a:pt x="2524" y="2932"/>
                  </a:cubicBezTo>
                  <a:cubicBezTo>
                    <a:pt x="2426" y="3054"/>
                    <a:pt x="2350" y="3199"/>
                    <a:pt x="2350" y="3368"/>
                  </a:cubicBezTo>
                  <a:lnTo>
                    <a:pt x="2350" y="5212"/>
                  </a:lnTo>
                  <a:cubicBezTo>
                    <a:pt x="2350" y="5380"/>
                    <a:pt x="2426" y="5526"/>
                    <a:pt x="2524" y="5648"/>
                  </a:cubicBezTo>
                  <a:cubicBezTo>
                    <a:pt x="2426" y="5747"/>
                    <a:pt x="2350" y="5915"/>
                    <a:pt x="2350" y="6084"/>
                  </a:cubicBezTo>
                  <a:lnTo>
                    <a:pt x="2350" y="7898"/>
                  </a:lnTo>
                  <a:cubicBezTo>
                    <a:pt x="2350" y="8021"/>
                    <a:pt x="2379" y="8119"/>
                    <a:pt x="2426" y="8218"/>
                  </a:cubicBezTo>
                  <a:cubicBezTo>
                    <a:pt x="2181" y="8509"/>
                    <a:pt x="2036" y="8893"/>
                    <a:pt x="2013" y="9283"/>
                  </a:cubicBezTo>
                  <a:cubicBezTo>
                    <a:pt x="1914" y="9259"/>
                    <a:pt x="1797" y="9259"/>
                    <a:pt x="1699" y="9259"/>
                  </a:cubicBezTo>
                  <a:cubicBezTo>
                    <a:pt x="803" y="9283"/>
                    <a:pt x="53" y="9986"/>
                    <a:pt x="24" y="10905"/>
                  </a:cubicBezTo>
                  <a:cubicBezTo>
                    <a:pt x="0" y="11365"/>
                    <a:pt x="169" y="11801"/>
                    <a:pt x="512" y="12144"/>
                  </a:cubicBezTo>
                  <a:cubicBezTo>
                    <a:pt x="826" y="12481"/>
                    <a:pt x="1262" y="12673"/>
                    <a:pt x="1722" y="12673"/>
                  </a:cubicBezTo>
                  <a:lnTo>
                    <a:pt x="13400" y="12673"/>
                  </a:lnTo>
                  <a:cubicBezTo>
                    <a:pt x="14249" y="12673"/>
                    <a:pt x="14953" y="11998"/>
                    <a:pt x="14953" y="11149"/>
                  </a:cubicBezTo>
                  <a:cubicBezTo>
                    <a:pt x="14953" y="10492"/>
                    <a:pt x="14540" y="9934"/>
                    <a:pt x="13958" y="9719"/>
                  </a:cubicBezTo>
                  <a:cubicBezTo>
                    <a:pt x="14179" y="9381"/>
                    <a:pt x="14272" y="9015"/>
                    <a:pt x="14272" y="8625"/>
                  </a:cubicBezTo>
                  <a:cubicBezTo>
                    <a:pt x="14272" y="8189"/>
                    <a:pt x="14127" y="7753"/>
                    <a:pt x="13888" y="7416"/>
                  </a:cubicBezTo>
                  <a:cubicBezTo>
                    <a:pt x="13843" y="7342"/>
                    <a:pt x="13771" y="7313"/>
                    <a:pt x="13702" y="7313"/>
                  </a:cubicBezTo>
                  <a:cubicBezTo>
                    <a:pt x="13656" y="7313"/>
                    <a:pt x="13611" y="7325"/>
                    <a:pt x="13574" y="7346"/>
                  </a:cubicBezTo>
                  <a:cubicBezTo>
                    <a:pt x="13475" y="7416"/>
                    <a:pt x="13452" y="7561"/>
                    <a:pt x="13522" y="7660"/>
                  </a:cubicBezTo>
                  <a:cubicBezTo>
                    <a:pt x="13743" y="7951"/>
                    <a:pt x="13836" y="8265"/>
                    <a:pt x="13836" y="8625"/>
                  </a:cubicBezTo>
                  <a:cubicBezTo>
                    <a:pt x="13836" y="8992"/>
                    <a:pt x="13720" y="9352"/>
                    <a:pt x="13475" y="9672"/>
                  </a:cubicBezTo>
                  <a:cubicBezTo>
                    <a:pt x="13429" y="9695"/>
                    <a:pt x="13400" y="9742"/>
                    <a:pt x="13377" y="9818"/>
                  </a:cubicBezTo>
                  <a:cubicBezTo>
                    <a:pt x="13377" y="9887"/>
                    <a:pt x="13400" y="9963"/>
                    <a:pt x="13452" y="10009"/>
                  </a:cubicBezTo>
                  <a:lnTo>
                    <a:pt x="13475" y="10009"/>
                  </a:lnTo>
                  <a:cubicBezTo>
                    <a:pt x="13499" y="10056"/>
                    <a:pt x="13545" y="10056"/>
                    <a:pt x="13598" y="10056"/>
                  </a:cubicBezTo>
                  <a:lnTo>
                    <a:pt x="13621" y="10056"/>
                  </a:lnTo>
                  <a:cubicBezTo>
                    <a:pt x="14127" y="10155"/>
                    <a:pt x="14516" y="10614"/>
                    <a:pt x="14516" y="11149"/>
                  </a:cubicBezTo>
                  <a:cubicBezTo>
                    <a:pt x="14516" y="11754"/>
                    <a:pt x="14010" y="12237"/>
                    <a:pt x="13400" y="12237"/>
                  </a:cubicBezTo>
                  <a:lnTo>
                    <a:pt x="1722" y="12237"/>
                  </a:lnTo>
                  <a:cubicBezTo>
                    <a:pt x="1384" y="12237"/>
                    <a:pt x="1041" y="12092"/>
                    <a:pt x="803" y="11853"/>
                  </a:cubicBezTo>
                  <a:cubicBezTo>
                    <a:pt x="582" y="11609"/>
                    <a:pt x="437" y="11271"/>
                    <a:pt x="460" y="10905"/>
                  </a:cubicBezTo>
                  <a:cubicBezTo>
                    <a:pt x="489" y="10254"/>
                    <a:pt x="1018" y="9719"/>
                    <a:pt x="1699" y="9695"/>
                  </a:cubicBezTo>
                  <a:cubicBezTo>
                    <a:pt x="1821" y="9695"/>
                    <a:pt x="1943" y="9695"/>
                    <a:pt x="2036" y="9742"/>
                  </a:cubicBezTo>
                  <a:cubicBezTo>
                    <a:pt x="2061" y="9748"/>
                    <a:pt x="2085" y="9751"/>
                    <a:pt x="2110" y="9751"/>
                  </a:cubicBezTo>
                  <a:cubicBezTo>
                    <a:pt x="2184" y="9751"/>
                    <a:pt x="2257" y="9725"/>
                    <a:pt x="2327" y="9672"/>
                  </a:cubicBezTo>
                  <a:cubicBezTo>
                    <a:pt x="2402" y="9597"/>
                    <a:pt x="2449" y="9498"/>
                    <a:pt x="2449" y="9405"/>
                  </a:cubicBezTo>
                  <a:cubicBezTo>
                    <a:pt x="2449" y="9091"/>
                    <a:pt x="2571" y="8771"/>
                    <a:pt x="2763" y="8509"/>
                  </a:cubicBezTo>
                  <a:cubicBezTo>
                    <a:pt x="2838" y="8532"/>
                    <a:pt x="2931" y="8556"/>
                    <a:pt x="3007" y="8556"/>
                  </a:cubicBezTo>
                  <a:lnTo>
                    <a:pt x="6834" y="8556"/>
                  </a:lnTo>
                  <a:lnTo>
                    <a:pt x="6834" y="9573"/>
                  </a:lnTo>
                  <a:lnTo>
                    <a:pt x="5432" y="9573"/>
                  </a:lnTo>
                  <a:cubicBezTo>
                    <a:pt x="4560" y="9573"/>
                    <a:pt x="3856" y="10277"/>
                    <a:pt x="3856" y="11149"/>
                  </a:cubicBezTo>
                  <a:cubicBezTo>
                    <a:pt x="3856" y="11417"/>
                    <a:pt x="4071" y="11632"/>
                    <a:pt x="4339" y="11632"/>
                  </a:cubicBezTo>
                  <a:lnTo>
                    <a:pt x="5479" y="11632"/>
                  </a:lnTo>
                  <a:cubicBezTo>
                    <a:pt x="5601" y="11632"/>
                    <a:pt x="5694" y="11533"/>
                    <a:pt x="5694" y="11417"/>
                  </a:cubicBezTo>
                  <a:cubicBezTo>
                    <a:pt x="5694" y="11295"/>
                    <a:pt x="5601" y="11196"/>
                    <a:pt x="5479" y="11196"/>
                  </a:cubicBezTo>
                  <a:lnTo>
                    <a:pt x="4339" y="11196"/>
                  </a:lnTo>
                  <a:cubicBezTo>
                    <a:pt x="4316" y="11196"/>
                    <a:pt x="4292" y="11173"/>
                    <a:pt x="4292" y="11149"/>
                  </a:cubicBezTo>
                  <a:cubicBezTo>
                    <a:pt x="4292" y="10515"/>
                    <a:pt x="4798" y="10009"/>
                    <a:pt x="5432" y="10009"/>
                  </a:cubicBezTo>
                  <a:lnTo>
                    <a:pt x="9550" y="10009"/>
                  </a:lnTo>
                  <a:cubicBezTo>
                    <a:pt x="10178" y="10009"/>
                    <a:pt x="10690" y="10515"/>
                    <a:pt x="10690" y="11149"/>
                  </a:cubicBezTo>
                  <a:cubicBezTo>
                    <a:pt x="10690" y="11173"/>
                    <a:pt x="10666" y="11196"/>
                    <a:pt x="10637" y="11196"/>
                  </a:cubicBezTo>
                  <a:lnTo>
                    <a:pt x="6543" y="11196"/>
                  </a:lnTo>
                  <a:cubicBezTo>
                    <a:pt x="6421" y="11196"/>
                    <a:pt x="6328" y="11295"/>
                    <a:pt x="6328" y="11417"/>
                  </a:cubicBezTo>
                  <a:cubicBezTo>
                    <a:pt x="6328" y="11533"/>
                    <a:pt x="6421" y="11632"/>
                    <a:pt x="6543" y="11632"/>
                  </a:cubicBezTo>
                  <a:lnTo>
                    <a:pt x="10637" y="11632"/>
                  </a:lnTo>
                  <a:cubicBezTo>
                    <a:pt x="10905" y="11632"/>
                    <a:pt x="11126" y="11417"/>
                    <a:pt x="11126" y="11149"/>
                  </a:cubicBezTo>
                  <a:cubicBezTo>
                    <a:pt x="11126" y="10277"/>
                    <a:pt x="10422" y="9573"/>
                    <a:pt x="9550" y="9573"/>
                  </a:cubicBezTo>
                  <a:lnTo>
                    <a:pt x="8142" y="9573"/>
                  </a:lnTo>
                  <a:lnTo>
                    <a:pt x="8142" y="8556"/>
                  </a:lnTo>
                  <a:lnTo>
                    <a:pt x="8340" y="8556"/>
                  </a:lnTo>
                  <a:cubicBezTo>
                    <a:pt x="8387" y="8654"/>
                    <a:pt x="8410" y="8724"/>
                    <a:pt x="8456" y="8800"/>
                  </a:cubicBezTo>
                  <a:cubicBezTo>
                    <a:pt x="8491" y="8862"/>
                    <a:pt x="8568" y="8906"/>
                    <a:pt x="8642" y="8906"/>
                  </a:cubicBezTo>
                  <a:cubicBezTo>
                    <a:pt x="8679" y="8906"/>
                    <a:pt x="8716" y="8895"/>
                    <a:pt x="8747" y="8870"/>
                  </a:cubicBezTo>
                  <a:cubicBezTo>
                    <a:pt x="8846" y="8823"/>
                    <a:pt x="8893" y="8678"/>
                    <a:pt x="8846" y="8579"/>
                  </a:cubicBezTo>
                  <a:cubicBezTo>
                    <a:pt x="8631" y="8242"/>
                    <a:pt x="8602" y="7805"/>
                    <a:pt x="8724" y="7439"/>
                  </a:cubicBezTo>
                  <a:cubicBezTo>
                    <a:pt x="8934" y="6849"/>
                    <a:pt x="9475" y="6482"/>
                    <a:pt x="10050" y="6482"/>
                  </a:cubicBezTo>
                  <a:cubicBezTo>
                    <a:pt x="10207" y="6482"/>
                    <a:pt x="10366" y="6509"/>
                    <a:pt x="10521" y="6567"/>
                  </a:cubicBezTo>
                  <a:cubicBezTo>
                    <a:pt x="10783" y="6665"/>
                    <a:pt x="11027" y="6834"/>
                    <a:pt x="11196" y="7055"/>
                  </a:cubicBezTo>
                  <a:cubicBezTo>
                    <a:pt x="11246" y="7117"/>
                    <a:pt x="11304" y="7148"/>
                    <a:pt x="11367" y="7148"/>
                  </a:cubicBezTo>
                  <a:cubicBezTo>
                    <a:pt x="11398" y="7148"/>
                    <a:pt x="11430" y="7140"/>
                    <a:pt x="11463" y="7125"/>
                  </a:cubicBezTo>
                  <a:cubicBezTo>
                    <a:pt x="11707" y="7026"/>
                    <a:pt x="11923" y="6979"/>
                    <a:pt x="12190" y="6979"/>
                  </a:cubicBezTo>
                  <a:cubicBezTo>
                    <a:pt x="12411" y="6979"/>
                    <a:pt x="12626" y="7003"/>
                    <a:pt x="12818" y="7102"/>
                  </a:cubicBezTo>
                  <a:cubicBezTo>
                    <a:pt x="12849" y="7114"/>
                    <a:pt x="12881" y="7119"/>
                    <a:pt x="12911" y="7119"/>
                  </a:cubicBezTo>
                  <a:cubicBezTo>
                    <a:pt x="12998" y="7119"/>
                    <a:pt x="13074" y="7070"/>
                    <a:pt x="13109" y="6979"/>
                  </a:cubicBezTo>
                  <a:cubicBezTo>
                    <a:pt x="13161" y="6881"/>
                    <a:pt x="13109" y="6735"/>
                    <a:pt x="12993" y="6689"/>
                  </a:cubicBezTo>
                  <a:cubicBezTo>
                    <a:pt x="12871" y="6642"/>
                    <a:pt x="12748" y="6619"/>
                    <a:pt x="12626" y="6567"/>
                  </a:cubicBezTo>
                  <a:lnTo>
                    <a:pt x="12626" y="6084"/>
                  </a:lnTo>
                  <a:cubicBezTo>
                    <a:pt x="12626" y="5915"/>
                    <a:pt x="12557" y="5747"/>
                    <a:pt x="12458" y="5648"/>
                  </a:cubicBezTo>
                  <a:cubicBezTo>
                    <a:pt x="12557" y="5526"/>
                    <a:pt x="12626" y="5380"/>
                    <a:pt x="12626" y="5212"/>
                  </a:cubicBezTo>
                  <a:lnTo>
                    <a:pt x="12626" y="3368"/>
                  </a:lnTo>
                  <a:cubicBezTo>
                    <a:pt x="12626" y="3199"/>
                    <a:pt x="12557" y="3054"/>
                    <a:pt x="12458" y="2932"/>
                  </a:cubicBezTo>
                  <a:cubicBezTo>
                    <a:pt x="12557" y="2810"/>
                    <a:pt x="12626" y="2664"/>
                    <a:pt x="12626" y="2496"/>
                  </a:cubicBezTo>
                  <a:lnTo>
                    <a:pt x="12626" y="658"/>
                  </a:lnTo>
                  <a:cubicBezTo>
                    <a:pt x="12626" y="315"/>
                    <a:pt x="12312" y="1"/>
                    <a:pt x="11975" y="1"/>
                  </a:cubicBezTo>
                  <a:lnTo>
                    <a:pt x="5089" y="1"/>
                  </a:lnTo>
                  <a:cubicBezTo>
                    <a:pt x="4967" y="1"/>
                    <a:pt x="4874" y="123"/>
                    <a:pt x="4874" y="222"/>
                  </a:cubicBezTo>
                  <a:cubicBezTo>
                    <a:pt x="4874" y="338"/>
                    <a:pt x="4967" y="437"/>
                    <a:pt x="5089" y="437"/>
                  </a:cubicBezTo>
                  <a:lnTo>
                    <a:pt x="11975" y="437"/>
                  </a:lnTo>
                  <a:cubicBezTo>
                    <a:pt x="12091" y="437"/>
                    <a:pt x="12190" y="536"/>
                    <a:pt x="12190" y="658"/>
                  </a:cubicBezTo>
                  <a:lnTo>
                    <a:pt x="12190" y="2496"/>
                  </a:lnTo>
                  <a:cubicBezTo>
                    <a:pt x="12190" y="2618"/>
                    <a:pt x="12091" y="2717"/>
                    <a:pt x="11975" y="2717"/>
                  </a:cubicBezTo>
                  <a:lnTo>
                    <a:pt x="3007" y="2717"/>
                  </a:lnTo>
                  <a:cubicBezTo>
                    <a:pt x="2885" y="2717"/>
                    <a:pt x="2786" y="2618"/>
                    <a:pt x="2786" y="2496"/>
                  </a:cubicBezTo>
                  <a:lnTo>
                    <a:pt x="2786" y="658"/>
                  </a:lnTo>
                  <a:cubicBezTo>
                    <a:pt x="2786" y="536"/>
                    <a:pt x="2885" y="437"/>
                    <a:pt x="3007" y="437"/>
                  </a:cubicBezTo>
                  <a:lnTo>
                    <a:pt x="4071" y="437"/>
                  </a:lnTo>
                  <a:cubicBezTo>
                    <a:pt x="4193" y="437"/>
                    <a:pt x="4292" y="338"/>
                    <a:pt x="4292" y="222"/>
                  </a:cubicBezTo>
                  <a:cubicBezTo>
                    <a:pt x="4292" y="123"/>
                    <a:pt x="4193" y="1"/>
                    <a:pt x="4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2"/>
            <p:cNvSpPr/>
            <p:nvPr/>
          </p:nvSpPr>
          <p:spPr>
            <a:xfrm>
              <a:off x="6844928" y="2786866"/>
              <a:ext cx="18350" cy="18350"/>
            </a:xfrm>
            <a:custGeom>
              <a:rect b="b" l="l" r="r" t="t"/>
              <a:pathLst>
                <a:path extrusionOk="0" h="798" w="798">
                  <a:moveTo>
                    <a:pt x="414" y="1"/>
                  </a:moveTo>
                  <a:cubicBezTo>
                    <a:pt x="170" y="1"/>
                    <a:pt x="1" y="169"/>
                    <a:pt x="1" y="385"/>
                  </a:cubicBezTo>
                  <a:cubicBezTo>
                    <a:pt x="1" y="606"/>
                    <a:pt x="170" y="797"/>
                    <a:pt x="414" y="797"/>
                  </a:cubicBezTo>
                  <a:cubicBezTo>
                    <a:pt x="629" y="797"/>
                    <a:pt x="798" y="606"/>
                    <a:pt x="798" y="385"/>
                  </a:cubicBezTo>
                  <a:cubicBezTo>
                    <a:pt x="798" y="169"/>
                    <a:pt x="629"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2"/>
            <p:cNvSpPr/>
            <p:nvPr/>
          </p:nvSpPr>
          <p:spPr>
            <a:xfrm>
              <a:off x="6873281" y="2786866"/>
              <a:ext cx="18488" cy="18350"/>
            </a:xfrm>
            <a:custGeom>
              <a:rect b="b" l="l" r="r" t="t"/>
              <a:pathLst>
                <a:path extrusionOk="0" h="798" w="804">
                  <a:moveTo>
                    <a:pt x="414" y="1"/>
                  </a:moveTo>
                  <a:cubicBezTo>
                    <a:pt x="199" y="1"/>
                    <a:pt x="1" y="169"/>
                    <a:pt x="1" y="385"/>
                  </a:cubicBezTo>
                  <a:cubicBezTo>
                    <a:pt x="1" y="606"/>
                    <a:pt x="199" y="797"/>
                    <a:pt x="414" y="797"/>
                  </a:cubicBezTo>
                  <a:cubicBezTo>
                    <a:pt x="635" y="797"/>
                    <a:pt x="804" y="606"/>
                    <a:pt x="804" y="385"/>
                  </a:cubicBezTo>
                  <a:cubicBezTo>
                    <a:pt x="804" y="169"/>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2"/>
            <p:cNvSpPr/>
            <p:nvPr/>
          </p:nvSpPr>
          <p:spPr>
            <a:xfrm>
              <a:off x="6901772" y="2786866"/>
              <a:ext cx="18879" cy="18350"/>
            </a:xfrm>
            <a:custGeom>
              <a:rect b="b" l="l" r="r" t="t"/>
              <a:pathLst>
                <a:path extrusionOk="0" h="798" w="821">
                  <a:moveTo>
                    <a:pt x="414" y="1"/>
                  </a:moveTo>
                  <a:cubicBezTo>
                    <a:pt x="193" y="1"/>
                    <a:pt x="1" y="169"/>
                    <a:pt x="1" y="385"/>
                  </a:cubicBezTo>
                  <a:cubicBezTo>
                    <a:pt x="1" y="606"/>
                    <a:pt x="193" y="797"/>
                    <a:pt x="414" y="797"/>
                  </a:cubicBezTo>
                  <a:cubicBezTo>
                    <a:pt x="629" y="797"/>
                    <a:pt x="821" y="606"/>
                    <a:pt x="821" y="385"/>
                  </a:cubicBezTo>
                  <a:cubicBezTo>
                    <a:pt x="821" y="169"/>
                    <a:pt x="629"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2"/>
            <p:cNvSpPr/>
            <p:nvPr/>
          </p:nvSpPr>
          <p:spPr>
            <a:xfrm>
              <a:off x="6844928" y="2724411"/>
              <a:ext cx="18350" cy="18488"/>
            </a:xfrm>
            <a:custGeom>
              <a:rect b="b" l="l" r="r" t="t"/>
              <a:pathLst>
                <a:path extrusionOk="0" h="804" w="798">
                  <a:moveTo>
                    <a:pt x="414" y="1"/>
                  </a:moveTo>
                  <a:cubicBezTo>
                    <a:pt x="170" y="1"/>
                    <a:pt x="1" y="169"/>
                    <a:pt x="1" y="414"/>
                  </a:cubicBezTo>
                  <a:cubicBezTo>
                    <a:pt x="1" y="629"/>
                    <a:pt x="170" y="803"/>
                    <a:pt x="414" y="803"/>
                  </a:cubicBezTo>
                  <a:cubicBezTo>
                    <a:pt x="629" y="803"/>
                    <a:pt x="798" y="629"/>
                    <a:pt x="798" y="414"/>
                  </a:cubicBezTo>
                  <a:cubicBezTo>
                    <a:pt x="798" y="169"/>
                    <a:pt x="629"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2"/>
            <p:cNvSpPr/>
            <p:nvPr/>
          </p:nvSpPr>
          <p:spPr>
            <a:xfrm>
              <a:off x="6873281" y="2724411"/>
              <a:ext cx="18488" cy="18488"/>
            </a:xfrm>
            <a:custGeom>
              <a:rect b="b" l="l" r="r" t="t"/>
              <a:pathLst>
                <a:path extrusionOk="0" h="804" w="804">
                  <a:moveTo>
                    <a:pt x="414" y="1"/>
                  </a:moveTo>
                  <a:cubicBezTo>
                    <a:pt x="199" y="1"/>
                    <a:pt x="1" y="169"/>
                    <a:pt x="1" y="414"/>
                  </a:cubicBezTo>
                  <a:cubicBezTo>
                    <a:pt x="1" y="629"/>
                    <a:pt x="199" y="803"/>
                    <a:pt x="414" y="803"/>
                  </a:cubicBezTo>
                  <a:cubicBezTo>
                    <a:pt x="635" y="803"/>
                    <a:pt x="804" y="629"/>
                    <a:pt x="804" y="414"/>
                  </a:cubicBezTo>
                  <a:cubicBezTo>
                    <a:pt x="804" y="169"/>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2"/>
            <p:cNvSpPr/>
            <p:nvPr/>
          </p:nvSpPr>
          <p:spPr>
            <a:xfrm>
              <a:off x="6901772" y="2724411"/>
              <a:ext cx="18879" cy="18488"/>
            </a:xfrm>
            <a:custGeom>
              <a:rect b="b" l="l" r="r" t="t"/>
              <a:pathLst>
                <a:path extrusionOk="0" h="804" w="821">
                  <a:moveTo>
                    <a:pt x="414" y="1"/>
                  </a:moveTo>
                  <a:cubicBezTo>
                    <a:pt x="193" y="1"/>
                    <a:pt x="1" y="169"/>
                    <a:pt x="1" y="414"/>
                  </a:cubicBezTo>
                  <a:cubicBezTo>
                    <a:pt x="1" y="629"/>
                    <a:pt x="193" y="803"/>
                    <a:pt x="414" y="803"/>
                  </a:cubicBezTo>
                  <a:cubicBezTo>
                    <a:pt x="629" y="803"/>
                    <a:pt x="821" y="629"/>
                    <a:pt x="821" y="414"/>
                  </a:cubicBezTo>
                  <a:cubicBezTo>
                    <a:pt x="821" y="169"/>
                    <a:pt x="629"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2"/>
            <p:cNvSpPr/>
            <p:nvPr/>
          </p:nvSpPr>
          <p:spPr>
            <a:xfrm>
              <a:off x="6844928" y="2849182"/>
              <a:ext cx="18350" cy="18488"/>
            </a:xfrm>
            <a:custGeom>
              <a:rect b="b" l="l" r="r" t="t"/>
              <a:pathLst>
                <a:path extrusionOk="0" h="804" w="798">
                  <a:moveTo>
                    <a:pt x="414" y="1"/>
                  </a:moveTo>
                  <a:cubicBezTo>
                    <a:pt x="170" y="1"/>
                    <a:pt x="1" y="175"/>
                    <a:pt x="1" y="390"/>
                  </a:cubicBezTo>
                  <a:cubicBezTo>
                    <a:pt x="1" y="635"/>
                    <a:pt x="170" y="803"/>
                    <a:pt x="414" y="803"/>
                  </a:cubicBezTo>
                  <a:cubicBezTo>
                    <a:pt x="629" y="803"/>
                    <a:pt x="798" y="635"/>
                    <a:pt x="798" y="390"/>
                  </a:cubicBezTo>
                  <a:cubicBezTo>
                    <a:pt x="798" y="175"/>
                    <a:pt x="629"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2"/>
            <p:cNvSpPr/>
            <p:nvPr/>
          </p:nvSpPr>
          <p:spPr>
            <a:xfrm>
              <a:off x="6873281" y="2849182"/>
              <a:ext cx="18488" cy="18488"/>
            </a:xfrm>
            <a:custGeom>
              <a:rect b="b" l="l" r="r" t="t"/>
              <a:pathLst>
                <a:path extrusionOk="0" h="804" w="804">
                  <a:moveTo>
                    <a:pt x="414" y="1"/>
                  </a:moveTo>
                  <a:cubicBezTo>
                    <a:pt x="199" y="1"/>
                    <a:pt x="1" y="175"/>
                    <a:pt x="1" y="390"/>
                  </a:cubicBezTo>
                  <a:cubicBezTo>
                    <a:pt x="1" y="635"/>
                    <a:pt x="199" y="803"/>
                    <a:pt x="414" y="803"/>
                  </a:cubicBezTo>
                  <a:cubicBezTo>
                    <a:pt x="635" y="803"/>
                    <a:pt x="804" y="635"/>
                    <a:pt x="804" y="390"/>
                  </a:cubicBezTo>
                  <a:cubicBezTo>
                    <a:pt x="804" y="175"/>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2"/>
            <p:cNvSpPr/>
            <p:nvPr/>
          </p:nvSpPr>
          <p:spPr>
            <a:xfrm>
              <a:off x="6939622" y="2719467"/>
              <a:ext cx="90301" cy="28376"/>
            </a:xfrm>
            <a:custGeom>
              <a:rect b="b" l="l" r="r" t="t"/>
              <a:pathLst>
                <a:path extrusionOk="0" h="1234" w="3927">
                  <a:moveTo>
                    <a:pt x="3321" y="437"/>
                  </a:moveTo>
                  <a:cubicBezTo>
                    <a:pt x="3420" y="437"/>
                    <a:pt x="3513" y="507"/>
                    <a:pt x="3513" y="629"/>
                  </a:cubicBezTo>
                  <a:cubicBezTo>
                    <a:pt x="3513" y="728"/>
                    <a:pt x="3420" y="797"/>
                    <a:pt x="3321" y="797"/>
                  </a:cubicBezTo>
                  <a:lnTo>
                    <a:pt x="629" y="797"/>
                  </a:lnTo>
                  <a:cubicBezTo>
                    <a:pt x="512" y="797"/>
                    <a:pt x="437" y="728"/>
                    <a:pt x="437" y="629"/>
                  </a:cubicBezTo>
                  <a:cubicBezTo>
                    <a:pt x="437" y="507"/>
                    <a:pt x="512" y="437"/>
                    <a:pt x="629" y="437"/>
                  </a:cubicBezTo>
                  <a:close/>
                  <a:moveTo>
                    <a:pt x="629" y="1"/>
                  </a:moveTo>
                  <a:cubicBezTo>
                    <a:pt x="268" y="1"/>
                    <a:pt x="1" y="262"/>
                    <a:pt x="1" y="629"/>
                  </a:cubicBezTo>
                  <a:cubicBezTo>
                    <a:pt x="1" y="966"/>
                    <a:pt x="268" y="1234"/>
                    <a:pt x="629" y="1234"/>
                  </a:cubicBezTo>
                  <a:lnTo>
                    <a:pt x="3321" y="1234"/>
                  </a:lnTo>
                  <a:cubicBezTo>
                    <a:pt x="3659" y="1234"/>
                    <a:pt x="3926" y="966"/>
                    <a:pt x="3926" y="629"/>
                  </a:cubicBezTo>
                  <a:cubicBezTo>
                    <a:pt x="3926" y="262"/>
                    <a:pt x="3659" y="1"/>
                    <a:pt x="3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2"/>
            <p:cNvSpPr/>
            <p:nvPr/>
          </p:nvSpPr>
          <p:spPr>
            <a:xfrm>
              <a:off x="6939622" y="2781784"/>
              <a:ext cx="90301" cy="28514"/>
            </a:xfrm>
            <a:custGeom>
              <a:rect b="b" l="l" r="r" t="t"/>
              <a:pathLst>
                <a:path extrusionOk="0" h="1240" w="3927">
                  <a:moveTo>
                    <a:pt x="3321" y="437"/>
                  </a:moveTo>
                  <a:cubicBezTo>
                    <a:pt x="3420" y="437"/>
                    <a:pt x="3513" y="513"/>
                    <a:pt x="3513" y="606"/>
                  </a:cubicBezTo>
                  <a:cubicBezTo>
                    <a:pt x="3513" y="704"/>
                    <a:pt x="3420" y="803"/>
                    <a:pt x="3321" y="803"/>
                  </a:cubicBezTo>
                  <a:lnTo>
                    <a:pt x="629" y="803"/>
                  </a:lnTo>
                  <a:cubicBezTo>
                    <a:pt x="512" y="803"/>
                    <a:pt x="437" y="704"/>
                    <a:pt x="437" y="606"/>
                  </a:cubicBezTo>
                  <a:cubicBezTo>
                    <a:pt x="437" y="513"/>
                    <a:pt x="512" y="437"/>
                    <a:pt x="629" y="437"/>
                  </a:cubicBezTo>
                  <a:close/>
                  <a:moveTo>
                    <a:pt x="629" y="1"/>
                  </a:moveTo>
                  <a:cubicBezTo>
                    <a:pt x="268" y="1"/>
                    <a:pt x="1" y="268"/>
                    <a:pt x="1" y="606"/>
                  </a:cubicBezTo>
                  <a:cubicBezTo>
                    <a:pt x="1" y="949"/>
                    <a:pt x="268" y="1239"/>
                    <a:pt x="629" y="1239"/>
                  </a:cubicBezTo>
                  <a:lnTo>
                    <a:pt x="3321" y="1239"/>
                  </a:lnTo>
                  <a:cubicBezTo>
                    <a:pt x="3659" y="1239"/>
                    <a:pt x="3926" y="949"/>
                    <a:pt x="3926" y="606"/>
                  </a:cubicBezTo>
                  <a:cubicBezTo>
                    <a:pt x="3926" y="268"/>
                    <a:pt x="3659" y="1"/>
                    <a:pt x="3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2"/>
            <p:cNvSpPr/>
            <p:nvPr/>
          </p:nvSpPr>
          <p:spPr>
            <a:xfrm>
              <a:off x="6901772" y="2849182"/>
              <a:ext cx="18879" cy="18488"/>
            </a:xfrm>
            <a:custGeom>
              <a:rect b="b" l="l" r="r" t="t"/>
              <a:pathLst>
                <a:path extrusionOk="0" h="804" w="821">
                  <a:moveTo>
                    <a:pt x="414" y="1"/>
                  </a:moveTo>
                  <a:cubicBezTo>
                    <a:pt x="193" y="1"/>
                    <a:pt x="1" y="175"/>
                    <a:pt x="1" y="390"/>
                  </a:cubicBezTo>
                  <a:cubicBezTo>
                    <a:pt x="1" y="635"/>
                    <a:pt x="193" y="803"/>
                    <a:pt x="414" y="803"/>
                  </a:cubicBezTo>
                  <a:cubicBezTo>
                    <a:pt x="629" y="803"/>
                    <a:pt x="821" y="635"/>
                    <a:pt x="821" y="390"/>
                  </a:cubicBezTo>
                  <a:cubicBezTo>
                    <a:pt x="821" y="175"/>
                    <a:pt x="629"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72"/>
          <p:cNvGrpSpPr/>
          <p:nvPr/>
        </p:nvGrpSpPr>
        <p:grpSpPr>
          <a:xfrm>
            <a:off x="6082138" y="2775149"/>
            <a:ext cx="343177" cy="301464"/>
            <a:chOff x="6082138" y="2692724"/>
            <a:chExt cx="343177" cy="301464"/>
          </a:xfrm>
        </p:grpSpPr>
        <p:sp>
          <p:nvSpPr>
            <p:cNvPr id="2959" name="Google Shape;2959;p72"/>
            <p:cNvSpPr/>
            <p:nvPr/>
          </p:nvSpPr>
          <p:spPr>
            <a:xfrm>
              <a:off x="6082138" y="2692724"/>
              <a:ext cx="343177" cy="301464"/>
            </a:xfrm>
            <a:custGeom>
              <a:rect b="b" l="l" r="r" t="t"/>
              <a:pathLst>
                <a:path extrusionOk="0" h="13110" w="14924">
                  <a:moveTo>
                    <a:pt x="7095" y="3001"/>
                  </a:moveTo>
                  <a:cubicBezTo>
                    <a:pt x="7148" y="3001"/>
                    <a:pt x="7171" y="3025"/>
                    <a:pt x="7171" y="3077"/>
                  </a:cubicBezTo>
                  <a:lnTo>
                    <a:pt x="7171" y="3728"/>
                  </a:lnTo>
                  <a:lnTo>
                    <a:pt x="6368" y="3728"/>
                  </a:lnTo>
                  <a:cubicBezTo>
                    <a:pt x="6008" y="3728"/>
                    <a:pt x="5694" y="4042"/>
                    <a:pt x="5694" y="4409"/>
                  </a:cubicBezTo>
                  <a:lnTo>
                    <a:pt x="5694" y="5037"/>
                  </a:lnTo>
                  <a:cubicBezTo>
                    <a:pt x="5694" y="5089"/>
                    <a:pt x="5670" y="5136"/>
                    <a:pt x="5618" y="5136"/>
                  </a:cubicBezTo>
                  <a:lnTo>
                    <a:pt x="1210" y="5136"/>
                  </a:lnTo>
                  <a:lnTo>
                    <a:pt x="1210" y="3077"/>
                  </a:lnTo>
                  <a:cubicBezTo>
                    <a:pt x="1210" y="3025"/>
                    <a:pt x="1233" y="3001"/>
                    <a:pt x="1280" y="3001"/>
                  </a:cubicBezTo>
                  <a:close/>
                  <a:moveTo>
                    <a:pt x="9474" y="0"/>
                  </a:moveTo>
                  <a:cubicBezTo>
                    <a:pt x="9084" y="0"/>
                    <a:pt x="8793" y="315"/>
                    <a:pt x="8793" y="675"/>
                  </a:cubicBezTo>
                  <a:lnTo>
                    <a:pt x="8793" y="1309"/>
                  </a:lnTo>
                  <a:cubicBezTo>
                    <a:pt x="8793" y="1356"/>
                    <a:pt x="8747" y="1402"/>
                    <a:pt x="8695" y="1402"/>
                  </a:cubicBezTo>
                  <a:lnTo>
                    <a:pt x="3827" y="1402"/>
                  </a:lnTo>
                  <a:cubicBezTo>
                    <a:pt x="3437" y="1402"/>
                    <a:pt x="3123" y="1693"/>
                    <a:pt x="3123" y="2082"/>
                  </a:cubicBezTo>
                  <a:lnTo>
                    <a:pt x="3123" y="2565"/>
                  </a:lnTo>
                  <a:lnTo>
                    <a:pt x="1280" y="2565"/>
                  </a:lnTo>
                  <a:cubicBezTo>
                    <a:pt x="989" y="2565"/>
                    <a:pt x="774" y="2786"/>
                    <a:pt x="774" y="3077"/>
                  </a:cubicBezTo>
                  <a:lnTo>
                    <a:pt x="774" y="5136"/>
                  </a:lnTo>
                  <a:lnTo>
                    <a:pt x="675" y="5136"/>
                  </a:lnTo>
                  <a:cubicBezTo>
                    <a:pt x="314" y="5136"/>
                    <a:pt x="0" y="5427"/>
                    <a:pt x="0" y="5816"/>
                  </a:cubicBezTo>
                  <a:lnTo>
                    <a:pt x="0" y="12429"/>
                  </a:lnTo>
                  <a:cubicBezTo>
                    <a:pt x="0" y="12818"/>
                    <a:pt x="314" y="13109"/>
                    <a:pt x="675" y="13109"/>
                  </a:cubicBezTo>
                  <a:lnTo>
                    <a:pt x="2007" y="13109"/>
                  </a:lnTo>
                  <a:cubicBezTo>
                    <a:pt x="2129" y="13109"/>
                    <a:pt x="2228" y="13010"/>
                    <a:pt x="2228" y="12888"/>
                  </a:cubicBezTo>
                  <a:cubicBezTo>
                    <a:pt x="2228" y="12766"/>
                    <a:pt x="2129" y="12673"/>
                    <a:pt x="2007" y="12673"/>
                  </a:cubicBezTo>
                  <a:lnTo>
                    <a:pt x="675" y="12673"/>
                  </a:lnTo>
                  <a:cubicBezTo>
                    <a:pt x="529" y="12673"/>
                    <a:pt x="436" y="12574"/>
                    <a:pt x="436" y="12429"/>
                  </a:cubicBezTo>
                  <a:lnTo>
                    <a:pt x="436" y="5816"/>
                  </a:lnTo>
                  <a:cubicBezTo>
                    <a:pt x="436" y="5671"/>
                    <a:pt x="529" y="5572"/>
                    <a:pt x="675" y="5572"/>
                  </a:cubicBezTo>
                  <a:lnTo>
                    <a:pt x="5618" y="5572"/>
                  </a:lnTo>
                  <a:cubicBezTo>
                    <a:pt x="5909" y="5572"/>
                    <a:pt x="6130" y="5328"/>
                    <a:pt x="6130" y="5037"/>
                  </a:cubicBezTo>
                  <a:lnTo>
                    <a:pt x="6130" y="4409"/>
                  </a:lnTo>
                  <a:cubicBezTo>
                    <a:pt x="6130" y="4287"/>
                    <a:pt x="6252" y="4188"/>
                    <a:pt x="6368" y="4188"/>
                  </a:cubicBezTo>
                  <a:lnTo>
                    <a:pt x="9858" y="4188"/>
                  </a:lnTo>
                  <a:cubicBezTo>
                    <a:pt x="9980" y="4188"/>
                    <a:pt x="10102" y="4287"/>
                    <a:pt x="10102" y="4409"/>
                  </a:cubicBezTo>
                  <a:lnTo>
                    <a:pt x="10102" y="5037"/>
                  </a:lnTo>
                  <a:cubicBezTo>
                    <a:pt x="10102" y="5328"/>
                    <a:pt x="10323" y="5572"/>
                    <a:pt x="10614" y="5572"/>
                  </a:cubicBezTo>
                  <a:lnTo>
                    <a:pt x="11096" y="5572"/>
                  </a:lnTo>
                  <a:cubicBezTo>
                    <a:pt x="11242" y="5572"/>
                    <a:pt x="11341" y="5671"/>
                    <a:pt x="11341" y="5816"/>
                  </a:cubicBezTo>
                  <a:lnTo>
                    <a:pt x="11341" y="12429"/>
                  </a:lnTo>
                  <a:cubicBezTo>
                    <a:pt x="11341" y="12574"/>
                    <a:pt x="11242" y="12673"/>
                    <a:pt x="11096" y="12673"/>
                  </a:cubicBezTo>
                  <a:lnTo>
                    <a:pt x="3077" y="12673"/>
                  </a:lnTo>
                  <a:cubicBezTo>
                    <a:pt x="2954" y="12673"/>
                    <a:pt x="2856" y="12766"/>
                    <a:pt x="2856" y="12888"/>
                  </a:cubicBezTo>
                  <a:cubicBezTo>
                    <a:pt x="2856" y="13010"/>
                    <a:pt x="2954" y="13109"/>
                    <a:pt x="3077" y="13109"/>
                  </a:cubicBezTo>
                  <a:lnTo>
                    <a:pt x="11096" y="13109"/>
                  </a:lnTo>
                  <a:cubicBezTo>
                    <a:pt x="11486" y="13109"/>
                    <a:pt x="11777" y="12818"/>
                    <a:pt x="11777" y="12429"/>
                  </a:cubicBezTo>
                  <a:lnTo>
                    <a:pt x="11777" y="5816"/>
                  </a:lnTo>
                  <a:cubicBezTo>
                    <a:pt x="11777" y="5427"/>
                    <a:pt x="11486" y="5136"/>
                    <a:pt x="11096" y="5136"/>
                  </a:cubicBezTo>
                  <a:lnTo>
                    <a:pt x="10614" y="5136"/>
                  </a:lnTo>
                  <a:cubicBezTo>
                    <a:pt x="10561" y="5136"/>
                    <a:pt x="10538" y="5089"/>
                    <a:pt x="10538" y="5037"/>
                  </a:cubicBezTo>
                  <a:lnTo>
                    <a:pt x="10538" y="4409"/>
                  </a:lnTo>
                  <a:cubicBezTo>
                    <a:pt x="10538" y="4042"/>
                    <a:pt x="10224" y="3728"/>
                    <a:pt x="9858" y="3728"/>
                  </a:cubicBezTo>
                  <a:lnTo>
                    <a:pt x="7607" y="3728"/>
                  </a:lnTo>
                  <a:lnTo>
                    <a:pt x="7607" y="3077"/>
                  </a:lnTo>
                  <a:cubicBezTo>
                    <a:pt x="7607" y="2786"/>
                    <a:pt x="7386" y="2565"/>
                    <a:pt x="7095" y="2565"/>
                  </a:cubicBezTo>
                  <a:lnTo>
                    <a:pt x="3583" y="2565"/>
                  </a:lnTo>
                  <a:lnTo>
                    <a:pt x="3583" y="2082"/>
                  </a:lnTo>
                  <a:cubicBezTo>
                    <a:pt x="3583" y="1937"/>
                    <a:pt x="3681" y="1838"/>
                    <a:pt x="3827" y="1838"/>
                  </a:cubicBezTo>
                  <a:lnTo>
                    <a:pt x="8695" y="1838"/>
                  </a:lnTo>
                  <a:cubicBezTo>
                    <a:pt x="8985" y="1838"/>
                    <a:pt x="9230" y="1600"/>
                    <a:pt x="9230" y="1309"/>
                  </a:cubicBezTo>
                  <a:lnTo>
                    <a:pt x="9230" y="675"/>
                  </a:lnTo>
                  <a:cubicBezTo>
                    <a:pt x="9230" y="553"/>
                    <a:pt x="9329" y="437"/>
                    <a:pt x="9474" y="437"/>
                  </a:cubicBezTo>
                  <a:lnTo>
                    <a:pt x="12987" y="437"/>
                  </a:lnTo>
                  <a:cubicBezTo>
                    <a:pt x="13132" y="437"/>
                    <a:pt x="13231" y="553"/>
                    <a:pt x="13231" y="675"/>
                  </a:cubicBezTo>
                  <a:lnTo>
                    <a:pt x="13231" y="1309"/>
                  </a:lnTo>
                  <a:cubicBezTo>
                    <a:pt x="13231" y="1600"/>
                    <a:pt x="13469" y="1838"/>
                    <a:pt x="13760" y="1838"/>
                  </a:cubicBezTo>
                  <a:lnTo>
                    <a:pt x="14249" y="1838"/>
                  </a:lnTo>
                  <a:cubicBezTo>
                    <a:pt x="14394" y="1838"/>
                    <a:pt x="14487" y="1937"/>
                    <a:pt x="14487" y="2082"/>
                  </a:cubicBezTo>
                  <a:lnTo>
                    <a:pt x="14487" y="3147"/>
                  </a:lnTo>
                  <a:cubicBezTo>
                    <a:pt x="14487" y="3269"/>
                    <a:pt x="14586" y="3368"/>
                    <a:pt x="14708" y="3368"/>
                  </a:cubicBezTo>
                  <a:cubicBezTo>
                    <a:pt x="14830" y="3368"/>
                    <a:pt x="14923" y="3269"/>
                    <a:pt x="14923" y="3147"/>
                  </a:cubicBezTo>
                  <a:lnTo>
                    <a:pt x="14923" y="2082"/>
                  </a:lnTo>
                  <a:cubicBezTo>
                    <a:pt x="14923" y="1693"/>
                    <a:pt x="14609" y="1402"/>
                    <a:pt x="14249" y="1402"/>
                  </a:cubicBezTo>
                  <a:lnTo>
                    <a:pt x="13760" y="1402"/>
                  </a:lnTo>
                  <a:cubicBezTo>
                    <a:pt x="13714" y="1402"/>
                    <a:pt x="13667" y="1356"/>
                    <a:pt x="13667" y="1309"/>
                  </a:cubicBezTo>
                  <a:lnTo>
                    <a:pt x="13667" y="675"/>
                  </a:lnTo>
                  <a:cubicBezTo>
                    <a:pt x="13667" y="315"/>
                    <a:pt x="13376" y="0"/>
                    <a:pt x="12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2"/>
            <p:cNvSpPr/>
            <p:nvPr/>
          </p:nvSpPr>
          <p:spPr>
            <a:xfrm>
              <a:off x="6367920" y="2784589"/>
              <a:ext cx="57396" cy="123736"/>
            </a:xfrm>
            <a:custGeom>
              <a:rect b="b" l="l" r="r" t="t"/>
              <a:pathLst>
                <a:path extrusionOk="0" h="5381" w="2496">
                  <a:moveTo>
                    <a:pt x="2280" y="1"/>
                  </a:moveTo>
                  <a:cubicBezTo>
                    <a:pt x="2158" y="1"/>
                    <a:pt x="2059" y="100"/>
                    <a:pt x="2059" y="222"/>
                  </a:cubicBezTo>
                  <a:lnTo>
                    <a:pt x="2059" y="4700"/>
                  </a:lnTo>
                  <a:cubicBezTo>
                    <a:pt x="2059" y="4822"/>
                    <a:pt x="1966" y="4944"/>
                    <a:pt x="1821" y="4944"/>
                  </a:cubicBezTo>
                  <a:lnTo>
                    <a:pt x="245" y="4944"/>
                  </a:lnTo>
                  <a:cubicBezTo>
                    <a:pt x="122" y="4944"/>
                    <a:pt x="0" y="5043"/>
                    <a:pt x="0" y="5165"/>
                  </a:cubicBezTo>
                  <a:cubicBezTo>
                    <a:pt x="0" y="5282"/>
                    <a:pt x="122" y="5380"/>
                    <a:pt x="245" y="5380"/>
                  </a:cubicBezTo>
                  <a:lnTo>
                    <a:pt x="1821" y="5380"/>
                  </a:lnTo>
                  <a:cubicBezTo>
                    <a:pt x="2181" y="5380"/>
                    <a:pt x="2495" y="5066"/>
                    <a:pt x="2495" y="4700"/>
                  </a:cubicBezTo>
                  <a:lnTo>
                    <a:pt x="2495" y="222"/>
                  </a:lnTo>
                  <a:cubicBezTo>
                    <a:pt x="2495" y="100"/>
                    <a:pt x="2402" y="1"/>
                    <a:pt x="2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2"/>
            <p:cNvSpPr/>
            <p:nvPr/>
          </p:nvSpPr>
          <p:spPr>
            <a:xfrm>
              <a:off x="6122241" y="2776840"/>
              <a:ext cx="39482" cy="10049"/>
            </a:xfrm>
            <a:custGeom>
              <a:rect b="b" l="l" r="r" t="t"/>
              <a:pathLst>
                <a:path extrusionOk="0" h="437" w="1717">
                  <a:moveTo>
                    <a:pt x="216" y="1"/>
                  </a:moveTo>
                  <a:cubicBezTo>
                    <a:pt x="94" y="1"/>
                    <a:pt x="1" y="94"/>
                    <a:pt x="1" y="216"/>
                  </a:cubicBezTo>
                  <a:cubicBezTo>
                    <a:pt x="1" y="338"/>
                    <a:pt x="94" y="437"/>
                    <a:pt x="216" y="437"/>
                  </a:cubicBezTo>
                  <a:lnTo>
                    <a:pt x="1501" y="437"/>
                  </a:lnTo>
                  <a:cubicBezTo>
                    <a:pt x="1623" y="437"/>
                    <a:pt x="1716" y="338"/>
                    <a:pt x="1716" y="216"/>
                  </a:cubicBezTo>
                  <a:cubicBezTo>
                    <a:pt x="1716" y="94"/>
                    <a:pt x="1623"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2"/>
            <p:cNvSpPr/>
            <p:nvPr/>
          </p:nvSpPr>
          <p:spPr>
            <a:xfrm>
              <a:off x="6174003" y="2776840"/>
              <a:ext cx="15660" cy="10049"/>
            </a:xfrm>
            <a:custGeom>
              <a:rect b="b" l="l" r="r" t="t"/>
              <a:pathLst>
                <a:path extrusionOk="0" h="437" w="681">
                  <a:moveTo>
                    <a:pt x="221" y="1"/>
                  </a:moveTo>
                  <a:cubicBezTo>
                    <a:pt x="99" y="1"/>
                    <a:pt x="0" y="94"/>
                    <a:pt x="0" y="216"/>
                  </a:cubicBezTo>
                  <a:cubicBezTo>
                    <a:pt x="0" y="338"/>
                    <a:pt x="99" y="437"/>
                    <a:pt x="221" y="437"/>
                  </a:cubicBezTo>
                  <a:lnTo>
                    <a:pt x="460" y="437"/>
                  </a:lnTo>
                  <a:cubicBezTo>
                    <a:pt x="582" y="437"/>
                    <a:pt x="681" y="338"/>
                    <a:pt x="681" y="216"/>
                  </a:cubicBezTo>
                  <a:cubicBezTo>
                    <a:pt x="681" y="94"/>
                    <a:pt x="582" y="1"/>
                    <a:pt x="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72"/>
          <p:cNvGrpSpPr/>
          <p:nvPr/>
        </p:nvGrpSpPr>
        <p:grpSpPr>
          <a:xfrm>
            <a:off x="6811517" y="3391035"/>
            <a:ext cx="254095" cy="343315"/>
            <a:chOff x="6811517" y="3461010"/>
            <a:chExt cx="254095" cy="343315"/>
          </a:xfrm>
        </p:grpSpPr>
        <p:sp>
          <p:nvSpPr>
            <p:cNvPr id="2964" name="Google Shape;2964;p72"/>
            <p:cNvSpPr/>
            <p:nvPr/>
          </p:nvSpPr>
          <p:spPr>
            <a:xfrm>
              <a:off x="6847090" y="3605442"/>
              <a:ext cx="51900" cy="10049"/>
            </a:xfrm>
            <a:custGeom>
              <a:rect b="b" l="l" r="r" t="t"/>
              <a:pathLst>
                <a:path extrusionOk="0" h="437" w="2257">
                  <a:moveTo>
                    <a:pt x="221" y="1"/>
                  </a:moveTo>
                  <a:cubicBezTo>
                    <a:pt x="99" y="1"/>
                    <a:pt x="0" y="94"/>
                    <a:pt x="0" y="216"/>
                  </a:cubicBezTo>
                  <a:cubicBezTo>
                    <a:pt x="0" y="338"/>
                    <a:pt x="99" y="437"/>
                    <a:pt x="221" y="437"/>
                  </a:cubicBezTo>
                  <a:lnTo>
                    <a:pt x="2036" y="437"/>
                  </a:lnTo>
                  <a:cubicBezTo>
                    <a:pt x="2158" y="437"/>
                    <a:pt x="2257" y="338"/>
                    <a:pt x="2257" y="216"/>
                  </a:cubicBezTo>
                  <a:cubicBezTo>
                    <a:pt x="2257" y="94"/>
                    <a:pt x="2158" y="1"/>
                    <a:pt x="2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2"/>
            <p:cNvSpPr/>
            <p:nvPr/>
          </p:nvSpPr>
          <p:spPr>
            <a:xfrm>
              <a:off x="6847090" y="3628851"/>
              <a:ext cx="51900" cy="10049"/>
            </a:xfrm>
            <a:custGeom>
              <a:rect b="b" l="l" r="r" t="t"/>
              <a:pathLst>
                <a:path extrusionOk="0" h="437" w="2257">
                  <a:moveTo>
                    <a:pt x="221" y="0"/>
                  </a:moveTo>
                  <a:cubicBezTo>
                    <a:pt x="99" y="0"/>
                    <a:pt x="0" y="94"/>
                    <a:pt x="0" y="216"/>
                  </a:cubicBezTo>
                  <a:cubicBezTo>
                    <a:pt x="0" y="338"/>
                    <a:pt x="99" y="437"/>
                    <a:pt x="221" y="437"/>
                  </a:cubicBezTo>
                  <a:lnTo>
                    <a:pt x="2036" y="437"/>
                  </a:lnTo>
                  <a:cubicBezTo>
                    <a:pt x="2158" y="437"/>
                    <a:pt x="2257" y="338"/>
                    <a:pt x="2257" y="216"/>
                  </a:cubicBezTo>
                  <a:cubicBezTo>
                    <a:pt x="2257" y="94"/>
                    <a:pt x="2158" y="0"/>
                    <a:pt x="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2"/>
            <p:cNvSpPr/>
            <p:nvPr/>
          </p:nvSpPr>
          <p:spPr>
            <a:xfrm>
              <a:off x="6811517" y="3461010"/>
              <a:ext cx="254095" cy="343315"/>
            </a:xfrm>
            <a:custGeom>
              <a:rect b="b" l="l" r="r" t="t"/>
              <a:pathLst>
                <a:path extrusionOk="0" h="14930" w="11050">
                  <a:moveTo>
                    <a:pt x="6665" y="3374"/>
                  </a:moveTo>
                  <a:cubicBezTo>
                    <a:pt x="6735" y="3374"/>
                    <a:pt x="6810" y="3420"/>
                    <a:pt x="6810" y="3490"/>
                  </a:cubicBezTo>
                  <a:lnTo>
                    <a:pt x="6810" y="4438"/>
                  </a:lnTo>
                  <a:cubicBezTo>
                    <a:pt x="6665" y="4194"/>
                    <a:pt x="6421" y="4048"/>
                    <a:pt x="6130" y="4048"/>
                  </a:cubicBezTo>
                  <a:lnTo>
                    <a:pt x="5839" y="4048"/>
                  </a:lnTo>
                  <a:cubicBezTo>
                    <a:pt x="5426" y="4048"/>
                    <a:pt x="5089" y="4392"/>
                    <a:pt x="5089" y="4799"/>
                  </a:cubicBezTo>
                  <a:lnTo>
                    <a:pt x="5089" y="5188"/>
                  </a:lnTo>
                  <a:lnTo>
                    <a:pt x="1890" y="5188"/>
                  </a:lnTo>
                  <a:cubicBezTo>
                    <a:pt x="1815" y="5188"/>
                    <a:pt x="1768" y="5119"/>
                    <a:pt x="1768" y="5043"/>
                  </a:cubicBezTo>
                  <a:lnTo>
                    <a:pt x="1768" y="3490"/>
                  </a:lnTo>
                  <a:cubicBezTo>
                    <a:pt x="1768" y="3420"/>
                    <a:pt x="1815" y="3374"/>
                    <a:pt x="1890" y="3374"/>
                  </a:cubicBezTo>
                  <a:close/>
                  <a:moveTo>
                    <a:pt x="7683" y="437"/>
                  </a:moveTo>
                  <a:cubicBezTo>
                    <a:pt x="7875" y="437"/>
                    <a:pt x="8043" y="582"/>
                    <a:pt x="8043" y="803"/>
                  </a:cubicBezTo>
                  <a:lnTo>
                    <a:pt x="8043" y="1676"/>
                  </a:lnTo>
                  <a:lnTo>
                    <a:pt x="3199" y="1676"/>
                  </a:lnTo>
                  <a:cubicBezTo>
                    <a:pt x="3077" y="1676"/>
                    <a:pt x="2978" y="1775"/>
                    <a:pt x="2978" y="1891"/>
                  </a:cubicBezTo>
                  <a:cubicBezTo>
                    <a:pt x="2978" y="2013"/>
                    <a:pt x="3077" y="2112"/>
                    <a:pt x="3199" y="2112"/>
                  </a:cubicBezTo>
                  <a:lnTo>
                    <a:pt x="8043" y="2112"/>
                  </a:lnTo>
                  <a:lnTo>
                    <a:pt x="8043" y="7247"/>
                  </a:lnTo>
                  <a:cubicBezTo>
                    <a:pt x="7898" y="7102"/>
                    <a:pt x="7706" y="7032"/>
                    <a:pt x="7508" y="7032"/>
                  </a:cubicBezTo>
                  <a:lnTo>
                    <a:pt x="7246" y="7032"/>
                  </a:lnTo>
                  <a:cubicBezTo>
                    <a:pt x="7124" y="7032"/>
                    <a:pt x="7002" y="7055"/>
                    <a:pt x="6903" y="7102"/>
                  </a:cubicBezTo>
                  <a:lnTo>
                    <a:pt x="6903" y="5578"/>
                  </a:lnTo>
                  <a:cubicBezTo>
                    <a:pt x="7101" y="5479"/>
                    <a:pt x="7246" y="5264"/>
                    <a:pt x="7246" y="5043"/>
                  </a:cubicBezTo>
                  <a:lnTo>
                    <a:pt x="7246" y="3490"/>
                  </a:lnTo>
                  <a:cubicBezTo>
                    <a:pt x="7246" y="3176"/>
                    <a:pt x="6979" y="2938"/>
                    <a:pt x="6665" y="2938"/>
                  </a:cubicBezTo>
                  <a:lnTo>
                    <a:pt x="1890" y="2938"/>
                  </a:lnTo>
                  <a:cubicBezTo>
                    <a:pt x="1576" y="2938"/>
                    <a:pt x="1332" y="3176"/>
                    <a:pt x="1332" y="3490"/>
                  </a:cubicBezTo>
                  <a:lnTo>
                    <a:pt x="1332" y="5043"/>
                  </a:lnTo>
                  <a:cubicBezTo>
                    <a:pt x="1332" y="5357"/>
                    <a:pt x="1576" y="5625"/>
                    <a:pt x="1890" y="5625"/>
                  </a:cubicBezTo>
                  <a:lnTo>
                    <a:pt x="5089" y="5625"/>
                  </a:lnTo>
                  <a:lnTo>
                    <a:pt x="5089" y="9771"/>
                  </a:lnTo>
                  <a:lnTo>
                    <a:pt x="4653" y="9236"/>
                  </a:lnTo>
                  <a:cubicBezTo>
                    <a:pt x="4455" y="8969"/>
                    <a:pt x="4141" y="8777"/>
                    <a:pt x="3804" y="8753"/>
                  </a:cubicBezTo>
                  <a:cubicBezTo>
                    <a:pt x="3739" y="8744"/>
                    <a:pt x="3675" y="8740"/>
                    <a:pt x="3612" y="8740"/>
                  </a:cubicBezTo>
                  <a:cubicBezTo>
                    <a:pt x="3320" y="8740"/>
                    <a:pt x="3053" y="8838"/>
                    <a:pt x="2832" y="9015"/>
                  </a:cubicBezTo>
                  <a:cubicBezTo>
                    <a:pt x="2594" y="9213"/>
                    <a:pt x="2542" y="9527"/>
                    <a:pt x="2710" y="9742"/>
                  </a:cubicBezTo>
                  <a:lnTo>
                    <a:pt x="4216" y="11661"/>
                  </a:lnTo>
                  <a:cubicBezTo>
                    <a:pt x="4263" y="11708"/>
                    <a:pt x="4286" y="11807"/>
                    <a:pt x="4286" y="11876"/>
                  </a:cubicBezTo>
                  <a:cubicBezTo>
                    <a:pt x="4286" y="12580"/>
                    <a:pt x="4746" y="13138"/>
                    <a:pt x="5426" y="13307"/>
                  </a:cubicBezTo>
                  <a:lnTo>
                    <a:pt x="5984" y="13429"/>
                  </a:lnTo>
                  <a:lnTo>
                    <a:pt x="5984" y="13452"/>
                  </a:lnTo>
                  <a:lnTo>
                    <a:pt x="797" y="13452"/>
                  </a:lnTo>
                  <a:cubicBezTo>
                    <a:pt x="605" y="13452"/>
                    <a:pt x="436" y="13284"/>
                    <a:pt x="436" y="13086"/>
                  </a:cubicBezTo>
                  <a:lnTo>
                    <a:pt x="436" y="11731"/>
                  </a:lnTo>
                  <a:lnTo>
                    <a:pt x="3100" y="11731"/>
                  </a:lnTo>
                  <a:cubicBezTo>
                    <a:pt x="3222" y="11731"/>
                    <a:pt x="3321" y="11632"/>
                    <a:pt x="3321" y="11516"/>
                  </a:cubicBezTo>
                  <a:cubicBezTo>
                    <a:pt x="3321" y="11394"/>
                    <a:pt x="3222" y="11295"/>
                    <a:pt x="3100" y="11295"/>
                  </a:cubicBezTo>
                  <a:lnTo>
                    <a:pt x="436" y="11295"/>
                  </a:lnTo>
                  <a:lnTo>
                    <a:pt x="436" y="2112"/>
                  </a:lnTo>
                  <a:lnTo>
                    <a:pt x="2181" y="2112"/>
                  </a:lnTo>
                  <a:cubicBezTo>
                    <a:pt x="2303" y="2112"/>
                    <a:pt x="2396" y="2013"/>
                    <a:pt x="2396" y="1891"/>
                  </a:cubicBezTo>
                  <a:cubicBezTo>
                    <a:pt x="2396" y="1775"/>
                    <a:pt x="2303" y="1676"/>
                    <a:pt x="2181" y="1676"/>
                  </a:cubicBezTo>
                  <a:lnTo>
                    <a:pt x="436" y="1676"/>
                  </a:lnTo>
                  <a:lnTo>
                    <a:pt x="436" y="803"/>
                  </a:lnTo>
                  <a:cubicBezTo>
                    <a:pt x="436" y="582"/>
                    <a:pt x="605" y="437"/>
                    <a:pt x="797" y="437"/>
                  </a:cubicBezTo>
                  <a:close/>
                  <a:moveTo>
                    <a:pt x="797" y="1"/>
                  </a:moveTo>
                  <a:cubicBezTo>
                    <a:pt x="361" y="1"/>
                    <a:pt x="0" y="344"/>
                    <a:pt x="0" y="803"/>
                  </a:cubicBezTo>
                  <a:lnTo>
                    <a:pt x="0" y="13086"/>
                  </a:lnTo>
                  <a:cubicBezTo>
                    <a:pt x="0" y="13522"/>
                    <a:pt x="361" y="13889"/>
                    <a:pt x="797" y="13889"/>
                  </a:cubicBezTo>
                  <a:lnTo>
                    <a:pt x="5984" y="13889"/>
                  </a:lnTo>
                  <a:lnTo>
                    <a:pt x="5984" y="14424"/>
                  </a:lnTo>
                  <a:cubicBezTo>
                    <a:pt x="5984" y="14714"/>
                    <a:pt x="6229" y="14930"/>
                    <a:pt x="6490" y="14930"/>
                  </a:cubicBezTo>
                  <a:lnTo>
                    <a:pt x="10032" y="14930"/>
                  </a:lnTo>
                  <a:cubicBezTo>
                    <a:pt x="10300" y="14930"/>
                    <a:pt x="10515" y="14714"/>
                    <a:pt x="10515" y="14424"/>
                  </a:cubicBezTo>
                  <a:lnTo>
                    <a:pt x="10515" y="12627"/>
                  </a:lnTo>
                  <a:cubicBezTo>
                    <a:pt x="10515" y="12580"/>
                    <a:pt x="10538" y="12557"/>
                    <a:pt x="10561" y="12534"/>
                  </a:cubicBezTo>
                  <a:cubicBezTo>
                    <a:pt x="10881" y="12313"/>
                    <a:pt x="11050" y="11952"/>
                    <a:pt x="11050" y="11586"/>
                  </a:cubicBezTo>
                  <a:lnTo>
                    <a:pt x="11050" y="9887"/>
                  </a:lnTo>
                  <a:cubicBezTo>
                    <a:pt x="11050" y="9771"/>
                    <a:pt x="10951" y="9672"/>
                    <a:pt x="10829" y="9672"/>
                  </a:cubicBezTo>
                  <a:cubicBezTo>
                    <a:pt x="10707" y="9672"/>
                    <a:pt x="10614" y="9771"/>
                    <a:pt x="10614" y="9887"/>
                  </a:cubicBezTo>
                  <a:lnTo>
                    <a:pt x="10614" y="11586"/>
                  </a:lnTo>
                  <a:cubicBezTo>
                    <a:pt x="10614" y="11830"/>
                    <a:pt x="10492" y="12045"/>
                    <a:pt x="10300" y="12190"/>
                  </a:cubicBezTo>
                  <a:cubicBezTo>
                    <a:pt x="10178" y="12289"/>
                    <a:pt x="10079" y="12458"/>
                    <a:pt x="10079" y="12627"/>
                  </a:cubicBezTo>
                  <a:lnTo>
                    <a:pt x="10079" y="14424"/>
                  </a:lnTo>
                  <a:cubicBezTo>
                    <a:pt x="10079" y="14470"/>
                    <a:pt x="10055" y="14493"/>
                    <a:pt x="10032" y="14493"/>
                  </a:cubicBezTo>
                  <a:lnTo>
                    <a:pt x="6490" y="14493"/>
                  </a:lnTo>
                  <a:cubicBezTo>
                    <a:pt x="6444" y="14493"/>
                    <a:pt x="6421" y="14470"/>
                    <a:pt x="6421" y="14424"/>
                  </a:cubicBezTo>
                  <a:lnTo>
                    <a:pt x="6421" y="13261"/>
                  </a:lnTo>
                  <a:cubicBezTo>
                    <a:pt x="6421" y="13138"/>
                    <a:pt x="6374" y="13063"/>
                    <a:pt x="6252" y="13040"/>
                  </a:cubicBezTo>
                  <a:lnTo>
                    <a:pt x="5525" y="12871"/>
                  </a:lnTo>
                  <a:cubicBezTo>
                    <a:pt x="5036" y="12772"/>
                    <a:pt x="4722" y="12359"/>
                    <a:pt x="4722" y="11876"/>
                  </a:cubicBezTo>
                  <a:cubicBezTo>
                    <a:pt x="4722" y="11708"/>
                    <a:pt x="4676" y="11516"/>
                    <a:pt x="4554" y="11394"/>
                  </a:cubicBezTo>
                  <a:lnTo>
                    <a:pt x="3053" y="9480"/>
                  </a:lnTo>
                  <a:cubicBezTo>
                    <a:pt x="3030" y="9428"/>
                    <a:pt x="3077" y="9381"/>
                    <a:pt x="3100" y="9358"/>
                  </a:cubicBezTo>
                  <a:cubicBezTo>
                    <a:pt x="3250" y="9244"/>
                    <a:pt x="3419" y="9173"/>
                    <a:pt x="3589" y="9173"/>
                  </a:cubicBezTo>
                  <a:cubicBezTo>
                    <a:pt x="3635" y="9173"/>
                    <a:pt x="3682" y="9178"/>
                    <a:pt x="3728" y="9190"/>
                  </a:cubicBezTo>
                  <a:cubicBezTo>
                    <a:pt x="3972" y="9213"/>
                    <a:pt x="4164" y="9306"/>
                    <a:pt x="4310" y="9504"/>
                  </a:cubicBezTo>
                  <a:lnTo>
                    <a:pt x="5112" y="10521"/>
                  </a:lnTo>
                  <a:cubicBezTo>
                    <a:pt x="5159" y="10568"/>
                    <a:pt x="5211" y="10591"/>
                    <a:pt x="5281" y="10591"/>
                  </a:cubicBezTo>
                  <a:lnTo>
                    <a:pt x="5304" y="10591"/>
                  </a:lnTo>
                  <a:cubicBezTo>
                    <a:pt x="5426" y="10591"/>
                    <a:pt x="5525" y="10498"/>
                    <a:pt x="5525" y="10376"/>
                  </a:cubicBezTo>
                  <a:lnTo>
                    <a:pt x="5525" y="4799"/>
                  </a:lnTo>
                  <a:cubicBezTo>
                    <a:pt x="5525" y="4630"/>
                    <a:pt x="5670" y="4485"/>
                    <a:pt x="5839" y="4485"/>
                  </a:cubicBezTo>
                  <a:lnTo>
                    <a:pt x="6130" y="4485"/>
                  </a:lnTo>
                  <a:cubicBezTo>
                    <a:pt x="6322" y="4485"/>
                    <a:pt x="6467" y="4630"/>
                    <a:pt x="6467" y="4828"/>
                  </a:cubicBezTo>
                  <a:lnTo>
                    <a:pt x="6467" y="7805"/>
                  </a:lnTo>
                  <a:cubicBezTo>
                    <a:pt x="6467" y="7928"/>
                    <a:pt x="6566" y="8026"/>
                    <a:pt x="6688" y="8026"/>
                  </a:cubicBezTo>
                  <a:cubicBezTo>
                    <a:pt x="6810" y="8026"/>
                    <a:pt x="6903" y="7928"/>
                    <a:pt x="6903" y="7805"/>
                  </a:cubicBezTo>
                  <a:cubicBezTo>
                    <a:pt x="6903" y="7613"/>
                    <a:pt x="7049" y="7468"/>
                    <a:pt x="7246" y="7468"/>
                  </a:cubicBezTo>
                  <a:lnTo>
                    <a:pt x="7508" y="7468"/>
                  </a:lnTo>
                  <a:cubicBezTo>
                    <a:pt x="7654" y="7468"/>
                    <a:pt x="7776" y="7561"/>
                    <a:pt x="7828" y="7707"/>
                  </a:cubicBezTo>
                  <a:cubicBezTo>
                    <a:pt x="7875" y="7805"/>
                    <a:pt x="7944" y="7881"/>
                    <a:pt x="8066" y="7881"/>
                  </a:cubicBezTo>
                  <a:cubicBezTo>
                    <a:pt x="8165" y="7881"/>
                    <a:pt x="8264" y="7805"/>
                    <a:pt x="8311" y="7707"/>
                  </a:cubicBezTo>
                  <a:cubicBezTo>
                    <a:pt x="8334" y="7561"/>
                    <a:pt x="8479" y="7468"/>
                    <a:pt x="8625" y="7468"/>
                  </a:cubicBezTo>
                  <a:lnTo>
                    <a:pt x="8892" y="7468"/>
                  </a:lnTo>
                  <a:cubicBezTo>
                    <a:pt x="9084" y="7468"/>
                    <a:pt x="9230" y="7613"/>
                    <a:pt x="9230" y="7805"/>
                  </a:cubicBezTo>
                  <a:lnTo>
                    <a:pt x="9230" y="7997"/>
                  </a:lnTo>
                  <a:cubicBezTo>
                    <a:pt x="9230" y="8119"/>
                    <a:pt x="9305" y="8218"/>
                    <a:pt x="9427" y="8242"/>
                  </a:cubicBezTo>
                  <a:cubicBezTo>
                    <a:pt x="9443" y="8245"/>
                    <a:pt x="9459" y="8247"/>
                    <a:pt x="9475" y="8247"/>
                  </a:cubicBezTo>
                  <a:cubicBezTo>
                    <a:pt x="9559" y="8247"/>
                    <a:pt x="9650" y="8198"/>
                    <a:pt x="9689" y="8096"/>
                  </a:cubicBezTo>
                  <a:cubicBezTo>
                    <a:pt x="9765" y="7951"/>
                    <a:pt x="9811" y="7881"/>
                    <a:pt x="10009" y="7881"/>
                  </a:cubicBezTo>
                  <a:lnTo>
                    <a:pt x="10271" y="7881"/>
                  </a:lnTo>
                  <a:cubicBezTo>
                    <a:pt x="10468" y="7881"/>
                    <a:pt x="10614" y="8026"/>
                    <a:pt x="10614" y="8195"/>
                  </a:cubicBezTo>
                  <a:lnTo>
                    <a:pt x="10614" y="8870"/>
                  </a:lnTo>
                  <a:cubicBezTo>
                    <a:pt x="10614" y="8992"/>
                    <a:pt x="10707" y="9091"/>
                    <a:pt x="10829" y="9091"/>
                  </a:cubicBezTo>
                  <a:cubicBezTo>
                    <a:pt x="10951" y="9091"/>
                    <a:pt x="11050" y="8992"/>
                    <a:pt x="11050" y="8870"/>
                  </a:cubicBezTo>
                  <a:lnTo>
                    <a:pt x="11050" y="8195"/>
                  </a:lnTo>
                  <a:cubicBezTo>
                    <a:pt x="11050" y="7782"/>
                    <a:pt x="10707" y="7445"/>
                    <a:pt x="10271" y="7445"/>
                  </a:cubicBezTo>
                  <a:lnTo>
                    <a:pt x="9980" y="7445"/>
                  </a:lnTo>
                  <a:cubicBezTo>
                    <a:pt x="9834" y="7445"/>
                    <a:pt x="9718" y="7491"/>
                    <a:pt x="9619" y="7538"/>
                  </a:cubicBezTo>
                  <a:cubicBezTo>
                    <a:pt x="9497" y="7247"/>
                    <a:pt x="9230" y="7032"/>
                    <a:pt x="8892" y="7032"/>
                  </a:cubicBezTo>
                  <a:lnTo>
                    <a:pt x="8625" y="7032"/>
                  </a:lnTo>
                  <a:cubicBezTo>
                    <a:pt x="8578" y="7032"/>
                    <a:pt x="8526" y="7032"/>
                    <a:pt x="8479" y="7055"/>
                  </a:cubicBezTo>
                  <a:lnTo>
                    <a:pt x="8479" y="803"/>
                  </a:lnTo>
                  <a:cubicBezTo>
                    <a:pt x="8479" y="344"/>
                    <a:pt x="8119" y="1"/>
                    <a:pt x="7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7" name="Google Shape;2967;p72"/>
          <p:cNvGrpSpPr/>
          <p:nvPr/>
        </p:nvGrpSpPr>
        <p:grpSpPr>
          <a:xfrm>
            <a:off x="4055405" y="3391035"/>
            <a:ext cx="287552" cy="343315"/>
            <a:chOff x="4055405" y="3461010"/>
            <a:chExt cx="287552" cy="343315"/>
          </a:xfrm>
        </p:grpSpPr>
        <p:sp>
          <p:nvSpPr>
            <p:cNvPr id="2968" name="Google Shape;2968;p72"/>
            <p:cNvSpPr/>
            <p:nvPr/>
          </p:nvSpPr>
          <p:spPr>
            <a:xfrm>
              <a:off x="4084953" y="3574146"/>
              <a:ext cx="80276" cy="10601"/>
            </a:xfrm>
            <a:custGeom>
              <a:rect b="b" l="l" r="r" t="t"/>
              <a:pathLst>
                <a:path extrusionOk="0" h="461" w="3491">
                  <a:moveTo>
                    <a:pt x="222" y="1"/>
                  </a:moveTo>
                  <a:cubicBezTo>
                    <a:pt x="100" y="1"/>
                    <a:pt x="1" y="123"/>
                    <a:pt x="1" y="222"/>
                  </a:cubicBezTo>
                  <a:cubicBezTo>
                    <a:pt x="1" y="344"/>
                    <a:pt x="100" y="460"/>
                    <a:pt x="222" y="460"/>
                  </a:cubicBezTo>
                  <a:lnTo>
                    <a:pt x="3275" y="460"/>
                  </a:lnTo>
                  <a:cubicBezTo>
                    <a:pt x="3397" y="460"/>
                    <a:pt x="3490" y="344"/>
                    <a:pt x="3490" y="222"/>
                  </a:cubicBezTo>
                  <a:cubicBezTo>
                    <a:pt x="3490" y="123"/>
                    <a:pt x="3397" y="1"/>
                    <a:pt x="3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2"/>
            <p:cNvSpPr/>
            <p:nvPr/>
          </p:nvSpPr>
          <p:spPr>
            <a:xfrm>
              <a:off x="4084953" y="3599831"/>
              <a:ext cx="44702" cy="10049"/>
            </a:xfrm>
            <a:custGeom>
              <a:rect b="b" l="l" r="r" t="t"/>
              <a:pathLst>
                <a:path extrusionOk="0" h="437" w="1944">
                  <a:moveTo>
                    <a:pt x="222" y="0"/>
                  </a:moveTo>
                  <a:cubicBezTo>
                    <a:pt x="100" y="0"/>
                    <a:pt x="1" y="99"/>
                    <a:pt x="1" y="216"/>
                  </a:cubicBezTo>
                  <a:cubicBezTo>
                    <a:pt x="1" y="338"/>
                    <a:pt x="100" y="437"/>
                    <a:pt x="222" y="437"/>
                  </a:cubicBezTo>
                  <a:lnTo>
                    <a:pt x="1722" y="437"/>
                  </a:lnTo>
                  <a:cubicBezTo>
                    <a:pt x="1845" y="437"/>
                    <a:pt x="1943" y="338"/>
                    <a:pt x="1943" y="216"/>
                  </a:cubicBezTo>
                  <a:cubicBezTo>
                    <a:pt x="1943" y="99"/>
                    <a:pt x="1845" y="0"/>
                    <a:pt x="1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2"/>
            <p:cNvSpPr/>
            <p:nvPr/>
          </p:nvSpPr>
          <p:spPr>
            <a:xfrm>
              <a:off x="4084953" y="3549150"/>
              <a:ext cx="40678" cy="10049"/>
            </a:xfrm>
            <a:custGeom>
              <a:rect b="b" l="l" r="r" t="t"/>
              <a:pathLst>
                <a:path extrusionOk="0" h="437" w="1769">
                  <a:moveTo>
                    <a:pt x="222" y="0"/>
                  </a:moveTo>
                  <a:cubicBezTo>
                    <a:pt x="100" y="0"/>
                    <a:pt x="1" y="93"/>
                    <a:pt x="1" y="215"/>
                  </a:cubicBezTo>
                  <a:cubicBezTo>
                    <a:pt x="1" y="338"/>
                    <a:pt x="100" y="436"/>
                    <a:pt x="222" y="436"/>
                  </a:cubicBezTo>
                  <a:lnTo>
                    <a:pt x="1554" y="436"/>
                  </a:lnTo>
                  <a:cubicBezTo>
                    <a:pt x="1676" y="436"/>
                    <a:pt x="1769" y="338"/>
                    <a:pt x="1769" y="215"/>
                  </a:cubicBezTo>
                  <a:cubicBezTo>
                    <a:pt x="1769" y="93"/>
                    <a:pt x="1676" y="0"/>
                    <a:pt x="15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2"/>
            <p:cNvSpPr/>
            <p:nvPr/>
          </p:nvSpPr>
          <p:spPr>
            <a:xfrm>
              <a:off x="4055405" y="3461010"/>
              <a:ext cx="287552" cy="343315"/>
            </a:xfrm>
            <a:custGeom>
              <a:rect b="b" l="l" r="r" t="t"/>
              <a:pathLst>
                <a:path extrusionOk="0" h="14930" w="12505">
                  <a:moveTo>
                    <a:pt x="7828" y="7405"/>
                  </a:moveTo>
                  <a:cubicBezTo>
                    <a:pt x="8024" y="7405"/>
                    <a:pt x="8219" y="7426"/>
                    <a:pt x="8410" y="7468"/>
                  </a:cubicBezTo>
                  <a:lnTo>
                    <a:pt x="8410" y="11417"/>
                  </a:lnTo>
                  <a:cubicBezTo>
                    <a:pt x="8410" y="11539"/>
                    <a:pt x="8317" y="11632"/>
                    <a:pt x="8195" y="11632"/>
                  </a:cubicBezTo>
                  <a:lnTo>
                    <a:pt x="6642" y="11632"/>
                  </a:lnTo>
                  <a:cubicBezTo>
                    <a:pt x="6520" y="11632"/>
                    <a:pt x="6427" y="11731"/>
                    <a:pt x="6427" y="11853"/>
                  </a:cubicBezTo>
                  <a:cubicBezTo>
                    <a:pt x="6427" y="11975"/>
                    <a:pt x="6520" y="12068"/>
                    <a:pt x="6642" y="12068"/>
                  </a:cubicBezTo>
                  <a:lnTo>
                    <a:pt x="8195" y="12068"/>
                  </a:lnTo>
                  <a:cubicBezTo>
                    <a:pt x="8556" y="12068"/>
                    <a:pt x="8846" y="11778"/>
                    <a:pt x="8846" y="11417"/>
                  </a:cubicBezTo>
                  <a:lnTo>
                    <a:pt x="8846" y="7590"/>
                  </a:lnTo>
                  <a:cubicBezTo>
                    <a:pt x="9236" y="7736"/>
                    <a:pt x="9573" y="7951"/>
                    <a:pt x="9864" y="8242"/>
                  </a:cubicBezTo>
                  <a:cubicBezTo>
                    <a:pt x="10981" y="9358"/>
                    <a:pt x="10981" y="11173"/>
                    <a:pt x="9864" y="12289"/>
                  </a:cubicBezTo>
                  <a:cubicBezTo>
                    <a:pt x="9335" y="12824"/>
                    <a:pt x="8608" y="13115"/>
                    <a:pt x="7852" y="13115"/>
                  </a:cubicBezTo>
                  <a:cubicBezTo>
                    <a:pt x="7078" y="13115"/>
                    <a:pt x="6375" y="12824"/>
                    <a:pt x="5846" y="12289"/>
                  </a:cubicBezTo>
                  <a:cubicBezTo>
                    <a:pt x="4729" y="11173"/>
                    <a:pt x="4729" y="9358"/>
                    <a:pt x="5846" y="8242"/>
                  </a:cubicBezTo>
                  <a:cubicBezTo>
                    <a:pt x="6394" y="7688"/>
                    <a:pt x="7112" y="7405"/>
                    <a:pt x="7828" y="7405"/>
                  </a:cubicBezTo>
                  <a:close/>
                  <a:moveTo>
                    <a:pt x="7852" y="6037"/>
                  </a:moveTo>
                  <a:cubicBezTo>
                    <a:pt x="8899" y="6037"/>
                    <a:pt x="9963" y="6427"/>
                    <a:pt x="10760" y="7201"/>
                  </a:cubicBezTo>
                  <a:lnTo>
                    <a:pt x="10713" y="7881"/>
                  </a:lnTo>
                  <a:lnTo>
                    <a:pt x="10108" y="7881"/>
                  </a:lnTo>
                  <a:cubicBezTo>
                    <a:pt x="9475" y="7270"/>
                    <a:pt x="8659" y="6966"/>
                    <a:pt x="7843" y="6966"/>
                  </a:cubicBezTo>
                  <a:cubicBezTo>
                    <a:pt x="7004" y="6966"/>
                    <a:pt x="6165" y="7288"/>
                    <a:pt x="5526" y="7928"/>
                  </a:cubicBezTo>
                  <a:cubicBezTo>
                    <a:pt x="4269" y="9190"/>
                    <a:pt x="4246" y="11248"/>
                    <a:pt x="5456" y="12534"/>
                  </a:cubicBezTo>
                  <a:lnTo>
                    <a:pt x="5456" y="13138"/>
                  </a:lnTo>
                  <a:lnTo>
                    <a:pt x="4799" y="13185"/>
                  </a:lnTo>
                  <a:cubicBezTo>
                    <a:pt x="3228" y="11539"/>
                    <a:pt x="3252" y="8899"/>
                    <a:pt x="4874" y="7270"/>
                  </a:cubicBezTo>
                  <a:cubicBezTo>
                    <a:pt x="5700" y="6450"/>
                    <a:pt x="6764" y="6037"/>
                    <a:pt x="7852" y="6037"/>
                  </a:cubicBezTo>
                  <a:close/>
                  <a:moveTo>
                    <a:pt x="11173" y="7660"/>
                  </a:moveTo>
                  <a:lnTo>
                    <a:pt x="11173" y="7660"/>
                  </a:lnTo>
                  <a:cubicBezTo>
                    <a:pt x="12481" y="9306"/>
                    <a:pt x="12359" y="11731"/>
                    <a:pt x="10835" y="13261"/>
                  </a:cubicBezTo>
                  <a:cubicBezTo>
                    <a:pt x="10033" y="14057"/>
                    <a:pt x="8992" y="14493"/>
                    <a:pt x="7852" y="14493"/>
                  </a:cubicBezTo>
                  <a:cubicBezTo>
                    <a:pt x="6910" y="14493"/>
                    <a:pt x="5991" y="14179"/>
                    <a:pt x="5264" y="13598"/>
                  </a:cubicBezTo>
                  <a:lnTo>
                    <a:pt x="5578" y="13575"/>
                  </a:lnTo>
                  <a:cubicBezTo>
                    <a:pt x="5747" y="13575"/>
                    <a:pt x="5869" y="13429"/>
                    <a:pt x="5892" y="13284"/>
                  </a:cubicBezTo>
                  <a:lnTo>
                    <a:pt x="5892" y="12917"/>
                  </a:lnTo>
                  <a:cubicBezTo>
                    <a:pt x="6450" y="13330"/>
                    <a:pt x="7125" y="13551"/>
                    <a:pt x="7852" y="13551"/>
                  </a:cubicBezTo>
                  <a:cubicBezTo>
                    <a:pt x="8724" y="13551"/>
                    <a:pt x="9550" y="13208"/>
                    <a:pt x="10178" y="12603"/>
                  </a:cubicBezTo>
                  <a:cubicBezTo>
                    <a:pt x="11341" y="11440"/>
                    <a:pt x="11464" y="9597"/>
                    <a:pt x="10521" y="8317"/>
                  </a:cubicBezTo>
                  <a:lnTo>
                    <a:pt x="10835" y="8317"/>
                  </a:lnTo>
                  <a:cubicBezTo>
                    <a:pt x="10981" y="8317"/>
                    <a:pt x="11126" y="8195"/>
                    <a:pt x="11149" y="8026"/>
                  </a:cubicBezTo>
                  <a:lnTo>
                    <a:pt x="11173" y="7660"/>
                  </a:lnTo>
                  <a:close/>
                  <a:moveTo>
                    <a:pt x="658" y="1"/>
                  </a:moveTo>
                  <a:cubicBezTo>
                    <a:pt x="321" y="1"/>
                    <a:pt x="1" y="292"/>
                    <a:pt x="1" y="658"/>
                  </a:cubicBezTo>
                  <a:lnTo>
                    <a:pt x="1" y="9306"/>
                  </a:lnTo>
                  <a:cubicBezTo>
                    <a:pt x="1" y="9428"/>
                    <a:pt x="100" y="9527"/>
                    <a:pt x="222" y="9527"/>
                  </a:cubicBezTo>
                  <a:cubicBezTo>
                    <a:pt x="344" y="9527"/>
                    <a:pt x="437" y="9428"/>
                    <a:pt x="437" y="9306"/>
                  </a:cubicBezTo>
                  <a:lnTo>
                    <a:pt x="437" y="658"/>
                  </a:lnTo>
                  <a:cubicBezTo>
                    <a:pt x="437" y="536"/>
                    <a:pt x="536" y="437"/>
                    <a:pt x="658" y="437"/>
                  </a:cubicBezTo>
                  <a:lnTo>
                    <a:pt x="4653" y="437"/>
                  </a:lnTo>
                  <a:lnTo>
                    <a:pt x="4653" y="3153"/>
                  </a:lnTo>
                  <a:cubicBezTo>
                    <a:pt x="4653" y="3734"/>
                    <a:pt x="5142" y="4194"/>
                    <a:pt x="5700" y="4194"/>
                  </a:cubicBezTo>
                  <a:lnTo>
                    <a:pt x="8410" y="4194"/>
                  </a:lnTo>
                  <a:lnTo>
                    <a:pt x="8410" y="5648"/>
                  </a:lnTo>
                  <a:cubicBezTo>
                    <a:pt x="8221" y="5624"/>
                    <a:pt x="8030" y="5613"/>
                    <a:pt x="7839" y="5613"/>
                  </a:cubicBezTo>
                  <a:cubicBezTo>
                    <a:pt x="6658" y="5613"/>
                    <a:pt x="5456" y="6060"/>
                    <a:pt x="4560" y="6956"/>
                  </a:cubicBezTo>
                  <a:cubicBezTo>
                    <a:pt x="3298" y="8242"/>
                    <a:pt x="2909" y="10033"/>
                    <a:pt x="3397" y="11632"/>
                  </a:cubicBezTo>
                  <a:lnTo>
                    <a:pt x="658" y="11632"/>
                  </a:lnTo>
                  <a:cubicBezTo>
                    <a:pt x="536" y="11632"/>
                    <a:pt x="437" y="11539"/>
                    <a:pt x="437" y="11417"/>
                  </a:cubicBezTo>
                  <a:lnTo>
                    <a:pt x="437" y="10399"/>
                  </a:lnTo>
                  <a:cubicBezTo>
                    <a:pt x="437" y="10277"/>
                    <a:pt x="344" y="10155"/>
                    <a:pt x="222" y="10155"/>
                  </a:cubicBezTo>
                  <a:cubicBezTo>
                    <a:pt x="100" y="10155"/>
                    <a:pt x="1" y="10277"/>
                    <a:pt x="1" y="10399"/>
                  </a:cubicBezTo>
                  <a:lnTo>
                    <a:pt x="1" y="11417"/>
                  </a:lnTo>
                  <a:cubicBezTo>
                    <a:pt x="1" y="11778"/>
                    <a:pt x="321" y="12068"/>
                    <a:pt x="658" y="12068"/>
                  </a:cubicBezTo>
                  <a:lnTo>
                    <a:pt x="3566" y="12068"/>
                  </a:lnTo>
                  <a:cubicBezTo>
                    <a:pt x="3781" y="12627"/>
                    <a:pt x="4124" y="13115"/>
                    <a:pt x="4560" y="13551"/>
                  </a:cubicBezTo>
                  <a:cubicBezTo>
                    <a:pt x="5433" y="14447"/>
                    <a:pt x="6596" y="14930"/>
                    <a:pt x="7852" y="14930"/>
                  </a:cubicBezTo>
                  <a:cubicBezTo>
                    <a:pt x="9091" y="14930"/>
                    <a:pt x="10277" y="14447"/>
                    <a:pt x="11149" y="13551"/>
                  </a:cubicBezTo>
                  <a:cubicBezTo>
                    <a:pt x="12022" y="12679"/>
                    <a:pt x="12505" y="11516"/>
                    <a:pt x="12505" y="10254"/>
                  </a:cubicBezTo>
                  <a:cubicBezTo>
                    <a:pt x="12505" y="9015"/>
                    <a:pt x="12022" y="7852"/>
                    <a:pt x="11149" y="6956"/>
                  </a:cubicBezTo>
                  <a:cubicBezTo>
                    <a:pt x="10498" y="6305"/>
                    <a:pt x="9696" y="5892"/>
                    <a:pt x="8846" y="5723"/>
                  </a:cubicBezTo>
                  <a:lnTo>
                    <a:pt x="8846" y="5700"/>
                  </a:lnTo>
                  <a:lnTo>
                    <a:pt x="8846" y="3979"/>
                  </a:lnTo>
                  <a:cubicBezTo>
                    <a:pt x="8846" y="3903"/>
                    <a:pt x="8823" y="3857"/>
                    <a:pt x="8800" y="3810"/>
                  </a:cubicBezTo>
                  <a:lnTo>
                    <a:pt x="6520" y="1554"/>
                  </a:lnTo>
                  <a:cubicBezTo>
                    <a:pt x="6485" y="1519"/>
                    <a:pt x="6431" y="1501"/>
                    <a:pt x="6377" y="1501"/>
                  </a:cubicBezTo>
                  <a:cubicBezTo>
                    <a:pt x="6322" y="1501"/>
                    <a:pt x="6267" y="1519"/>
                    <a:pt x="6229" y="1554"/>
                  </a:cubicBezTo>
                  <a:cubicBezTo>
                    <a:pt x="6136" y="1652"/>
                    <a:pt x="6136" y="1775"/>
                    <a:pt x="6229" y="1868"/>
                  </a:cubicBezTo>
                  <a:lnTo>
                    <a:pt x="8119" y="3758"/>
                  </a:lnTo>
                  <a:lnTo>
                    <a:pt x="5700" y="3758"/>
                  </a:lnTo>
                  <a:cubicBezTo>
                    <a:pt x="5380" y="3758"/>
                    <a:pt x="5089" y="3490"/>
                    <a:pt x="5089" y="3153"/>
                  </a:cubicBezTo>
                  <a:lnTo>
                    <a:pt x="5089" y="728"/>
                  </a:lnTo>
                  <a:lnTo>
                    <a:pt x="5526" y="1164"/>
                  </a:lnTo>
                  <a:cubicBezTo>
                    <a:pt x="5563" y="1202"/>
                    <a:pt x="5619" y="1221"/>
                    <a:pt x="5677" y="1221"/>
                  </a:cubicBezTo>
                  <a:cubicBezTo>
                    <a:pt x="5735" y="1221"/>
                    <a:pt x="5796" y="1202"/>
                    <a:pt x="5846" y="1164"/>
                  </a:cubicBezTo>
                  <a:cubicBezTo>
                    <a:pt x="5915" y="1071"/>
                    <a:pt x="5915" y="949"/>
                    <a:pt x="5846" y="850"/>
                  </a:cubicBezTo>
                  <a:lnTo>
                    <a:pt x="5043" y="53"/>
                  </a:lnTo>
                  <a:cubicBezTo>
                    <a:pt x="4996" y="30"/>
                    <a:pt x="4944" y="1"/>
                    <a:pt x="48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2" name="Google Shape;2972;p72"/>
          <p:cNvGrpSpPr/>
          <p:nvPr/>
        </p:nvGrpSpPr>
        <p:grpSpPr>
          <a:xfrm>
            <a:off x="5397278" y="2795753"/>
            <a:ext cx="343177" cy="260786"/>
            <a:chOff x="5397278" y="2713328"/>
            <a:chExt cx="343177" cy="260786"/>
          </a:xfrm>
        </p:grpSpPr>
        <p:sp>
          <p:nvSpPr>
            <p:cNvPr id="2973" name="Google Shape;2973;p72"/>
            <p:cNvSpPr/>
            <p:nvPr/>
          </p:nvSpPr>
          <p:spPr>
            <a:xfrm>
              <a:off x="5397278" y="2713328"/>
              <a:ext cx="343177" cy="260786"/>
            </a:xfrm>
            <a:custGeom>
              <a:rect b="b" l="l" r="r" t="t"/>
              <a:pathLst>
                <a:path extrusionOk="0" h="11341" w="14924">
                  <a:moveTo>
                    <a:pt x="1112" y="0"/>
                  </a:moveTo>
                  <a:cubicBezTo>
                    <a:pt x="507" y="0"/>
                    <a:pt x="1" y="483"/>
                    <a:pt x="1" y="1111"/>
                  </a:cubicBezTo>
                  <a:lnTo>
                    <a:pt x="1" y="10224"/>
                  </a:lnTo>
                  <a:cubicBezTo>
                    <a:pt x="1" y="10829"/>
                    <a:pt x="507" y="11341"/>
                    <a:pt x="1112" y="11341"/>
                  </a:cubicBezTo>
                  <a:lnTo>
                    <a:pt x="13813" y="11341"/>
                  </a:lnTo>
                  <a:cubicBezTo>
                    <a:pt x="14418" y="11341"/>
                    <a:pt x="14924" y="10829"/>
                    <a:pt x="14924" y="10224"/>
                  </a:cubicBezTo>
                  <a:lnTo>
                    <a:pt x="14924" y="5502"/>
                  </a:lnTo>
                  <a:cubicBezTo>
                    <a:pt x="14924" y="5380"/>
                    <a:pt x="14831" y="5281"/>
                    <a:pt x="14709" y="5281"/>
                  </a:cubicBezTo>
                  <a:cubicBezTo>
                    <a:pt x="14587" y="5281"/>
                    <a:pt x="14488" y="5380"/>
                    <a:pt x="14488" y="5502"/>
                  </a:cubicBezTo>
                  <a:lnTo>
                    <a:pt x="14488" y="10224"/>
                  </a:lnTo>
                  <a:cubicBezTo>
                    <a:pt x="14488" y="10590"/>
                    <a:pt x="14197" y="10905"/>
                    <a:pt x="13813" y="10905"/>
                  </a:cubicBezTo>
                  <a:lnTo>
                    <a:pt x="1112" y="10905"/>
                  </a:lnTo>
                  <a:cubicBezTo>
                    <a:pt x="751" y="10905"/>
                    <a:pt x="437" y="10590"/>
                    <a:pt x="437" y="10224"/>
                  </a:cubicBezTo>
                  <a:lnTo>
                    <a:pt x="437" y="2908"/>
                  </a:lnTo>
                  <a:lnTo>
                    <a:pt x="14488" y="2908"/>
                  </a:lnTo>
                  <a:lnTo>
                    <a:pt x="14488" y="4507"/>
                  </a:lnTo>
                  <a:cubicBezTo>
                    <a:pt x="14488" y="4629"/>
                    <a:pt x="14587" y="4722"/>
                    <a:pt x="14709" y="4722"/>
                  </a:cubicBezTo>
                  <a:cubicBezTo>
                    <a:pt x="14831" y="4722"/>
                    <a:pt x="14924" y="4629"/>
                    <a:pt x="14924" y="4507"/>
                  </a:cubicBezTo>
                  <a:lnTo>
                    <a:pt x="14924" y="1111"/>
                  </a:lnTo>
                  <a:cubicBezTo>
                    <a:pt x="14924" y="483"/>
                    <a:pt x="14418" y="0"/>
                    <a:pt x="13813" y="0"/>
                  </a:cubicBezTo>
                  <a:lnTo>
                    <a:pt x="10178" y="0"/>
                  </a:lnTo>
                  <a:cubicBezTo>
                    <a:pt x="10056" y="0"/>
                    <a:pt x="9957" y="93"/>
                    <a:pt x="9957" y="215"/>
                  </a:cubicBezTo>
                  <a:cubicBezTo>
                    <a:pt x="9957" y="337"/>
                    <a:pt x="10056" y="436"/>
                    <a:pt x="10178" y="436"/>
                  </a:cubicBezTo>
                  <a:lnTo>
                    <a:pt x="13813" y="436"/>
                  </a:lnTo>
                  <a:cubicBezTo>
                    <a:pt x="14197" y="436"/>
                    <a:pt x="14488" y="727"/>
                    <a:pt x="14488" y="1111"/>
                  </a:cubicBezTo>
                  <a:lnTo>
                    <a:pt x="14488" y="2472"/>
                  </a:lnTo>
                  <a:lnTo>
                    <a:pt x="437" y="2472"/>
                  </a:lnTo>
                  <a:lnTo>
                    <a:pt x="437" y="1111"/>
                  </a:lnTo>
                  <a:cubicBezTo>
                    <a:pt x="437" y="727"/>
                    <a:pt x="751" y="436"/>
                    <a:pt x="1112" y="436"/>
                  </a:cubicBezTo>
                  <a:lnTo>
                    <a:pt x="9137" y="436"/>
                  </a:lnTo>
                  <a:cubicBezTo>
                    <a:pt x="9254" y="436"/>
                    <a:pt x="9352" y="337"/>
                    <a:pt x="9352" y="215"/>
                  </a:cubicBezTo>
                  <a:cubicBezTo>
                    <a:pt x="9352" y="93"/>
                    <a:pt x="9254" y="0"/>
                    <a:pt x="9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2"/>
            <p:cNvSpPr/>
            <p:nvPr/>
          </p:nvSpPr>
          <p:spPr>
            <a:xfrm>
              <a:off x="5430713" y="2737266"/>
              <a:ext cx="18350" cy="18327"/>
            </a:xfrm>
            <a:custGeom>
              <a:rect b="b" l="l" r="r" t="t"/>
              <a:pathLst>
                <a:path extrusionOk="0" h="797" w="798">
                  <a:moveTo>
                    <a:pt x="385" y="0"/>
                  </a:moveTo>
                  <a:cubicBezTo>
                    <a:pt x="169" y="0"/>
                    <a:pt x="1" y="192"/>
                    <a:pt x="1" y="413"/>
                  </a:cubicBezTo>
                  <a:cubicBezTo>
                    <a:pt x="1" y="628"/>
                    <a:pt x="169" y="797"/>
                    <a:pt x="385" y="797"/>
                  </a:cubicBezTo>
                  <a:cubicBezTo>
                    <a:pt x="606" y="797"/>
                    <a:pt x="797" y="628"/>
                    <a:pt x="797" y="413"/>
                  </a:cubicBezTo>
                  <a:cubicBezTo>
                    <a:pt x="797" y="192"/>
                    <a:pt x="606" y="0"/>
                    <a:pt x="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2"/>
            <p:cNvSpPr/>
            <p:nvPr/>
          </p:nvSpPr>
          <p:spPr>
            <a:xfrm>
              <a:off x="5459066" y="2737266"/>
              <a:ext cx="18488" cy="18327"/>
            </a:xfrm>
            <a:custGeom>
              <a:rect b="b" l="l" r="r" t="t"/>
              <a:pathLst>
                <a:path extrusionOk="0" h="797" w="804">
                  <a:moveTo>
                    <a:pt x="390" y="0"/>
                  </a:moveTo>
                  <a:cubicBezTo>
                    <a:pt x="169" y="0"/>
                    <a:pt x="1" y="192"/>
                    <a:pt x="1" y="413"/>
                  </a:cubicBezTo>
                  <a:cubicBezTo>
                    <a:pt x="1" y="628"/>
                    <a:pt x="169" y="797"/>
                    <a:pt x="390" y="797"/>
                  </a:cubicBezTo>
                  <a:cubicBezTo>
                    <a:pt x="635" y="797"/>
                    <a:pt x="803" y="628"/>
                    <a:pt x="803" y="413"/>
                  </a:cubicBezTo>
                  <a:cubicBezTo>
                    <a:pt x="803" y="192"/>
                    <a:pt x="635"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2"/>
            <p:cNvSpPr/>
            <p:nvPr/>
          </p:nvSpPr>
          <p:spPr>
            <a:xfrm>
              <a:off x="5487556" y="2737266"/>
              <a:ext cx="18350" cy="18327"/>
            </a:xfrm>
            <a:custGeom>
              <a:rect b="b" l="l" r="r" t="t"/>
              <a:pathLst>
                <a:path extrusionOk="0" h="797" w="798">
                  <a:moveTo>
                    <a:pt x="413" y="0"/>
                  </a:moveTo>
                  <a:cubicBezTo>
                    <a:pt x="192" y="0"/>
                    <a:pt x="0" y="192"/>
                    <a:pt x="0" y="413"/>
                  </a:cubicBezTo>
                  <a:cubicBezTo>
                    <a:pt x="0" y="628"/>
                    <a:pt x="192" y="797"/>
                    <a:pt x="413" y="797"/>
                  </a:cubicBezTo>
                  <a:cubicBezTo>
                    <a:pt x="628" y="797"/>
                    <a:pt x="797" y="628"/>
                    <a:pt x="797" y="413"/>
                  </a:cubicBezTo>
                  <a:cubicBezTo>
                    <a:pt x="797" y="192"/>
                    <a:pt x="628"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2"/>
            <p:cNvSpPr/>
            <p:nvPr/>
          </p:nvSpPr>
          <p:spPr>
            <a:xfrm>
              <a:off x="5434070" y="2794638"/>
              <a:ext cx="269616" cy="50152"/>
            </a:xfrm>
            <a:custGeom>
              <a:rect b="b" l="l" r="r" t="t"/>
              <a:pathLst>
                <a:path extrusionOk="0" h="2181" w="11725">
                  <a:moveTo>
                    <a:pt x="8671" y="436"/>
                  </a:moveTo>
                  <a:lnTo>
                    <a:pt x="5862" y="872"/>
                  </a:lnTo>
                  <a:lnTo>
                    <a:pt x="3053" y="436"/>
                  </a:lnTo>
                  <a:close/>
                  <a:moveTo>
                    <a:pt x="436" y="483"/>
                  </a:moveTo>
                  <a:lnTo>
                    <a:pt x="4432" y="1093"/>
                  </a:lnTo>
                  <a:lnTo>
                    <a:pt x="436" y="1721"/>
                  </a:lnTo>
                  <a:lnTo>
                    <a:pt x="436" y="483"/>
                  </a:lnTo>
                  <a:close/>
                  <a:moveTo>
                    <a:pt x="11288" y="483"/>
                  </a:moveTo>
                  <a:lnTo>
                    <a:pt x="11288" y="1721"/>
                  </a:lnTo>
                  <a:lnTo>
                    <a:pt x="7293" y="1093"/>
                  </a:lnTo>
                  <a:lnTo>
                    <a:pt x="11288" y="483"/>
                  </a:lnTo>
                  <a:close/>
                  <a:moveTo>
                    <a:pt x="5862" y="1309"/>
                  </a:moveTo>
                  <a:lnTo>
                    <a:pt x="8671" y="1745"/>
                  </a:lnTo>
                  <a:lnTo>
                    <a:pt x="3053" y="1745"/>
                  </a:lnTo>
                  <a:lnTo>
                    <a:pt x="5862" y="1309"/>
                  </a:lnTo>
                  <a:close/>
                  <a:moveTo>
                    <a:pt x="215" y="0"/>
                  </a:moveTo>
                  <a:cubicBezTo>
                    <a:pt x="122" y="0"/>
                    <a:pt x="0" y="99"/>
                    <a:pt x="0" y="221"/>
                  </a:cubicBezTo>
                  <a:lnTo>
                    <a:pt x="0" y="1966"/>
                  </a:lnTo>
                  <a:cubicBezTo>
                    <a:pt x="0" y="2082"/>
                    <a:pt x="122" y="2181"/>
                    <a:pt x="215" y="2181"/>
                  </a:cubicBezTo>
                  <a:lnTo>
                    <a:pt x="11509" y="2181"/>
                  </a:lnTo>
                  <a:cubicBezTo>
                    <a:pt x="11632" y="2181"/>
                    <a:pt x="11725" y="2082"/>
                    <a:pt x="11725" y="1966"/>
                  </a:cubicBezTo>
                  <a:lnTo>
                    <a:pt x="11725" y="221"/>
                  </a:lnTo>
                  <a:cubicBezTo>
                    <a:pt x="11725" y="99"/>
                    <a:pt x="11632" y="0"/>
                    <a:pt x="11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2"/>
            <p:cNvSpPr/>
            <p:nvPr/>
          </p:nvSpPr>
          <p:spPr>
            <a:xfrm>
              <a:off x="5432966" y="2864244"/>
              <a:ext cx="71859" cy="87013"/>
            </a:xfrm>
            <a:custGeom>
              <a:rect b="b" l="l" r="r" t="t"/>
              <a:pathLst>
                <a:path extrusionOk="0" h="3784" w="3125">
                  <a:moveTo>
                    <a:pt x="2444" y="439"/>
                  </a:moveTo>
                  <a:lnTo>
                    <a:pt x="1595" y="1527"/>
                  </a:lnTo>
                  <a:lnTo>
                    <a:pt x="723" y="439"/>
                  </a:lnTo>
                  <a:close/>
                  <a:moveTo>
                    <a:pt x="2688" y="852"/>
                  </a:moveTo>
                  <a:lnTo>
                    <a:pt x="2688" y="2934"/>
                  </a:lnTo>
                  <a:lnTo>
                    <a:pt x="1863" y="1893"/>
                  </a:lnTo>
                  <a:lnTo>
                    <a:pt x="2688" y="852"/>
                  </a:lnTo>
                  <a:close/>
                  <a:moveTo>
                    <a:pt x="1595" y="2230"/>
                  </a:moveTo>
                  <a:lnTo>
                    <a:pt x="2444" y="3347"/>
                  </a:lnTo>
                  <a:lnTo>
                    <a:pt x="723" y="3347"/>
                  </a:lnTo>
                  <a:lnTo>
                    <a:pt x="1595" y="2230"/>
                  </a:lnTo>
                  <a:close/>
                  <a:moveTo>
                    <a:pt x="2934" y="0"/>
                  </a:moveTo>
                  <a:cubicBezTo>
                    <a:pt x="2924" y="0"/>
                    <a:pt x="2914" y="1"/>
                    <a:pt x="2904" y="3"/>
                  </a:cubicBezTo>
                  <a:lnTo>
                    <a:pt x="263" y="3"/>
                  </a:lnTo>
                  <a:cubicBezTo>
                    <a:pt x="256" y="2"/>
                    <a:pt x="249" y="1"/>
                    <a:pt x="241" y="1"/>
                  </a:cubicBezTo>
                  <a:cubicBezTo>
                    <a:pt x="106" y="1"/>
                    <a:pt x="1" y="201"/>
                    <a:pt x="95" y="317"/>
                  </a:cubicBezTo>
                  <a:lnTo>
                    <a:pt x="95" y="340"/>
                  </a:lnTo>
                  <a:lnTo>
                    <a:pt x="1304" y="1893"/>
                  </a:lnTo>
                  <a:lnTo>
                    <a:pt x="484" y="2934"/>
                  </a:lnTo>
                  <a:lnTo>
                    <a:pt x="484" y="1701"/>
                  </a:lnTo>
                  <a:cubicBezTo>
                    <a:pt x="484" y="1579"/>
                    <a:pt x="385" y="1480"/>
                    <a:pt x="263" y="1480"/>
                  </a:cubicBezTo>
                  <a:cubicBezTo>
                    <a:pt x="141" y="1480"/>
                    <a:pt x="48" y="1579"/>
                    <a:pt x="48" y="1701"/>
                  </a:cubicBezTo>
                  <a:lnTo>
                    <a:pt x="48" y="3562"/>
                  </a:lnTo>
                  <a:cubicBezTo>
                    <a:pt x="48" y="3684"/>
                    <a:pt x="170" y="3783"/>
                    <a:pt x="263" y="3783"/>
                  </a:cubicBezTo>
                  <a:lnTo>
                    <a:pt x="2904" y="3783"/>
                  </a:lnTo>
                  <a:cubicBezTo>
                    <a:pt x="3026" y="3783"/>
                    <a:pt x="3125" y="3684"/>
                    <a:pt x="3125" y="3562"/>
                  </a:cubicBezTo>
                  <a:lnTo>
                    <a:pt x="3125" y="218"/>
                  </a:lnTo>
                  <a:cubicBezTo>
                    <a:pt x="3125" y="112"/>
                    <a:pt x="3042" y="0"/>
                    <a:pt x="2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2"/>
            <p:cNvSpPr/>
            <p:nvPr/>
          </p:nvSpPr>
          <p:spPr>
            <a:xfrm>
              <a:off x="5578893" y="2864221"/>
              <a:ext cx="124794" cy="87036"/>
            </a:xfrm>
            <a:custGeom>
              <a:rect b="b" l="l" r="r" t="t"/>
              <a:pathLst>
                <a:path extrusionOk="0" h="3785" w="5427">
                  <a:moveTo>
                    <a:pt x="4484" y="440"/>
                  </a:moveTo>
                  <a:lnTo>
                    <a:pt x="2716" y="1627"/>
                  </a:lnTo>
                  <a:lnTo>
                    <a:pt x="948" y="440"/>
                  </a:lnTo>
                  <a:close/>
                  <a:moveTo>
                    <a:pt x="437" y="609"/>
                  </a:moveTo>
                  <a:lnTo>
                    <a:pt x="2327" y="1894"/>
                  </a:lnTo>
                  <a:lnTo>
                    <a:pt x="437" y="3156"/>
                  </a:lnTo>
                  <a:lnTo>
                    <a:pt x="437" y="609"/>
                  </a:lnTo>
                  <a:close/>
                  <a:moveTo>
                    <a:pt x="4990" y="609"/>
                  </a:moveTo>
                  <a:lnTo>
                    <a:pt x="4990" y="3156"/>
                  </a:lnTo>
                  <a:lnTo>
                    <a:pt x="3100" y="1894"/>
                  </a:lnTo>
                  <a:lnTo>
                    <a:pt x="4990" y="609"/>
                  </a:lnTo>
                  <a:close/>
                  <a:moveTo>
                    <a:pt x="2716" y="2162"/>
                  </a:moveTo>
                  <a:lnTo>
                    <a:pt x="4484" y="3348"/>
                  </a:lnTo>
                  <a:lnTo>
                    <a:pt x="948" y="3348"/>
                  </a:lnTo>
                  <a:lnTo>
                    <a:pt x="2716" y="2162"/>
                  </a:lnTo>
                  <a:close/>
                  <a:moveTo>
                    <a:pt x="5242" y="0"/>
                  </a:moveTo>
                  <a:cubicBezTo>
                    <a:pt x="5232" y="0"/>
                    <a:pt x="5222" y="2"/>
                    <a:pt x="5211" y="4"/>
                  </a:cubicBezTo>
                  <a:lnTo>
                    <a:pt x="221" y="4"/>
                  </a:lnTo>
                  <a:cubicBezTo>
                    <a:pt x="211" y="2"/>
                    <a:pt x="201" y="1"/>
                    <a:pt x="191" y="1"/>
                  </a:cubicBezTo>
                  <a:cubicBezTo>
                    <a:pt x="84" y="1"/>
                    <a:pt x="0" y="113"/>
                    <a:pt x="0" y="219"/>
                  </a:cubicBezTo>
                  <a:lnTo>
                    <a:pt x="0" y="3563"/>
                  </a:lnTo>
                  <a:cubicBezTo>
                    <a:pt x="0" y="3685"/>
                    <a:pt x="99" y="3784"/>
                    <a:pt x="221" y="3784"/>
                  </a:cubicBezTo>
                  <a:lnTo>
                    <a:pt x="5211" y="3784"/>
                  </a:lnTo>
                  <a:cubicBezTo>
                    <a:pt x="5334" y="3784"/>
                    <a:pt x="5427" y="3685"/>
                    <a:pt x="5427" y="3563"/>
                  </a:cubicBezTo>
                  <a:lnTo>
                    <a:pt x="5427" y="219"/>
                  </a:lnTo>
                  <a:lnTo>
                    <a:pt x="5427" y="196"/>
                  </a:lnTo>
                  <a:cubicBezTo>
                    <a:pt x="5406" y="87"/>
                    <a:pt x="5329" y="0"/>
                    <a:pt x="5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2"/>
            <p:cNvSpPr/>
            <p:nvPr/>
          </p:nvSpPr>
          <p:spPr>
            <a:xfrm>
              <a:off x="5516438" y="2863761"/>
              <a:ext cx="47508" cy="10049"/>
            </a:xfrm>
            <a:custGeom>
              <a:rect b="b" l="l" r="r" t="t"/>
              <a:pathLst>
                <a:path extrusionOk="0" h="437" w="2066">
                  <a:moveTo>
                    <a:pt x="222" y="1"/>
                  </a:moveTo>
                  <a:cubicBezTo>
                    <a:pt x="99" y="1"/>
                    <a:pt x="1" y="94"/>
                    <a:pt x="1" y="216"/>
                  </a:cubicBezTo>
                  <a:cubicBezTo>
                    <a:pt x="1" y="338"/>
                    <a:pt x="99" y="437"/>
                    <a:pt x="222" y="437"/>
                  </a:cubicBezTo>
                  <a:lnTo>
                    <a:pt x="1844" y="437"/>
                  </a:lnTo>
                  <a:cubicBezTo>
                    <a:pt x="1966" y="437"/>
                    <a:pt x="2065" y="338"/>
                    <a:pt x="2065" y="216"/>
                  </a:cubicBezTo>
                  <a:cubicBezTo>
                    <a:pt x="2065" y="94"/>
                    <a:pt x="1966" y="1"/>
                    <a:pt x="18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2"/>
            <p:cNvSpPr/>
            <p:nvPr/>
          </p:nvSpPr>
          <p:spPr>
            <a:xfrm>
              <a:off x="5516438" y="2885422"/>
              <a:ext cx="47508" cy="10072"/>
            </a:xfrm>
            <a:custGeom>
              <a:rect b="b" l="l" r="r" t="t"/>
              <a:pathLst>
                <a:path extrusionOk="0" h="438" w="2066">
                  <a:moveTo>
                    <a:pt x="222" y="1"/>
                  </a:moveTo>
                  <a:cubicBezTo>
                    <a:pt x="99" y="1"/>
                    <a:pt x="1" y="100"/>
                    <a:pt x="1" y="222"/>
                  </a:cubicBezTo>
                  <a:cubicBezTo>
                    <a:pt x="1" y="344"/>
                    <a:pt x="99" y="437"/>
                    <a:pt x="222" y="437"/>
                  </a:cubicBezTo>
                  <a:lnTo>
                    <a:pt x="1844" y="437"/>
                  </a:lnTo>
                  <a:cubicBezTo>
                    <a:pt x="1966" y="437"/>
                    <a:pt x="2065" y="344"/>
                    <a:pt x="2065" y="222"/>
                  </a:cubicBezTo>
                  <a:cubicBezTo>
                    <a:pt x="2065" y="100"/>
                    <a:pt x="1966" y="1"/>
                    <a:pt x="18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2"/>
            <p:cNvSpPr/>
            <p:nvPr/>
          </p:nvSpPr>
          <p:spPr>
            <a:xfrm>
              <a:off x="5516438" y="2907222"/>
              <a:ext cx="23432" cy="10072"/>
            </a:xfrm>
            <a:custGeom>
              <a:rect b="b" l="l" r="r" t="t"/>
              <a:pathLst>
                <a:path extrusionOk="0" h="438" w="1019">
                  <a:moveTo>
                    <a:pt x="222" y="1"/>
                  </a:moveTo>
                  <a:cubicBezTo>
                    <a:pt x="99" y="1"/>
                    <a:pt x="1" y="94"/>
                    <a:pt x="1" y="216"/>
                  </a:cubicBezTo>
                  <a:cubicBezTo>
                    <a:pt x="1" y="338"/>
                    <a:pt x="99" y="437"/>
                    <a:pt x="222" y="437"/>
                  </a:cubicBezTo>
                  <a:lnTo>
                    <a:pt x="803" y="437"/>
                  </a:lnTo>
                  <a:cubicBezTo>
                    <a:pt x="925" y="437"/>
                    <a:pt x="1018" y="338"/>
                    <a:pt x="1018" y="216"/>
                  </a:cubicBezTo>
                  <a:cubicBezTo>
                    <a:pt x="1018" y="94"/>
                    <a:pt x="925" y="1"/>
                    <a:pt x="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3" name="Google Shape;2983;p72"/>
          <p:cNvGrpSpPr/>
          <p:nvPr/>
        </p:nvGrpSpPr>
        <p:grpSpPr>
          <a:xfrm>
            <a:off x="4712441" y="2805779"/>
            <a:ext cx="343315" cy="240735"/>
            <a:chOff x="4712441" y="2723354"/>
            <a:chExt cx="343315" cy="240735"/>
          </a:xfrm>
        </p:grpSpPr>
        <p:sp>
          <p:nvSpPr>
            <p:cNvPr id="2984" name="Google Shape;2984;p72"/>
            <p:cNvSpPr/>
            <p:nvPr/>
          </p:nvSpPr>
          <p:spPr>
            <a:xfrm>
              <a:off x="4712441" y="2723354"/>
              <a:ext cx="343315" cy="240735"/>
            </a:xfrm>
            <a:custGeom>
              <a:rect b="b" l="l" r="r" t="t"/>
              <a:pathLst>
                <a:path extrusionOk="0" h="10469" w="14930">
                  <a:moveTo>
                    <a:pt x="13063" y="436"/>
                  </a:moveTo>
                  <a:cubicBezTo>
                    <a:pt x="13185" y="436"/>
                    <a:pt x="13278" y="529"/>
                    <a:pt x="13278" y="652"/>
                  </a:cubicBezTo>
                  <a:lnTo>
                    <a:pt x="13278" y="6904"/>
                  </a:lnTo>
                  <a:lnTo>
                    <a:pt x="1670" y="6904"/>
                  </a:lnTo>
                  <a:lnTo>
                    <a:pt x="1670" y="652"/>
                  </a:lnTo>
                  <a:cubicBezTo>
                    <a:pt x="1670" y="529"/>
                    <a:pt x="1768" y="436"/>
                    <a:pt x="1891" y="436"/>
                  </a:cubicBezTo>
                  <a:close/>
                  <a:moveTo>
                    <a:pt x="1891" y="0"/>
                  </a:moveTo>
                  <a:cubicBezTo>
                    <a:pt x="1524" y="0"/>
                    <a:pt x="1233" y="291"/>
                    <a:pt x="1233" y="652"/>
                  </a:cubicBezTo>
                  <a:lnTo>
                    <a:pt x="1233" y="8043"/>
                  </a:lnTo>
                  <a:lnTo>
                    <a:pt x="460" y="8043"/>
                  </a:lnTo>
                  <a:cubicBezTo>
                    <a:pt x="216" y="8043"/>
                    <a:pt x="0" y="8264"/>
                    <a:pt x="0" y="8503"/>
                  </a:cubicBezTo>
                  <a:cubicBezTo>
                    <a:pt x="0" y="9596"/>
                    <a:pt x="873" y="10469"/>
                    <a:pt x="1937" y="10469"/>
                  </a:cubicBezTo>
                  <a:lnTo>
                    <a:pt x="12987" y="10469"/>
                  </a:lnTo>
                  <a:cubicBezTo>
                    <a:pt x="13446" y="10469"/>
                    <a:pt x="13883" y="10300"/>
                    <a:pt x="14226" y="10009"/>
                  </a:cubicBezTo>
                  <a:cubicBezTo>
                    <a:pt x="14319" y="9933"/>
                    <a:pt x="14319" y="9788"/>
                    <a:pt x="14249" y="9718"/>
                  </a:cubicBezTo>
                  <a:cubicBezTo>
                    <a:pt x="14203" y="9658"/>
                    <a:pt x="14131" y="9626"/>
                    <a:pt x="14065" y="9626"/>
                  </a:cubicBezTo>
                  <a:cubicBezTo>
                    <a:pt x="14024" y="9626"/>
                    <a:pt x="13985" y="9639"/>
                    <a:pt x="13958" y="9666"/>
                  </a:cubicBezTo>
                  <a:cubicBezTo>
                    <a:pt x="13667" y="9910"/>
                    <a:pt x="13330" y="10032"/>
                    <a:pt x="12987" y="10032"/>
                  </a:cubicBezTo>
                  <a:lnTo>
                    <a:pt x="1937" y="10032"/>
                  </a:lnTo>
                  <a:cubicBezTo>
                    <a:pt x="1117" y="10032"/>
                    <a:pt x="437" y="9352"/>
                    <a:pt x="437" y="8503"/>
                  </a:cubicBezTo>
                  <a:lnTo>
                    <a:pt x="2594" y="8503"/>
                  </a:lnTo>
                  <a:cubicBezTo>
                    <a:pt x="2716" y="8503"/>
                    <a:pt x="2809" y="8381"/>
                    <a:pt x="2809" y="8264"/>
                  </a:cubicBezTo>
                  <a:cubicBezTo>
                    <a:pt x="2809" y="8166"/>
                    <a:pt x="2716" y="8043"/>
                    <a:pt x="2594" y="8043"/>
                  </a:cubicBezTo>
                  <a:lnTo>
                    <a:pt x="1670" y="8043"/>
                  </a:lnTo>
                  <a:lnTo>
                    <a:pt x="1670" y="7340"/>
                  </a:lnTo>
                  <a:lnTo>
                    <a:pt x="13278" y="7340"/>
                  </a:lnTo>
                  <a:lnTo>
                    <a:pt x="13278" y="8043"/>
                  </a:lnTo>
                  <a:lnTo>
                    <a:pt x="3658" y="8043"/>
                  </a:lnTo>
                  <a:cubicBezTo>
                    <a:pt x="3536" y="8043"/>
                    <a:pt x="3443" y="8166"/>
                    <a:pt x="3443" y="8264"/>
                  </a:cubicBezTo>
                  <a:cubicBezTo>
                    <a:pt x="3443" y="8381"/>
                    <a:pt x="3536" y="8503"/>
                    <a:pt x="3658" y="8503"/>
                  </a:cubicBezTo>
                  <a:lnTo>
                    <a:pt x="14493" y="8503"/>
                  </a:lnTo>
                  <a:cubicBezTo>
                    <a:pt x="14493" y="8671"/>
                    <a:pt x="14464" y="8817"/>
                    <a:pt x="14418" y="8962"/>
                  </a:cubicBezTo>
                  <a:cubicBezTo>
                    <a:pt x="14394" y="9061"/>
                    <a:pt x="14464" y="9183"/>
                    <a:pt x="14563" y="9230"/>
                  </a:cubicBezTo>
                  <a:lnTo>
                    <a:pt x="14639" y="9230"/>
                  </a:lnTo>
                  <a:cubicBezTo>
                    <a:pt x="14732" y="9230"/>
                    <a:pt x="14830" y="9183"/>
                    <a:pt x="14854" y="9084"/>
                  </a:cubicBezTo>
                  <a:cubicBezTo>
                    <a:pt x="14900" y="8892"/>
                    <a:pt x="14929" y="8701"/>
                    <a:pt x="14929" y="8503"/>
                  </a:cubicBezTo>
                  <a:cubicBezTo>
                    <a:pt x="14929" y="8264"/>
                    <a:pt x="14732" y="8043"/>
                    <a:pt x="14464" y="8043"/>
                  </a:cubicBezTo>
                  <a:lnTo>
                    <a:pt x="13714" y="8043"/>
                  </a:lnTo>
                  <a:lnTo>
                    <a:pt x="13714" y="652"/>
                  </a:lnTo>
                  <a:cubicBezTo>
                    <a:pt x="13714" y="291"/>
                    <a:pt x="13400" y="0"/>
                    <a:pt x="13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2"/>
            <p:cNvSpPr/>
            <p:nvPr/>
          </p:nvSpPr>
          <p:spPr>
            <a:xfrm>
              <a:off x="4825576" y="2749568"/>
              <a:ext cx="117045" cy="116355"/>
            </a:xfrm>
            <a:custGeom>
              <a:rect b="b" l="l" r="r" t="t"/>
              <a:pathLst>
                <a:path extrusionOk="0" h="5060" w="5090">
                  <a:moveTo>
                    <a:pt x="2542" y="0"/>
                  </a:moveTo>
                  <a:cubicBezTo>
                    <a:pt x="2158" y="0"/>
                    <a:pt x="1768" y="70"/>
                    <a:pt x="1431" y="239"/>
                  </a:cubicBezTo>
                  <a:cubicBezTo>
                    <a:pt x="1332" y="291"/>
                    <a:pt x="1286" y="436"/>
                    <a:pt x="1332" y="529"/>
                  </a:cubicBezTo>
                  <a:cubicBezTo>
                    <a:pt x="1364" y="613"/>
                    <a:pt x="1442" y="661"/>
                    <a:pt x="1519" y="661"/>
                  </a:cubicBezTo>
                  <a:cubicBezTo>
                    <a:pt x="1556" y="661"/>
                    <a:pt x="1592" y="650"/>
                    <a:pt x="1623" y="628"/>
                  </a:cubicBezTo>
                  <a:cubicBezTo>
                    <a:pt x="1914" y="506"/>
                    <a:pt x="2228" y="436"/>
                    <a:pt x="2542" y="436"/>
                  </a:cubicBezTo>
                  <a:cubicBezTo>
                    <a:pt x="3705" y="436"/>
                    <a:pt x="4653" y="1355"/>
                    <a:pt x="4653" y="2518"/>
                  </a:cubicBezTo>
                  <a:cubicBezTo>
                    <a:pt x="4653" y="3681"/>
                    <a:pt x="3705" y="4624"/>
                    <a:pt x="2542" y="4624"/>
                  </a:cubicBezTo>
                  <a:cubicBezTo>
                    <a:pt x="1379" y="4624"/>
                    <a:pt x="460" y="3681"/>
                    <a:pt x="460" y="2518"/>
                  </a:cubicBezTo>
                  <a:cubicBezTo>
                    <a:pt x="460" y="2036"/>
                    <a:pt x="605" y="1570"/>
                    <a:pt x="919" y="1210"/>
                  </a:cubicBezTo>
                  <a:cubicBezTo>
                    <a:pt x="995" y="1111"/>
                    <a:pt x="966" y="966"/>
                    <a:pt x="873" y="896"/>
                  </a:cubicBezTo>
                  <a:cubicBezTo>
                    <a:pt x="841" y="864"/>
                    <a:pt x="796" y="849"/>
                    <a:pt x="750" y="849"/>
                  </a:cubicBezTo>
                  <a:cubicBezTo>
                    <a:pt x="687" y="849"/>
                    <a:pt x="622" y="876"/>
                    <a:pt x="582" y="919"/>
                  </a:cubicBezTo>
                  <a:cubicBezTo>
                    <a:pt x="216" y="1378"/>
                    <a:pt x="0" y="1937"/>
                    <a:pt x="0" y="2518"/>
                  </a:cubicBezTo>
                  <a:cubicBezTo>
                    <a:pt x="0" y="3926"/>
                    <a:pt x="1140" y="5060"/>
                    <a:pt x="2542" y="5060"/>
                  </a:cubicBezTo>
                  <a:cubicBezTo>
                    <a:pt x="3949" y="5060"/>
                    <a:pt x="5089" y="3926"/>
                    <a:pt x="5089" y="2518"/>
                  </a:cubicBezTo>
                  <a:cubicBezTo>
                    <a:pt x="5089" y="1134"/>
                    <a:pt x="3949" y="0"/>
                    <a:pt x="2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2"/>
            <p:cNvSpPr/>
            <p:nvPr/>
          </p:nvSpPr>
          <p:spPr>
            <a:xfrm>
              <a:off x="4857815" y="2783922"/>
              <a:ext cx="52429" cy="51371"/>
            </a:xfrm>
            <a:custGeom>
              <a:rect b="b" l="l" r="r" t="t"/>
              <a:pathLst>
                <a:path extrusionOk="0" h="2234" w="2280">
                  <a:moveTo>
                    <a:pt x="247" y="1"/>
                  </a:moveTo>
                  <a:cubicBezTo>
                    <a:pt x="192" y="1"/>
                    <a:pt x="137" y="18"/>
                    <a:pt x="99" y="53"/>
                  </a:cubicBezTo>
                  <a:cubicBezTo>
                    <a:pt x="0" y="152"/>
                    <a:pt x="0" y="274"/>
                    <a:pt x="99" y="367"/>
                  </a:cubicBezTo>
                  <a:lnTo>
                    <a:pt x="826" y="1123"/>
                  </a:lnTo>
                  <a:lnTo>
                    <a:pt x="99" y="1873"/>
                  </a:lnTo>
                  <a:cubicBezTo>
                    <a:pt x="0" y="1943"/>
                    <a:pt x="0" y="2089"/>
                    <a:pt x="99" y="2164"/>
                  </a:cubicBezTo>
                  <a:cubicBezTo>
                    <a:pt x="122" y="2211"/>
                    <a:pt x="198" y="2234"/>
                    <a:pt x="244" y="2234"/>
                  </a:cubicBezTo>
                  <a:cubicBezTo>
                    <a:pt x="291" y="2234"/>
                    <a:pt x="366" y="2211"/>
                    <a:pt x="390" y="2164"/>
                  </a:cubicBezTo>
                  <a:lnTo>
                    <a:pt x="1140" y="1437"/>
                  </a:lnTo>
                  <a:lnTo>
                    <a:pt x="1890" y="2164"/>
                  </a:lnTo>
                  <a:cubicBezTo>
                    <a:pt x="1943" y="2211"/>
                    <a:pt x="1989" y="2234"/>
                    <a:pt x="2036" y="2234"/>
                  </a:cubicBezTo>
                  <a:cubicBezTo>
                    <a:pt x="2111" y="2234"/>
                    <a:pt x="2158" y="2211"/>
                    <a:pt x="2210" y="2164"/>
                  </a:cubicBezTo>
                  <a:cubicBezTo>
                    <a:pt x="2280" y="2089"/>
                    <a:pt x="2280" y="1943"/>
                    <a:pt x="2210" y="1873"/>
                  </a:cubicBezTo>
                  <a:lnTo>
                    <a:pt x="1454" y="1123"/>
                  </a:lnTo>
                  <a:lnTo>
                    <a:pt x="2210" y="367"/>
                  </a:lnTo>
                  <a:cubicBezTo>
                    <a:pt x="2280" y="274"/>
                    <a:pt x="2280" y="152"/>
                    <a:pt x="2210" y="53"/>
                  </a:cubicBezTo>
                  <a:cubicBezTo>
                    <a:pt x="2161" y="18"/>
                    <a:pt x="2105" y="1"/>
                    <a:pt x="2050" y="1"/>
                  </a:cubicBezTo>
                  <a:cubicBezTo>
                    <a:pt x="1995" y="1"/>
                    <a:pt x="1940" y="18"/>
                    <a:pt x="1890" y="53"/>
                  </a:cubicBezTo>
                  <a:lnTo>
                    <a:pt x="1140" y="803"/>
                  </a:lnTo>
                  <a:lnTo>
                    <a:pt x="390" y="53"/>
                  </a:lnTo>
                  <a:cubicBezTo>
                    <a:pt x="355" y="18"/>
                    <a:pt x="301"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72"/>
          <p:cNvGrpSpPr/>
          <p:nvPr/>
        </p:nvGrpSpPr>
        <p:grpSpPr>
          <a:xfrm>
            <a:off x="5427379" y="3391035"/>
            <a:ext cx="282999" cy="343315"/>
            <a:chOff x="5427379" y="3461010"/>
            <a:chExt cx="282999" cy="343315"/>
          </a:xfrm>
        </p:grpSpPr>
        <p:sp>
          <p:nvSpPr>
            <p:cNvPr id="2988" name="Google Shape;2988;p72"/>
            <p:cNvSpPr/>
            <p:nvPr/>
          </p:nvSpPr>
          <p:spPr>
            <a:xfrm>
              <a:off x="5489695" y="3527880"/>
              <a:ext cx="136015" cy="61949"/>
            </a:xfrm>
            <a:custGeom>
              <a:rect b="b" l="l" r="r" t="t"/>
              <a:pathLst>
                <a:path extrusionOk="0" h="2694" w="5915">
                  <a:moveTo>
                    <a:pt x="4606" y="437"/>
                  </a:moveTo>
                  <a:lnTo>
                    <a:pt x="2937" y="1117"/>
                  </a:lnTo>
                  <a:lnTo>
                    <a:pt x="1262" y="437"/>
                  </a:lnTo>
                  <a:close/>
                  <a:moveTo>
                    <a:pt x="437" y="582"/>
                  </a:moveTo>
                  <a:lnTo>
                    <a:pt x="2356" y="1361"/>
                  </a:lnTo>
                  <a:lnTo>
                    <a:pt x="437" y="2112"/>
                  </a:lnTo>
                  <a:lnTo>
                    <a:pt x="437" y="582"/>
                  </a:lnTo>
                  <a:close/>
                  <a:moveTo>
                    <a:pt x="5479" y="559"/>
                  </a:moveTo>
                  <a:lnTo>
                    <a:pt x="5479" y="582"/>
                  </a:lnTo>
                  <a:lnTo>
                    <a:pt x="5479" y="2135"/>
                  </a:lnTo>
                  <a:lnTo>
                    <a:pt x="3519" y="1361"/>
                  </a:lnTo>
                  <a:lnTo>
                    <a:pt x="5479" y="559"/>
                  </a:lnTo>
                  <a:close/>
                  <a:moveTo>
                    <a:pt x="2937" y="1600"/>
                  </a:moveTo>
                  <a:lnTo>
                    <a:pt x="4606" y="2257"/>
                  </a:lnTo>
                  <a:lnTo>
                    <a:pt x="1262" y="2257"/>
                  </a:lnTo>
                  <a:lnTo>
                    <a:pt x="2937" y="1600"/>
                  </a:lnTo>
                  <a:close/>
                  <a:moveTo>
                    <a:pt x="582" y="1"/>
                  </a:moveTo>
                  <a:cubicBezTo>
                    <a:pt x="268" y="1"/>
                    <a:pt x="0" y="268"/>
                    <a:pt x="0" y="582"/>
                  </a:cubicBezTo>
                  <a:lnTo>
                    <a:pt x="0" y="2135"/>
                  </a:lnTo>
                  <a:cubicBezTo>
                    <a:pt x="0" y="2449"/>
                    <a:pt x="268" y="2693"/>
                    <a:pt x="582" y="2693"/>
                  </a:cubicBezTo>
                  <a:lnTo>
                    <a:pt x="5333" y="2693"/>
                  </a:lnTo>
                  <a:cubicBezTo>
                    <a:pt x="5647" y="2693"/>
                    <a:pt x="5915" y="2449"/>
                    <a:pt x="5915" y="2135"/>
                  </a:cubicBezTo>
                  <a:lnTo>
                    <a:pt x="5915" y="582"/>
                  </a:lnTo>
                  <a:cubicBezTo>
                    <a:pt x="5915" y="268"/>
                    <a:pt x="5647" y="1"/>
                    <a:pt x="5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2"/>
            <p:cNvSpPr/>
            <p:nvPr/>
          </p:nvSpPr>
          <p:spPr>
            <a:xfrm>
              <a:off x="5427379" y="3461010"/>
              <a:ext cx="282999" cy="343315"/>
            </a:xfrm>
            <a:custGeom>
              <a:rect b="b" l="l" r="r" t="t"/>
              <a:pathLst>
                <a:path extrusionOk="0" h="14930" w="12307">
                  <a:moveTo>
                    <a:pt x="5327" y="6666"/>
                  </a:moveTo>
                  <a:cubicBezTo>
                    <a:pt x="5403" y="6666"/>
                    <a:pt x="5450" y="6741"/>
                    <a:pt x="5450" y="6811"/>
                  </a:cubicBezTo>
                  <a:lnTo>
                    <a:pt x="5450" y="7613"/>
                  </a:lnTo>
                  <a:cubicBezTo>
                    <a:pt x="5450" y="7683"/>
                    <a:pt x="5403" y="7736"/>
                    <a:pt x="5327" y="7736"/>
                  </a:cubicBezTo>
                  <a:lnTo>
                    <a:pt x="559" y="7736"/>
                  </a:lnTo>
                  <a:cubicBezTo>
                    <a:pt x="483" y="7736"/>
                    <a:pt x="436" y="7683"/>
                    <a:pt x="436" y="7613"/>
                  </a:cubicBezTo>
                  <a:lnTo>
                    <a:pt x="436" y="6811"/>
                  </a:lnTo>
                  <a:cubicBezTo>
                    <a:pt x="436" y="6741"/>
                    <a:pt x="483" y="6666"/>
                    <a:pt x="559" y="6666"/>
                  </a:cubicBezTo>
                  <a:close/>
                  <a:moveTo>
                    <a:pt x="11754" y="8945"/>
                  </a:moveTo>
                  <a:cubicBezTo>
                    <a:pt x="11824" y="8945"/>
                    <a:pt x="11870" y="8992"/>
                    <a:pt x="11870" y="9067"/>
                  </a:cubicBezTo>
                  <a:lnTo>
                    <a:pt x="11870" y="10614"/>
                  </a:lnTo>
                  <a:cubicBezTo>
                    <a:pt x="11870" y="10690"/>
                    <a:pt x="11824" y="10760"/>
                    <a:pt x="11754" y="10760"/>
                  </a:cubicBezTo>
                  <a:lnTo>
                    <a:pt x="7002" y="10760"/>
                  </a:lnTo>
                  <a:cubicBezTo>
                    <a:pt x="6927" y="10760"/>
                    <a:pt x="6857" y="10690"/>
                    <a:pt x="6857" y="10614"/>
                  </a:cubicBezTo>
                  <a:lnTo>
                    <a:pt x="6857" y="9067"/>
                  </a:lnTo>
                  <a:cubicBezTo>
                    <a:pt x="6857" y="8992"/>
                    <a:pt x="6927" y="8945"/>
                    <a:pt x="7002" y="8945"/>
                  </a:cubicBezTo>
                  <a:close/>
                  <a:moveTo>
                    <a:pt x="2204" y="1"/>
                  </a:moveTo>
                  <a:cubicBezTo>
                    <a:pt x="1745" y="1"/>
                    <a:pt x="1402" y="344"/>
                    <a:pt x="1402" y="803"/>
                  </a:cubicBezTo>
                  <a:lnTo>
                    <a:pt x="1402" y="6229"/>
                  </a:lnTo>
                  <a:lnTo>
                    <a:pt x="559" y="6229"/>
                  </a:lnTo>
                  <a:cubicBezTo>
                    <a:pt x="239" y="6229"/>
                    <a:pt x="0" y="6497"/>
                    <a:pt x="0" y="6811"/>
                  </a:cubicBezTo>
                  <a:lnTo>
                    <a:pt x="0" y="7613"/>
                  </a:lnTo>
                  <a:cubicBezTo>
                    <a:pt x="0" y="7928"/>
                    <a:pt x="239" y="8172"/>
                    <a:pt x="559" y="8172"/>
                  </a:cubicBezTo>
                  <a:lnTo>
                    <a:pt x="1402" y="8172"/>
                  </a:lnTo>
                  <a:lnTo>
                    <a:pt x="1402" y="14133"/>
                  </a:lnTo>
                  <a:cubicBezTo>
                    <a:pt x="1402" y="14569"/>
                    <a:pt x="1745" y="14930"/>
                    <a:pt x="2204" y="14930"/>
                  </a:cubicBezTo>
                  <a:lnTo>
                    <a:pt x="4577" y="14930"/>
                  </a:lnTo>
                  <a:cubicBezTo>
                    <a:pt x="4699" y="14930"/>
                    <a:pt x="4798" y="14831"/>
                    <a:pt x="4798" y="14714"/>
                  </a:cubicBezTo>
                  <a:cubicBezTo>
                    <a:pt x="4798" y="14592"/>
                    <a:pt x="4699" y="14493"/>
                    <a:pt x="4577" y="14493"/>
                  </a:cubicBezTo>
                  <a:lnTo>
                    <a:pt x="2204" y="14493"/>
                  </a:lnTo>
                  <a:cubicBezTo>
                    <a:pt x="1983" y="14493"/>
                    <a:pt x="1838" y="14325"/>
                    <a:pt x="1838" y="14133"/>
                  </a:cubicBezTo>
                  <a:lnTo>
                    <a:pt x="1838" y="12749"/>
                  </a:lnTo>
                  <a:lnTo>
                    <a:pt x="9428" y="12749"/>
                  </a:lnTo>
                  <a:lnTo>
                    <a:pt x="9428" y="14133"/>
                  </a:lnTo>
                  <a:cubicBezTo>
                    <a:pt x="9428" y="14325"/>
                    <a:pt x="9253" y="14493"/>
                    <a:pt x="9061" y="14493"/>
                  </a:cubicBezTo>
                  <a:lnTo>
                    <a:pt x="5595" y="14493"/>
                  </a:lnTo>
                  <a:cubicBezTo>
                    <a:pt x="5473" y="14493"/>
                    <a:pt x="5380" y="14592"/>
                    <a:pt x="5380" y="14714"/>
                  </a:cubicBezTo>
                  <a:cubicBezTo>
                    <a:pt x="5380" y="14831"/>
                    <a:pt x="5473" y="14930"/>
                    <a:pt x="5595" y="14930"/>
                  </a:cubicBezTo>
                  <a:lnTo>
                    <a:pt x="9061" y="14930"/>
                  </a:lnTo>
                  <a:cubicBezTo>
                    <a:pt x="9497" y="14930"/>
                    <a:pt x="9864" y="14569"/>
                    <a:pt x="9864" y="14133"/>
                  </a:cubicBezTo>
                  <a:lnTo>
                    <a:pt x="9864" y="11196"/>
                  </a:lnTo>
                  <a:lnTo>
                    <a:pt x="11754" y="11196"/>
                  </a:lnTo>
                  <a:cubicBezTo>
                    <a:pt x="12068" y="11196"/>
                    <a:pt x="12306" y="10934"/>
                    <a:pt x="12306" y="10614"/>
                  </a:cubicBezTo>
                  <a:lnTo>
                    <a:pt x="12306" y="9067"/>
                  </a:lnTo>
                  <a:cubicBezTo>
                    <a:pt x="12306" y="8753"/>
                    <a:pt x="12068" y="8509"/>
                    <a:pt x="11754" y="8509"/>
                  </a:cubicBezTo>
                  <a:lnTo>
                    <a:pt x="9864" y="8509"/>
                  </a:lnTo>
                  <a:lnTo>
                    <a:pt x="9864" y="7881"/>
                  </a:lnTo>
                  <a:lnTo>
                    <a:pt x="10806" y="7881"/>
                  </a:lnTo>
                  <a:cubicBezTo>
                    <a:pt x="10928" y="7881"/>
                    <a:pt x="11027" y="7782"/>
                    <a:pt x="11027" y="7660"/>
                  </a:cubicBezTo>
                  <a:cubicBezTo>
                    <a:pt x="11027" y="7538"/>
                    <a:pt x="10928" y="7445"/>
                    <a:pt x="10806" y="7445"/>
                  </a:cubicBezTo>
                  <a:lnTo>
                    <a:pt x="9864" y="7445"/>
                  </a:lnTo>
                  <a:lnTo>
                    <a:pt x="9864" y="6834"/>
                  </a:lnTo>
                  <a:lnTo>
                    <a:pt x="10806" y="6834"/>
                  </a:lnTo>
                  <a:cubicBezTo>
                    <a:pt x="10928" y="6834"/>
                    <a:pt x="11027" y="6741"/>
                    <a:pt x="11027" y="6619"/>
                  </a:cubicBezTo>
                  <a:cubicBezTo>
                    <a:pt x="11027" y="6497"/>
                    <a:pt x="10928" y="6398"/>
                    <a:pt x="10806" y="6398"/>
                  </a:cubicBezTo>
                  <a:lnTo>
                    <a:pt x="7415" y="6398"/>
                  </a:lnTo>
                  <a:cubicBezTo>
                    <a:pt x="7293" y="6398"/>
                    <a:pt x="7194" y="6497"/>
                    <a:pt x="7194" y="6619"/>
                  </a:cubicBezTo>
                  <a:cubicBezTo>
                    <a:pt x="7194" y="6741"/>
                    <a:pt x="7293" y="6834"/>
                    <a:pt x="7415" y="6834"/>
                  </a:cubicBezTo>
                  <a:lnTo>
                    <a:pt x="9428" y="6834"/>
                  </a:lnTo>
                  <a:lnTo>
                    <a:pt x="9428" y="7445"/>
                  </a:lnTo>
                  <a:lnTo>
                    <a:pt x="7415" y="7445"/>
                  </a:lnTo>
                  <a:cubicBezTo>
                    <a:pt x="7293" y="7445"/>
                    <a:pt x="7194" y="7538"/>
                    <a:pt x="7194" y="7660"/>
                  </a:cubicBezTo>
                  <a:cubicBezTo>
                    <a:pt x="7194" y="7782"/>
                    <a:pt x="7293" y="7881"/>
                    <a:pt x="7415" y="7881"/>
                  </a:cubicBezTo>
                  <a:lnTo>
                    <a:pt x="9428" y="7881"/>
                  </a:lnTo>
                  <a:lnTo>
                    <a:pt x="9428" y="8509"/>
                  </a:lnTo>
                  <a:lnTo>
                    <a:pt x="7002" y="8509"/>
                  </a:lnTo>
                  <a:cubicBezTo>
                    <a:pt x="6688" y="8509"/>
                    <a:pt x="6421" y="8753"/>
                    <a:pt x="6421" y="9067"/>
                  </a:cubicBezTo>
                  <a:lnTo>
                    <a:pt x="6421" y="10614"/>
                  </a:lnTo>
                  <a:cubicBezTo>
                    <a:pt x="6421" y="10934"/>
                    <a:pt x="6688" y="11196"/>
                    <a:pt x="7002" y="11196"/>
                  </a:cubicBezTo>
                  <a:lnTo>
                    <a:pt x="9428" y="11196"/>
                  </a:lnTo>
                  <a:lnTo>
                    <a:pt x="9428" y="12313"/>
                  </a:lnTo>
                  <a:lnTo>
                    <a:pt x="1838" y="12313"/>
                  </a:lnTo>
                  <a:lnTo>
                    <a:pt x="1838" y="8172"/>
                  </a:lnTo>
                  <a:lnTo>
                    <a:pt x="5327" y="8172"/>
                  </a:lnTo>
                  <a:cubicBezTo>
                    <a:pt x="5647" y="8172"/>
                    <a:pt x="5886" y="7928"/>
                    <a:pt x="5886" y="7613"/>
                  </a:cubicBezTo>
                  <a:lnTo>
                    <a:pt x="5886" y="6811"/>
                  </a:lnTo>
                  <a:cubicBezTo>
                    <a:pt x="5886" y="6497"/>
                    <a:pt x="5647" y="6229"/>
                    <a:pt x="5327" y="6229"/>
                  </a:cubicBezTo>
                  <a:lnTo>
                    <a:pt x="1838" y="6229"/>
                  </a:lnTo>
                  <a:lnTo>
                    <a:pt x="1838" y="2112"/>
                  </a:lnTo>
                  <a:lnTo>
                    <a:pt x="9428" y="2112"/>
                  </a:lnTo>
                  <a:lnTo>
                    <a:pt x="9428" y="5555"/>
                  </a:lnTo>
                  <a:cubicBezTo>
                    <a:pt x="9428" y="5671"/>
                    <a:pt x="9521" y="5770"/>
                    <a:pt x="9643" y="5770"/>
                  </a:cubicBezTo>
                  <a:cubicBezTo>
                    <a:pt x="9765" y="5770"/>
                    <a:pt x="9864" y="5671"/>
                    <a:pt x="9864" y="5555"/>
                  </a:cubicBezTo>
                  <a:lnTo>
                    <a:pt x="9864" y="803"/>
                  </a:lnTo>
                  <a:cubicBezTo>
                    <a:pt x="9864" y="344"/>
                    <a:pt x="9497" y="1"/>
                    <a:pt x="9061" y="1"/>
                  </a:cubicBezTo>
                  <a:lnTo>
                    <a:pt x="4263" y="1"/>
                  </a:lnTo>
                  <a:cubicBezTo>
                    <a:pt x="4141" y="1"/>
                    <a:pt x="4048" y="100"/>
                    <a:pt x="4048" y="222"/>
                  </a:cubicBezTo>
                  <a:cubicBezTo>
                    <a:pt x="4048" y="344"/>
                    <a:pt x="4141" y="437"/>
                    <a:pt x="4263" y="437"/>
                  </a:cubicBezTo>
                  <a:lnTo>
                    <a:pt x="9061" y="437"/>
                  </a:lnTo>
                  <a:cubicBezTo>
                    <a:pt x="9253" y="437"/>
                    <a:pt x="9428" y="582"/>
                    <a:pt x="9428" y="803"/>
                  </a:cubicBezTo>
                  <a:lnTo>
                    <a:pt x="9428" y="1676"/>
                  </a:lnTo>
                  <a:lnTo>
                    <a:pt x="1838" y="1676"/>
                  </a:lnTo>
                  <a:lnTo>
                    <a:pt x="1838" y="803"/>
                  </a:lnTo>
                  <a:cubicBezTo>
                    <a:pt x="1838" y="582"/>
                    <a:pt x="1983" y="437"/>
                    <a:pt x="2204" y="437"/>
                  </a:cubicBezTo>
                  <a:lnTo>
                    <a:pt x="3245" y="437"/>
                  </a:lnTo>
                  <a:cubicBezTo>
                    <a:pt x="3368" y="437"/>
                    <a:pt x="3466" y="344"/>
                    <a:pt x="3466" y="222"/>
                  </a:cubicBezTo>
                  <a:cubicBezTo>
                    <a:pt x="3466" y="100"/>
                    <a:pt x="3368" y="1"/>
                    <a:pt x="3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2"/>
            <p:cNvSpPr/>
            <p:nvPr/>
          </p:nvSpPr>
          <p:spPr>
            <a:xfrm>
              <a:off x="5515380" y="3670035"/>
              <a:ext cx="42403" cy="10049"/>
            </a:xfrm>
            <a:custGeom>
              <a:rect b="b" l="l" r="r" t="t"/>
              <a:pathLst>
                <a:path extrusionOk="0" h="437" w="1844">
                  <a:moveTo>
                    <a:pt x="221" y="1"/>
                  </a:moveTo>
                  <a:cubicBezTo>
                    <a:pt x="99" y="1"/>
                    <a:pt x="0" y="100"/>
                    <a:pt x="0" y="216"/>
                  </a:cubicBezTo>
                  <a:cubicBezTo>
                    <a:pt x="0" y="338"/>
                    <a:pt x="99" y="437"/>
                    <a:pt x="221" y="437"/>
                  </a:cubicBezTo>
                  <a:lnTo>
                    <a:pt x="1623" y="437"/>
                  </a:lnTo>
                  <a:cubicBezTo>
                    <a:pt x="1745" y="437"/>
                    <a:pt x="1844" y="338"/>
                    <a:pt x="1844" y="216"/>
                  </a:cubicBezTo>
                  <a:cubicBezTo>
                    <a:pt x="1844" y="100"/>
                    <a:pt x="1745" y="1"/>
                    <a:pt x="1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2"/>
            <p:cNvSpPr/>
            <p:nvPr/>
          </p:nvSpPr>
          <p:spPr>
            <a:xfrm>
              <a:off x="5515380" y="3693444"/>
              <a:ext cx="42403" cy="10049"/>
            </a:xfrm>
            <a:custGeom>
              <a:rect b="b" l="l" r="r" t="t"/>
              <a:pathLst>
                <a:path extrusionOk="0" h="437" w="1844">
                  <a:moveTo>
                    <a:pt x="221" y="0"/>
                  </a:moveTo>
                  <a:cubicBezTo>
                    <a:pt x="99" y="0"/>
                    <a:pt x="0" y="99"/>
                    <a:pt x="0" y="216"/>
                  </a:cubicBezTo>
                  <a:cubicBezTo>
                    <a:pt x="0" y="338"/>
                    <a:pt x="99" y="437"/>
                    <a:pt x="221" y="437"/>
                  </a:cubicBezTo>
                  <a:lnTo>
                    <a:pt x="1623" y="437"/>
                  </a:lnTo>
                  <a:cubicBezTo>
                    <a:pt x="1745" y="437"/>
                    <a:pt x="1844" y="338"/>
                    <a:pt x="1844" y="216"/>
                  </a:cubicBezTo>
                  <a:cubicBezTo>
                    <a:pt x="1844" y="99"/>
                    <a:pt x="1745" y="0"/>
                    <a:pt x="1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2" name="Google Shape;2992;p72"/>
          <p:cNvGrpSpPr/>
          <p:nvPr/>
        </p:nvGrpSpPr>
        <p:grpSpPr>
          <a:xfrm>
            <a:off x="4027604" y="2782370"/>
            <a:ext cx="343315" cy="287552"/>
            <a:chOff x="4027604" y="2699945"/>
            <a:chExt cx="343315" cy="287552"/>
          </a:xfrm>
        </p:grpSpPr>
        <p:sp>
          <p:nvSpPr>
            <p:cNvPr id="2993" name="Google Shape;2993;p72"/>
            <p:cNvSpPr/>
            <p:nvPr/>
          </p:nvSpPr>
          <p:spPr>
            <a:xfrm>
              <a:off x="4027604" y="2822439"/>
              <a:ext cx="254647" cy="165058"/>
            </a:xfrm>
            <a:custGeom>
              <a:rect b="b" l="l" r="r" t="t"/>
              <a:pathLst>
                <a:path extrusionOk="0" h="7178" w="11074">
                  <a:moveTo>
                    <a:pt x="4507" y="3083"/>
                  </a:moveTo>
                  <a:lnTo>
                    <a:pt x="8072" y="4392"/>
                  </a:lnTo>
                  <a:lnTo>
                    <a:pt x="7270" y="5165"/>
                  </a:lnTo>
                  <a:cubicBezTo>
                    <a:pt x="7200" y="5264"/>
                    <a:pt x="7200" y="5409"/>
                    <a:pt x="7270" y="5479"/>
                  </a:cubicBezTo>
                  <a:lnTo>
                    <a:pt x="8142" y="6328"/>
                  </a:lnTo>
                  <a:lnTo>
                    <a:pt x="7781" y="6689"/>
                  </a:lnTo>
                  <a:lnTo>
                    <a:pt x="6932" y="5845"/>
                  </a:lnTo>
                  <a:cubicBezTo>
                    <a:pt x="6880" y="5793"/>
                    <a:pt x="6834" y="5770"/>
                    <a:pt x="6764" y="5770"/>
                  </a:cubicBezTo>
                  <a:cubicBezTo>
                    <a:pt x="6711" y="5770"/>
                    <a:pt x="6665" y="5793"/>
                    <a:pt x="6618" y="5845"/>
                  </a:cubicBezTo>
                  <a:lnTo>
                    <a:pt x="5839" y="6619"/>
                  </a:lnTo>
                  <a:lnTo>
                    <a:pt x="4507" y="3083"/>
                  </a:lnTo>
                  <a:close/>
                  <a:moveTo>
                    <a:pt x="221" y="1"/>
                  </a:moveTo>
                  <a:cubicBezTo>
                    <a:pt x="99" y="1"/>
                    <a:pt x="0" y="100"/>
                    <a:pt x="0" y="222"/>
                  </a:cubicBezTo>
                  <a:lnTo>
                    <a:pt x="0" y="4944"/>
                  </a:lnTo>
                  <a:cubicBezTo>
                    <a:pt x="0" y="5555"/>
                    <a:pt x="512" y="6061"/>
                    <a:pt x="1140" y="6061"/>
                  </a:cubicBezTo>
                  <a:lnTo>
                    <a:pt x="5164" y="6061"/>
                  </a:lnTo>
                  <a:lnTo>
                    <a:pt x="5478" y="6933"/>
                  </a:lnTo>
                  <a:cubicBezTo>
                    <a:pt x="5525" y="7032"/>
                    <a:pt x="5601" y="7102"/>
                    <a:pt x="5717" y="7125"/>
                  </a:cubicBezTo>
                  <a:cubicBezTo>
                    <a:pt x="5749" y="7133"/>
                    <a:pt x="5779" y="7136"/>
                    <a:pt x="5808" y="7136"/>
                  </a:cubicBezTo>
                  <a:cubicBezTo>
                    <a:pt x="5890" y="7136"/>
                    <a:pt x="5964" y="7107"/>
                    <a:pt x="6037" y="7055"/>
                  </a:cubicBezTo>
                  <a:lnTo>
                    <a:pt x="6764" y="6305"/>
                  </a:lnTo>
                  <a:lnTo>
                    <a:pt x="7514" y="7055"/>
                  </a:lnTo>
                  <a:cubicBezTo>
                    <a:pt x="7584" y="7125"/>
                    <a:pt x="7683" y="7177"/>
                    <a:pt x="7781" y="7177"/>
                  </a:cubicBezTo>
                  <a:cubicBezTo>
                    <a:pt x="7875" y="7177"/>
                    <a:pt x="7973" y="7125"/>
                    <a:pt x="8020" y="7055"/>
                  </a:cubicBezTo>
                  <a:lnTo>
                    <a:pt x="8508" y="6596"/>
                  </a:lnTo>
                  <a:cubicBezTo>
                    <a:pt x="8654" y="6450"/>
                    <a:pt x="8654" y="6229"/>
                    <a:pt x="8508" y="6084"/>
                  </a:cubicBezTo>
                  <a:lnTo>
                    <a:pt x="8479" y="6061"/>
                  </a:lnTo>
                  <a:lnTo>
                    <a:pt x="10858" y="6061"/>
                  </a:lnTo>
                  <a:cubicBezTo>
                    <a:pt x="10980" y="6061"/>
                    <a:pt x="11073" y="5962"/>
                    <a:pt x="11073" y="5845"/>
                  </a:cubicBezTo>
                  <a:cubicBezTo>
                    <a:pt x="11073" y="5723"/>
                    <a:pt x="10980" y="5624"/>
                    <a:pt x="10858" y="5624"/>
                  </a:cubicBezTo>
                  <a:lnTo>
                    <a:pt x="8043" y="5624"/>
                  </a:lnTo>
                  <a:lnTo>
                    <a:pt x="7752" y="5334"/>
                  </a:lnTo>
                  <a:lnTo>
                    <a:pt x="8479" y="4583"/>
                  </a:lnTo>
                  <a:cubicBezTo>
                    <a:pt x="8555" y="4508"/>
                    <a:pt x="8602" y="4392"/>
                    <a:pt x="8578" y="4269"/>
                  </a:cubicBezTo>
                  <a:cubicBezTo>
                    <a:pt x="8555" y="4171"/>
                    <a:pt x="8479" y="4072"/>
                    <a:pt x="8363" y="4025"/>
                  </a:cubicBezTo>
                  <a:lnTo>
                    <a:pt x="4507" y="2595"/>
                  </a:lnTo>
                  <a:cubicBezTo>
                    <a:pt x="4475" y="2582"/>
                    <a:pt x="4439" y="2576"/>
                    <a:pt x="4402" y="2576"/>
                  </a:cubicBezTo>
                  <a:cubicBezTo>
                    <a:pt x="4300" y="2576"/>
                    <a:pt x="4190" y="2621"/>
                    <a:pt x="4118" y="2693"/>
                  </a:cubicBezTo>
                  <a:cubicBezTo>
                    <a:pt x="4025" y="2792"/>
                    <a:pt x="4001" y="2938"/>
                    <a:pt x="4048" y="3083"/>
                  </a:cubicBezTo>
                  <a:lnTo>
                    <a:pt x="4990" y="5624"/>
                  </a:lnTo>
                  <a:lnTo>
                    <a:pt x="1140" y="5624"/>
                  </a:lnTo>
                  <a:cubicBezTo>
                    <a:pt x="750" y="5624"/>
                    <a:pt x="436" y="5310"/>
                    <a:pt x="436" y="4944"/>
                  </a:cubicBezTo>
                  <a:lnTo>
                    <a:pt x="436" y="222"/>
                  </a:lnTo>
                  <a:cubicBezTo>
                    <a:pt x="436" y="100"/>
                    <a:pt x="337" y="1"/>
                    <a:pt x="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2"/>
            <p:cNvSpPr/>
            <p:nvPr/>
          </p:nvSpPr>
          <p:spPr>
            <a:xfrm>
              <a:off x="4027604" y="2699945"/>
              <a:ext cx="343315" cy="261867"/>
            </a:xfrm>
            <a:custGeom>
              <a:rect b="b" l="l" r="r" t="t"/>
              <a:pathLst>
                <a:path extrusionOk="0" h="11388" w="14930">
                  <a:moveTo>
                    <a:pt x="1140" y="1"/>
                  </a:moveTo>
                  <a:cubicBezTo>
                    <a:pt x="512" y="1"/>
                    <a:pt x="0" y="506"/>
                    <a:pt x="0" y="1111"/>
                  </a:cubicBezTo>
                  <a:lnTo>
                    <a:pt x="0" y="4554"/>
                  </a:lnTo>
                  <a:cubicBezTo>
                    <a:pt x="0" y="4676"/>
                    <a:pt x="99" y="4775"/>
                    <a:pt x="221" y="4775"/>
                  </a:cubicBezTo>
                  <a:cubicBezTo>
                    <a:pt x="337" y="4775"/>
                    <a:pt x="436" y="4676"/>
                    <a:pt x="436" y="4554"/>
                  </a:cubicBezTo>
                  <a:lnTo>
                    <a:pt x="436" y="2932"/>
                  </a:lnTo>
                  <a:lnTo>
                    <a:pt x="14493" y="2932"/>
                  </a:lnTo>
                  <a:lnTo>
                    <a:pt x="14493" y="10271"/>
                  </a:lnTo>
                  <a:cubicBezTo>
                    <a:pt x="14493" y="10637"/>
                    <a:pt x="14202" y="10951"/>
                    <a:pt x="13812" y="10951"/>
                  </a:cubicBezTo>
                  <a:lnTo>
                    <a:pt x="11899" y="10951"/>
                  </a:lnTo>
                  <a:cubicBezTo>
                    <a:pt x="11777" y="10951"/>
                    <a:pt x="11678" y="11050"/>
                    <a:pt x="11678" y="11172"/>
                  </a:cubicBezTo>
                  <a:cubicBezTo>
                    <a:pt x="11678" y="11289"/>
                    <a:pt x="11777" y="11388"/>
                    <a:pt x="11899" y="11388"/>
                  </a:cubicBezTo>
                  <a:lnTo>
                    <a:pt x="13812" y="11388"/>
                  </a:lnTo>
                  <a:cubicBezTo>
                    <a:pt x="14441" y="11388"/>
                    <a:pt x="14929" y="10882"/>
                    <a:pt x="14929" y="10271"/>
                  </a:cubicBezTo>
                  <a:lnTo>
                    <a:pt x="14929" y="1111"/>
                  </a:lnTo>
                  <a:cubicBezTo>
                    <a:pt x="14929" y="506"/>
                    <a:pt x="14441" y="1"/>
                    <a:pt x="13812" y="1"/>
                  </a:cubicBezTo>
                  <a:lnTo>
                    <a:pt x="13062" y="1"/>
                  </a:lnTo>
                  <a:cubicBezTo>
                    <a:pt x="12940" y="1"/>
                    <a:pt x="12818" y="94"/>
                    <a:pt x="12818" y="216"/>
                  </a:cubicBezTo>
                  <a:cubicBezTo>
                    <a:pt x="12818" y="338"/>
                    <a:pt x="12940" y="437"/>
                    <a:pt x="13062" y="437"/>
                  </a:cubicBezTo>
                  <a:lnTo>
                    <a:pt x="13812" y="437"/>
                  </a:lnTo>
                  <a:cubicBezTo>
                    <a:pt x="14202" y="437"/>
                    <a:pt x="14493" y="751"/>
                    <a:pt x="14493" y="1111"/>
                  </a:cubicBezTo>
                  <a:lnTo>
                    <a:pt x="14493" y="2495"/>
                  </a:lnTo>
                  <a:lnTo>
                    <a:pt x="436" y="2495"/>
                  </a:lnTo>
                  <a:lnTo>
                    <a:pt x="436" y="1111"/>
                  </a:lnTo>
                  <a:cubicBezTo>
                    <a:pt x="436" y="751"/>
                    <a:pt x="750" y="437"/>
                    <a:pt x="1140" y="437"/>
                  </a:cubicBezTo>
                  <a:lnTo>
                    <a:pt x="12044" y="437"/>
                  </a:lnTo>
                  <a:cubicBezTo>
                    <a:pt x="12167" y="437"/>
                    <a:pt x="12260" y="338"/>
                    <a:pt x="12260" y="216"/>
                  </a:cubicBezTo>
                  <a:cubicBezTo>
                    <a:pt x="12260" y="94"/>
                    <a:pt x="12167" y="1"/>
                    <a:pt x="120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2"/>
            <p:cNvSpPr/>
            <p:nvPr/>
          </p:nvSpPr>
          <p:spPr>
            <a:xfrm>
              <a:off x="4061016" y="2724411"/>
              <a:ext cx="18488" cy="18488"/>
            </a:xfrm>
            <a:custGeom>
              <a:rect b="b" l="l" r="r" t="t"/>
              <a:pathLst>
                <a:path extrusionOk="0" h="804" w="804">
                  <a:moveTo>
                    <a:pt x="414" y="1"/>
                  </a:moveTo>
                  <a:cubicBezTo>
                    <a:pt x="193" y="1"/>
                    <a:pt x="1" y="169"/>
                    <a:pt x="1" y="390"/>
                  </a:cubicBezTo>
                  <a:cubicBezTo>
                    <a:pt x="1" y="629"/>
                    <a:pt x="193" y="803"/>
                    <a:pt x="414" y="803"/>
                  </a:cubicBezTo>
                  <a:cubicBezTo>
                    <a:pt x="629" y="803"/>
                    <a:pt x="804" y="629"/>
                    <a:pt x="804" y="390"/>
                  </a:cubicBezTo>
                  <a:cubicBezTo>
                    <a:pt x="804" y="169"/>
                    <a:pt x="629"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2"/>
            <p:cNvSpPr/>
            <p:nvPr/>
          </p:nvSpPr>
          <p:spPr>
            <a:xfrm>
              <a:off x="4089506" y="2724411"/>
              <a:ext cx="18879" cy="18488"/>
            </a:xfrm>
            <a:custGeom>
              <a:rect b="b" l="l" r="r" t="t"/>
              <a:pathLst>
                <a:path extrusionOk="0" h="804" w="821">
                  <a:moveTo>
                    <a:pt x="408" y="1"/>
                  </a:moveTo>
                  <a:cubicBezTo>
                    <a:pt x="193" y="1"/>
                    <a:pt x="1" y="169"/>
                    <a:pt x="1" y="390"/>
                  </a:cubicBezTo>
                  <a:cubicBezTo>
                    <a:pt x="1" y="629"/>
                    <a:pt x="193" y="803"/>
                    <a:pt x="408" y="803"/>
                  </a:cubicBezTo>
                  <a:cubicBezTo>
                    <a:pt x="629" y="803"/>
                    <a:pt x="821" y="629"/>
                    <a:pt x="821" y="390"/>
                  </a:cubicBezTo>
                  <a:cubicBezTo>
                    <a:pt x="821" y="169"/>
                    <a:pt x="629"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2"/>
            <p:cNvSpPr/>
            <p:nvPr/>
          </p:nvSpPr>
          <p:spPr>
            <a:xfrm>
              <a:off x="4118388" y="2724411"/>
              <a:ext cx="18488" cy="18488"/>
            </a:xfrm>
            <a:custGeom>
              <a:rect b="b" l="l" r="r" t="t"/>
              <a:pathLst>
                <a:path extrusionOk="0" h="804" w="804">
                  <a:moveTo>
                    <a:pt x="414" y="1"/>
                  </a:moveTo>
                  <a:cubicBezTo>
                    <a:pt x="170" y="1"/>
                    <a:pt x="1" y="169"/>
                    <a:pt x="1" y="390"/>
                  </a:cubicBezTo>
                  <a:cubicBezTo>
                    <a:pt x="1" y="629"/>
                    <a:pt x="170" y="803"/>
                    <a:pt x="414" y="803"/>
                  </a:cubicBezTo>
                  <a:cubicBezTo>
                    <a:pt x="635" y="803"/>
                    <a:pt x="803" y="629"/>
                    <a:pt x="803" y="390"/>
                  </a:cubicBezTo>
                  <a:cubicBezTo>
                    <a:pt x="803" y="169"/>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2"/>
            <p:cNvSpPr/>
            <p:nvPr/>
          </p:nvSpPr>
          <p:spPr>
            <a:xfrm>
              <a:off x="4067178" y="2819128"/>
              <a:ext cx="78528" cy="58568"/>
            </a:xfrm>
            <a:custGeom>
              <a:rect b="b" l="l" r="r" t="t"/>
              <a:pathLst>
                <a:path extrusionOk="0" h="2547" w="3415">
                  <a:moveTo>
                    <a:pt x="1718" y="1"/>
                  </a:moveTo>
                  <a:cubicBezTo>
                    <a:pt x="1630" y="1"/>
                    <a:pt x="1539" y="49"/>
                    <a:pt x="1501" y="145"/>
                  </a:cubicBezTo>
                  <a:lnTo>
                    <a:pt x="972" y="1674"/>
                  </a:lnTo>
                  <a:lnTo>
                    <a:pt x="460" y="174"/>
                  </a:lnTo>
                  <a:cubicBezTo>
                    <a:pt x="426" y="84"/>
                    <a:pt x="350" y="31"/>
                    <a:pt x="264" y="31"/>
                  </a:cubicBezTo>
                  <a:cubicBezTo>
                    <a:pt x="233" y="31"/>
                    <a:pt x="201" y="38"/>
                    <a:pt x="169" y="52"/>
                  </a:cubicBezTo>
                  <a:cubicBezTo>
                    <a:pt x="47" y="75"/>
                    <a:pt x="0" y="197"/>
                    <a:pt x="47" y="319"/>
                  </a:cubicBezTo>
                  <a:lnTo>
                    <a:pt x="751" y="2401"/>
                  </a:lnTo>
                  <a:cubicBezTo>
                    <a:pt x="774" y="2500"/>
                    <a:pt x="873" y="2547"/>
                    <a:pt x="972" y="2547"/>
                  </a:cubicBezTo>
                  <a:cubicBezTo>
                    <a:pt x="1065" y="2547"/>
                    <a:pt x="1140" y="2500"/>
                    <a:pt x="1164" y="2401"/>
                  </a:cubicBezTo>
                  <a:lnTo>
                    <a:pt x="1722" y="901"/>
                  </a:lnTo>
                  <a:lnTo>
                    <a:pt x="2228" y="2401"/>
                  </a:lnTo>
                  <a:cubicBezTo>
                    <a:pt x="2251" y="2500"/>
                    <a:pt x="2350" y="2547"/>
                    <a:pt x="2426" y="2547"/>
                  </a:cubicBezTo>
                  <a:lnTo>
                    <a:pt x="2449" y="2547"/>
                  </a:lnTo>
                  <a:cubicBezTo>
                    <a:pt x="2519" y="2547"/>
                    <a:pt x="2618" y="2500"/>
                    <a:pt x="2641" y="2401"/>
                  </a:cubicBezTo>
                  <a:lnTo>
                    <a:pt x="3368" y="319"/>
                  </a:lnTo>
                  <a:cubicBezTo>
                    <a:pt x="3414" y="197"/>
                    <a:pt x="3368" y="75"/>
                    <a:pt x="3246" y="28"/>
                  </a:cubicBezTo>
                  <a:cubicBezTo>
                    <a:pt x="3224" y="23"/>
                    <a:pt x="3202" y="21"/>
                    <a:pt x="3180" y="21"/>
                  </a:cubicBezTo>
                  <a:cubicBezTo>
                    <a:pt x="3084" y="21"/>
                    <a:pt x="2998" y="74"/>
                    <a:pt x="2955" y="174"/>
                  </a:cubicBezTo>
                  <a:lnTo>
                    <a:pt x="2449" y="1674"/>
                  </a:lnTo>
                  <a:lnTo>
                    <a:pt x="1914" y="145"/>
                  </a:lnTo>
                  <a:cubicBezTo>
                    <a:pt x="1891" y="49"/>
                    <a:pt x="1806" y="1"/>
                    <a:pt x="1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2"/>
            <p:cNvSpPr/>
            <p:nvPr/>
          </p:nvSpPr>
          <p:spPr>
            <a:xfrm>
              <a:off x="4160262" y="2819128"/>
              <a:ext cx="78528" cy="58568"/>
            </a:xfrm>
            <a:custGeom>
              <a:rect b="b" l="l" r="r" t="t"/>
              <a:pathLst>
                <a:path extrusionOk="0" h="2547" w="3415">
                  <a:moveTo>
                    <a:pt x="1718" y="1"/>
                  </a:moveTo>
                  <a:cubicBezTo>
                    <a:pt x="1630" y="1"/>
                    <a:pt x="1539" y="49"/>
                    <a:pt x="1501" y="145"/>
                  </a:cubicBezTo>
                  <a:lnTo>
                    <a:pt x="966" y="1674"/>
                  </a:lnTo>
                  <a:lnTo>
                    <a:pt x="460" y="174"/>
                  </a:lnTo>
                  <a:cubicBezTo>
                    <a:pt x="425" y="84"/>
                    <a:pt x="350" y="31"/>
                    <a:pt x="263" y="31"/>
                  </a:cubicBezTo>
                  <a:cubicBezTo>
                    <a:pt x="233" y="31"/>
                    <a:pt x="201" y="38"/>
                    <a:pt x="169" y="52"/>
                  </a:cubicBezTo>
                  <a:cubicBezTo>
                    <a:pt x="47" y="75"/>
                    <a:pt x="0" y="197"/>
                    <a:pt x="47" y="319"/>
                  </a:cubicBezTo>
                  <a:lnTo>
                    <a:pt x="750" y="2401"/>
                  </a:lnTo>
                  <a:cubicBezTo>
                    <a:pt x="774" y="2500"/>
                    <a:pt x="873" y="2547"/>
                    <a:pt x="966" y="2547"/>
                  </a:cubicBezTo>
                  <a:cubicBezTo>
                    <a:pt x="1065" y="2547"/>
                    <a:pt x="1140" y="2500"/>
                    <a:pt x="1163" y="2401"/>
                  </a:cubicBezTo>
                  <a:lnTo>
                    <a:pt x="1722" y="901"/>
                  </a:lnTo>
                  <a:lnTo>
                    <a:pt x="2228" y="2401"/>
                  </a:lnTo>
                  <a:cubicBezTo>
                    <a:pt x="2251" y="2500"/>
                    <a:pt x="2350" y="2547"/>
                    <a:pt x="2420" y="2547"/>
                  </a:cubicBezTo>
                  <a:lnTo>
                    <a:pt x="2449" y="2547"/>
                  </a:lnTo>
                  <a:cubicBezTo>
                    <a:pt x="2518" y="2547"/>
                    <a:pt x="2617" y="2500"/>
                    <a:pt x="2641" y="2401"/>
                  </a:cubicBezTo>
                  <a:lnTo>
                    <a:pt x="3368" y="319"/>
                  </a:lnTo>
                  <a:cubicBezTo>
                    <a:pt x="3414" y="197"/>
                    <a:pt x="3368" y="75"/>
                    <a:pt x="3245" y="28"/>
                  </a:cubicBezTo>
                  <a:cubicBezTo>
                    <a:pt x="3223" y="23"/>
                    <a:pt x="3201" y="21"/>
                    <a:pt x="3180" y="21"/>
                  </a:cubicBezTo>
                  <a:cubicBezTo>
                    <a:pt x="3082" y="21"/>
                    <a:pt x="2993" y="74"/>
                    <a:pt x="2955" y="174"/>
                  </a:cubicBezTo>
                  <a:lnTo>
                    <a:pt x="2449" y="1674"/>
                  </a:lnTo>
                  <a:lnTo>
                    <a:pt x="1914" y="145"/>
                  </a:lnTo>
                  <a:cubicBezTo>
                    <a:pt x="1890" y="49"/>
                    <a:pt x="1806" y="1"/>
                    <a:pt x="1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2"/>
            <p:cNvSpPr/>
            <p:nvPr/>
          </p:nvSpPr>
          <p:spPr>
            <a:xfrm>
              <a:off x="4251598" y="2819128"/>
              <a:ext cx="78666" cy="58568"/>
            </a:xfrm>
            <a:custGeom>
              <a:rect b="b" l="l" r="r" t="t"/>
              <a:pathLst>
                <a:path extrusionOk="0" h="2547" w="3421">
                  <a:moveTo>
                    <a:pt x="1725" y="1"/>
                  </a:moveTo>
                  <a:cubicBezTo>
                    <a:pt x="1638" y="1"/>
                    <a:pt x="1553" y="49"/>
                    <a:pt x="1530" y="145"/>
                  </a:cubicBezTo>
                  <a:lnTo>
                    <a:pt x="972" y="1674"/>
                  </a:lnTo>
                  <a:lnTo>
                    <a:pt x="460" y="174"/>
                  </a:lnTo>
                  <a:cubicBezTo>
                    <a:pt x="425" y="84"/>
                    <a:pt x="350" y="31"/>
                    <a:pt x="263" y="31"/>
                  </a:cubicBezTo>
                  <a:cubicBezTo>
                    <a:pt x="233" y="31"/>
                    <a:pt x="201" y="38"/>
                    <a:pt x="169" y="52"/>
                  </a:cubicBezTo>
                  <a:cubicBezTo>
                    <a:pt x="76" y="75"/>
                    <a:pt x="0" y="197"/>
                    <a:pt x="47" y="319"/>
                  </a:cubicBezTo>
                  <a:lnTo>
                    <a:pt x="751" y="2401"/>
                  </a:lnTo>
                  <a:cubicBezTo>
                    <a:pt x="803" y="2500"/>
                    <a:pt x="873" y="2547"/>
                    <a:pt x="972" y="2547"/>
                  </a:cubicBezTo>
                  <a:cubicBezTo>
                    <a:pt x="1065" y="2547"/>
                    <a:pt x="1140" y="2500"/>
                    <a:pt x="1187" y="2401"/>
                  </a:cubicBezTo>
                  <a:lnTo>
                    <a:pt x="1722" y="901"/>
                  </a:lnTo>
                  <a:lnTo>
                    <a:pt x="2228" y="2401"/>
                  </a:lnTo>
                  <a:cubicBezTo>
                    <a:pt x="2257" y="2500"/>
                    <a:pt x="2350" y="2547"/>
                    <a:pt x="2449" y="2547"/>
                  </a:cubicBezTo>
                  <a:cubicBezTo>
                    <a:pt x="2548" y="2547"/>
                    <a:pt x="2617" y="2500"/>
                    <a:pt x="2641" y="2401"/>
                  </a:cubicBezTo>
                  <a:lnTo>
                    <a:pt x="3391" y="319"/>
                  </a:lnTo>
                  <a:cubicBezTo>
                    <a:pt x="3420" y="197"/>
                    <a:pt x="3368" y="75"/>
                    <a:pt x="3246" y="28"/>
                  </a:cubicBezTo>
                  <a:cubicBezTo>
                    <a:pt x="3225" y="23"/>
                    <a:pt x="3203" y="21"/>
                    <a:pt x="3182" y="21"/>
                  </a:cubicBezTo>
                  <a:cubicBezTo>
                    <a:pt x="3088" y="21"/>
                    <a:pt x="3003" y="74"/>
                    <a:pt x="2984" y="174"/>
                  </a:cubicBezTo>
                  <a:lnTo>
                    <a:pt x="2449" y="1674"/>
                  </a:lnTo>
                  <a:lnTo>
                    <a:pt x="1937" y="145"/>
                  </a:lnTo>
                  <a:cubicBezTo>
                    <a:pt x="1902" y="49"/>
                    <a:pt x="1812" y="1"/>
                    <a:pt x="1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72"/>
          <p:cNvGrpSpPr/>
          <p:nvPr/>
        </p:nvGrpSpPr>
        <p:grpSpPr>
          <a:xfrm>
            <a:off x="1296649" y="3391035"/>
            <a:ext cx="328185" cy="343315"/>
            <a:chOff x="1296649" y="3461010"/>
            <a:chExt cx="328185" cy="343315"/>
          </a:xfrm>
        </p:grpSpPr>
        <p:sp>
          <p:nvSpPr>
            <p:cNvPr id="3002" name="Google Shape;3002;p72"/>
            <p:cNvSpPr/>
            <p:nvPr/>
          </p:nvSpPr>
          <p:spPr>
            <a:xfrm>
              <a:off x="1441609" y="3575364"/>
              <a:ext cx="44541" cy="44541"/>
            </a:xfrm>
            <a:custGeom>
              <a:rect b="b" l="l" r="r" t="t"/>
              <a:pathLst>
                <a:path extrusionOk="0" h="1937" w="1937">
                  <a:moveTo>
                    <a:pt x="966" y="436"/>
                  </a:moveTo>
                  <a:cubicBezTo>
                    <a:pt x="1256" y="436"/>
                    <a:pt x="1501" y="675"/>
                    <a:pt x="1501" y="966"/>
                  </a:cubicBezTo>
                  <a:cubicBezTo>
                    <a:pt x="1501" y="1256"/>
                    <a:pt x="1256" y="1501"/>
                    <a:pt x="966" y="1501"/>
                  </a:cubicBezTo>
                  <a:cubicBezTo>
                    <a:pt x="675" y="1501"/>
                    <a:pt x="436" y="1256"/>
                    <a:pt x="436" y="966"/>
                  </a:cubicBezTo>
                  <a:cubicBezTo>
                    <a:pt x="436" y="675"/>
                    <a:pt x="675" y="436"/>
                    <a:pt x="966" y="436"/>
                  </a:cubicBezTo>
                  <a:close/>
                  <a:moveTo>
                    <a:pt x="966" y="0"/>
                  </a:moveTo>
                  <a:cubicBezTo>
                    <a:pt x="436" y="0"/>
                    <a:pt x="0" y="436"/>
                    <a:pt x="0" y="966"/>
                  </a:cubicBezTo>
                  <a:cubicBezTo>
                    <a:pt x="0" y="1501"/>
                    <a:pt x="436" y="1937"/>
                    <a:pt x="966" y="1937"/>
                  </a:cubicBezTo>
                  <a:cubicBezTo>
                    <a:pt x="1501" y="1937"/>
                    <a:pt x="1937" y="1501"/>
                    <a:pt x="1937" y="966"/>
                  </a:cubicBezTo>
                  <a:cubicBezTo>
                    <a:pt x="1937" y="436"/>
                    <a:pt x="1501" y="0"/>
                    <a:pt x="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2"/>
            <p:cNvSpPr/>
            <p:nvPr/>
          </p:nvSpPr>
          <p:spPr>
            <a:xfrm>
              <a:off x="1296649" y="3461010"/>
              <a:ext cx="328185" cy="343315"/>
            </a:xfrm>
            <a:custGeom>
              <a:rect b="b" l="l" r="r" t="t"/>
              <a:pathLst>
                <a:path extrusionOk="0" h="14930" w="14272">
                  <a:moveTo>
                    <a:pt x="6205" y="7974"/>
                  </a:moveTo>
                  <a:lnTo>
                    <a:pt x="6932" y="8678"/>
                  </a:lnTo>
                  <a:lnTo>
                    <a:pt x="6932" y="8701"/>
                  </a:lnTo>
                  <a:lnTo>
                    <a:pt x="6688" y="8945"/>
                  </a:lnTo>
                  <a:cubicBezTo>
                    <a:pt x="6304" y="8870"/>
                    <a:pt x="5938" y="8724"/>
                    <a:pt x="5624" y="8509"/>
                  </a:cubicBezTo>
                  <a:cubicBezTo>
                    <a:pt x="5647" y="8509"/>
                    <a:pt x="5694" y="8486"/>
                    <a:pt x="5723" y="8434"/>
                  </a:cubicBezTo>
                  <a:lnTo>
                    <a:pt x="6182" y="7974"/>
                  </a:lnTo>
                  <a:close/>
                  <a:moveTo>
                    <a:pt x="2547" y="9626"/>
                  </a:moveTo>
                  <a:lnTo>
                    <a:pt x="3222" y="10277"/>
                  </a:lnTo>
                  <a:cubicBezTo>
                    <a:pt x="3199" y="10324"/>
                    <a:pt x="3175" y="10376"/>
                    <a:pt x="3152" y="10399"/>
                  </a:cubicBezTo>
                  <a:lnTo>
                    <a:pt x="2233" y="10132"/>
                  </a:lnTo>
                  <a:cubicBezTo>
                    <a:pt x="2303" y="9940"/>
                    <a:pt x="2425" y="9771"/>
                    <a:pt x="2547" y="9626"/>
                  </a:cubicBezTo>
                  <a:close/>
                  <a:moveTo>
                    <a:pt x="10422" y="5671"/>
                  </a:moveTo>
                  <a:lnTo>
                    <a:pt x="10590" y="6107"/>
                  </a:lnTo>
                  <a:cubicBezTo>
                    <a:pt x="10637" y="6206"/>
                    <a:pt x="10736" y="6253"/>
                    <a:pt x="10835" y="6253"/>
                  </a:cubicBezTo>
                  <a:cubicBezTo>
                    <a:pt x="10931" y="6241"/>
                    <a:pt x="11034" y="6235"/>
                    <a:pt x="11137" y="6235"/>
                  </a:cubicBezTo>
                  <a:cubicBezTo>
                    <a:pt x="11240" y="6235"/>
                    <a:pt x="11344" y="6241"/>
                    <a:pt x="11440" y="6253"/>
                  </a:cubicBezTo>
                  <a:cubicBezTo>
                    <a:pt x="11538" y="6253"/>
                    <a:pt x="11632" y="6206"/>
                    <a:pt x="11684" y="6107"/>
                  </a:cubicBezTo>
                  <a:lnTo>
                    <a:pt x="11853" y="5700"/>
                  </a:lnTo>
                  <a:lnTo>
                    <a:pt x="12504" y="5962"/>
                  </a:lnTo>
                  <a:lnTo>
                    <a:pt x="12335" y="6398"/>
                  </a:lnTo>
                  <a:cubicBezTo>
                    <a:pt x="12289" y="6474"/>
                    <a:pt x="12312" y="6596"/>
                    <a:pt x="12382" y="6642"/>
                  </a:cubicBezTo>
                  <a:cubicBezTo>
                    <a:pt x="12556" y="6788"/>
                    <a:pt x="12702" y="6933"/>
                    <a:pt x="12818" y="7102"/>
                  </a:cubicBezTo>
                  <a:cubicBezTo>
                    <a:pt x="12875" y="7159"/>
                    <a:pt x="12945" y="7186"/>
                    <a:pt x="13016" y="7186"/>
                  </a:cubicBezTo>
                  <a:cubicBezTo>
                    <a:pt x="13039" y="7186"/>
                    <a:pt x="13063" y="7183"/>
                    <a:pt x="13085" y="7177"/>
                  </a:cubicBezTo>
                  <a:lnTo>
                    <a:pt x="13522" y="6980"/>
                  </a:lnTo>
                  <a:lnTo>
                    <a:pt x="13789" y="7637"/>
                  </a:lnTo>
                  <a:lnTo>
                    <a:pt x="13353" y="7805"/>
                  </a:lnTo>
                  <a:cubicBezTo>
                    <a:pt x="13254" y="7852"/>
                    <a:pt x="13208" y="7951"/>
                    <a:pt x="13231" y="8050"/>
                  </a:cubicBezTo>
                  <a:cubicBezTo>
                    <a:pt x="13254" y="8242"/>
                    <a:pt x="13254" y="8463"/>
                    <a:pt x="13208" y="8655"/>
                  </a:cubicBezTo>
                  <a:cubicBezTo>
                    <a:pt x="13208" y="8777"/>
                    <a:pt x="13254" y="8870"/>
                    <a:pt x="13353" y="8899"/>
                  </a:cubicBezTo>
                  <a:lnTo>
                    <a:pt x="13789" y="9091"/>
                  </a:lnTo>
                  <a:lnTo>
                    <a:pt x="13498" y="9719"/>
                  </a:lnTo>
                  <a:lnTo>
                    <a:pt x="13085" y="9550"/>
                  </a:lnTo>
                  <a:cubicBezTo>
                    <a:pt x="13055" y="9535"/>
                    <a:pt x="13021" y="9527"/>
                    <a:pt x="12988" y="9527"/>
                  </a:cubicBezTo>
                  <a:cubicBezTo>
                    <a:pt x="12920" y="9527"/>
                    <a:pt x="12853" y="9559"/>
                    <a:pt x="12818" y="9626"/>
                  </a:cubicBezTo>
                  <a:cubicBezTo>
                    <a:pt x="12702" y="9794"/>
                    <a:pt x="12556" y="9940"/>
                    <a:pt x="12382" y="10062"/>
                  </a:cubicBezTo>
                  <a:cubicBezTo>
                    <a:pt x="12289" y="10108"/>
                    <a:pt x="12265" y="10231"/>
                    <a:pt x="12312" y="10300"/>
                  </a:cubicBezTo>
                  <a:lnTo>
                    <a:pt x="12481" y="10737"/>
                  </a:lnTo>
                  <a:lnTo>
                    <a:pt x="11829" y="11004"/>
                  </a:lnTo>
                  <a:lnTo>
                    <a:pt x="11655" y="10568"/>
                  </a:lnTo>
                  <a:cubicBezTo>
                    <a:pt x="11632" y="10498"/>
                    <a:pt x="11538" y="10446"/>
                    <a:pt x="11463" y="10446"/>
                  </a:cubicBezTo>
                  <a:lnTo>
                    <a:pt x="11416" y="10446"/>
                  </a:lnTo>
                  <a:cubicBezTo>
                    <a:pt x="11317" y="10457"/>
                    <a:pt x="11214" y="10463"/>
                    <a:pt x="11112" y="10463"/>
                  </a:cubicBezTo>
                  <a:cubicBezTo>
                    <a:pt x="11009" y="10463"/>
                    <a:pt x="10907" y="10457"/>
                    <a:pt x="10811" y="10446"/>
                  </a:cubicBezTo>
                  <a:cubicBezTo>
                    <a:pt x="10795" y="10442"/>
                    <a:pt x="10778" y="10440"/>
                    <a:pt x="10761" y="10440"/>
                  </a:cubicBezTo>
                  <a:cubicBezTo>
                    <a:pt x="10680" y="10440"/>
                    <a:pt x="10606" y="10486"/>
                    <a:pt x="10567" y="10568"/>
                  </a:cubicBezTo>
                  <a:lnTo>
                    <a:pt x="10399" y="11004"/>
                  </a:lnTo>
                  <a:lnTo>
                    <a:pt x="9741" y="10737"/>
                  </a:lnTo>
                  <a:lnTo>
                    <a:pt x="9910" y="10300"/>
                  </a:lnTo>
                  <a:cubicBezTo>
                    <a:pt x="9962" y="10207"/>
                    <a:pt x="9939" y="10108"/>
                    <a:pt x="9864" y="10033"/>
                  </a:cubicBezTo>
                  <a:cubicBezTo>
                    <a:pt x="9695" y="9917"/>
                    <a:pt x="9549" y="9771"/>
                    <a:pt x="9427" y="9597"/>
                  </a:cubicBezTo>
                  <a:cubicBezTo>
                    <a:pt x="9377" y="9546"/>
                    <a:pt x="9312" y="9508"/>
                    <a:pt x="9242" y="9508"/>
                  </a:cubicBezTo>
                  <a:cubicBezTo>
                    <a:pt x="9215" y="9508"/>
                    <a:pt x="9187" y="9514"/>
                    <a:pt x="9160" y="9527"/>
                  </a:cubicBezTo>
                  <a:lnTo>
                    <a:pt x="8724" y="9696"/>
                  </a:lnTo>
                  <a:lnTo>
                    <a:pt x="8456" y="9044"/>
                  </a:lnTo>
                  <a:lnTo>
                    <a:pt x="8892" y="8870"/>
                  </a:lnTo>
                  <a:cubicBezTo>
                    <a:pt x="8991" y="8846"/>
                    <a:pt x="9038" y="8753"/>
                    <a:pt x="9014" y="8631"/>
                  </a:cubicBezTo>
                  <a:cubicBezTo>
                    <a:pt x="8991" y="8434"/>
                    <a:pt x="8991" y="8218"/>
                    <a:pt x="9038" y="8026"/>
                  </a:cubicBezTo>
                  <a:cubicBezTo>
                    <a:pt x="9038" y="7928"/>
                    <a:pt x="8991" y="7829"/>
                    <a:pt x="8892" y="7782"/>
                  </a:cubicBezTo>
                  <a:lnTo>
                    <a:pt x="8456" y="7613"/>
                  </a:lnTo>
                  <a:lnTo>
                    <a:pt x="8747" y="6956"/>
                  </a:lnTo>
                  <a:lnTo>
                    <a:pt x="9160" y="7154"/>
                  </a:lnTo>
                  <a:cubicBezTo>
                    <a:pt x="9184" y="7160"/>
                    <a:pt x="9210" y="7163"/>
                    <a:pt x="9236" y="7163"/>
                  </a:cubicBezTo>
                  <a:cubicBezTo>
                    <a:pt x="9314" y="7163"/>
                    <a:pt x="9392" y="7135"/>
                    <a:pt x="9427" y="7078"/>
                  </a:cubicBezTo>
                  <a:cubicBezTo>
                    <a:pt x="9549" y="6910"/>
                    <a:pt x="9695" y="6764"/>
                    <a:pt x="9864" y="6642"/>
                  </a:cubicBezTo>
                  <a:cubicBezTo>
                    <a:pt x="9962" y="6572"/>
                    <a:pt x="9986" y="6474"/>
                    <a:pt x="9939" y="6375"/>
                  </a:cubicBezTo>
                  <a:lnTo>
                    <a:pt x="9765" y="5939"/>
                  </a:lnTo>
                  <a:lnTo>
                    <a:pt x="10422" y="5671"/>
                  </a:lnTo>
                  <a:close/>
                  <a:moveTo>
                    <a:pt x="4996" y="10085"/>
                  </a:moveTo>
                  <a:cubicBezTo>
                    <a:pt x="5287" y="10254"/>
                    <a:pt x="5624" y="10399"/>
                    <a:pt x="5961" y="10498"/>
                  </a:cubicBezTo>
                  <a:lnTo>
                    <a:pt x="5961" y="11248"/>
                  </a:lnTo>
                  <a:lnTo>
                    <a:pt x="5042" y="10981"/>
                  </a:lnTo>
                  <a:lnTo>
                    <a:pt x="5042" y="10882"/>
                  </a:lnTo>
                  <a:cubicBezTo>
                    <a:pt x="5042" y="10667"/>
                    <a:pt x="4967" y="10422"/>
                    <a:pt x="4821" y="10254"/>
                  </a:cubicBezTo>
                  <a:lnTo>
                    <a:pt x="4996" y="10085"/>
                  </a:lnTo>
                  <a:close/>
                  <a:moveTo>
                    <a:pt x="4507" y="10568"/>
                  </a:moveTo>
                  <a:cubicBezTo>
                    <a:pt x="4583" y="10667"/>
                    <a:pt x="4606" y="10760"/>
                    <a:pt x="4606" y="10882"/>
                  </a:cubicBezTo>
                  <a:cubicBezTo>
                    <a:pt x="4606" y="11027"/>
                    <a:pt x="4560" y="11173"/>
                    <a:pt x="4437" y="11295"/>
                  </a:cubicBezTo>
                  <a:cubicBezTo>
                    <a:pt x="4339" y="11394"/>
                    <a:pt x="4193" y="11464"/>
                    <a:pt x="4048" y="11464"/>
                  </a:cubicBezTo>
                  <a:lnTo>
                    <a:pt x="4025" y="11464"/>
                  </a:lnTo>
                  <a:cubicBezTo>
                    <a:pt x="3734" y="11464"/>
                    <a:pt x="3466" y="11196"/>
                    <a:pt x="3466" y="10882"/>
                  </a:cubicBezTo>
                  <a:cubicBezTo>
                    <a:pt x="3466" y="10789"/>
                    <a:pt x="3489" y="10690"/>
                    <a:pt x="3542" y="10614"/>
                  </a:cubicBezTo>
                  <a:lnTo>
                    <a:pt x="3612" y="10667"/>
                  </a:lnTo>
                  <a:cubicBezTo>
                    <a:pt x="3710" y="10789"/>
                    <a:pt x="3856" y="10835"/>
                    <a:pt x="4001" y="10835"/>
                  </a:cubicBezTo>
                  <a:cubicBezTo>
                    <a:pt x="4170" y="10835"/>
                    <a:pt x="4315" y="10789"/>
                    <a:pt x="4414" y="10667"/>
                  </a:cubicBezTo>
                  <a:lnTo>
                    <a:pt x="4507" y="10568"/>
                  </a:lnTo>
                  <a:close/>
                  <a:moveTo>
                    <a:pt x="2111" y="10568"/>
                  </a:moveTo>
                  <a:lnTo>
                    <a:pt x="3030" y="10835"/>
                  </a:lnTo>
                  <a:lnTo>
                    <a:pt x="3030" y="10882"/>
                  </a:lnTo>
                  <a:cubicBezTo>
                    <a:pt x="3030" y="11248"/>
                    <a:pt x="3222" y="11562"/>
                    <a:pt x="3513" y="11754"/>
                  </a:cubicBezTo>
                  <a:lnTo>
                    <a:pt x="3222" y="12679"/>
                  </a:lnTo>
                  <a:cubicBezTo>
                    <a:pt x="3030" y="12580"/>
                    <a:pt x="2838" y="12435"/>
                    <a:pt x="2669" y="12289"/>
                  </a:cubicBezTo>
                  <a:cubicBezTo>
                    <a:pt x="2280" y="11900"/>
                    <a:pt x="2088" y="11417"/>
                    <a:pt x="2088" y="10882"/>
                  </a:cubicBezTo>
                  <a:cubicBezTo>
                    <a:pt x="2088" y="10789"/>
                    <a:pt x="2088" y="10667"/>
                    <a:pt x="2111" y="10568"/>
                  </a:cubicBezTo>
                  <a:close/>
                  <a:moveTo>
                    <a:pt x="4920" y="11394"/>
                  </a:moveTo>
                  <a:lnTo>
                    <a:pt x="5839" y="11661"/>
                  </a:lnTo>
                  <a:cubicBezTo>
                    <a:pt x="5525" y="12359"/>
                    <a:pt x="4821" y="12848"/>
                    <a:pt x="4048" y="12848"/>
                  </a:cubicBezTo>
                  <a:lnTo>
                    <a:pt x="4025" y="12848"/>
                  </a:lnTo>
                  <a:cubicBezTo>
                    <a:pt x="3902" y="12848"/>
                    <a:pt x="3780" y="12824"/>
                    <a:pt x="3658" y="12795"/>
                  </a:cubicBezTo>
                  <a:lnTo>
                    <a:pt x="3926" y="11876"/>
                  </a:lnTo>
                  <a:cubicBezTo>
                    <a:pt x="3949" y="11900"/>
                    <a:pt x="4001" y="11900"/>
                    <a:pt x="4025" y="11900"/>
                  </a:cubicBezTo>
                  <a:lnTo>
                    <a:pt x="4048" y="11900"/>
                  </a:lnTo>
                  <a:cubicBezTo>
                    <a:pt x="4414" y="11900"/>
                    <a:pt x="4728" y="11684"/>
                    <a:pt x="4920" y="11394"/>
                  </a:cubicBezTo>
                  <a:close/>
                  <a:moveTo>
                    <a:pt x="6519" y="1"/>
                  </a:moveTo>
                  <a:cubicBezTo>
                    <a:pt x="6205" y="1"/>
                    <a:pt x="5961" y="245"/>
                    <a:pt x="5961" y="559"/>
                  </a:cubicBezTo>
                  <a:lnTo>
                    <a:pt x="5961" y="1385"/>
                  </a:lnTo>
                  <a:cubicBezTo>
                    <a:pt x="5624" y="1484"/>
                    <a:pt x="5287" y="1600"/>
                    <a:pt x="4996" y="1775"/>
                  </a:cubicBezTo>
                  <a:lnTo>
                    <a:pt x="4414" y="1216"/>
                  </a:lnTo>
                  <a:cubicBezTo>
                    <a:pt x="4315" y="1094"/>
                    <a:pt x="4170" y="1048"/>
                    <a:pt x="4001" y="1048"/>
                  </a:cubicBezTo>
                  <a:cubicBezTo>
                    <a:pt x="3856" y="1048"/>
                    <a:pt x="3710" y="1094"/>
                    <a:pt x="3612" y="1216"/>
                  </a:cubicBezTo>
                  <a:lnTo>
                    <a:pt x="2547" y="2257"/>
                  </a:lnTo>
                  <a:cubicBezTo>
                    <a:pt x="2425" y="2379"/>
                    <a:pt x="2379" y="2525"/>
                    <a:pt x="2379" y="2670"/>
                  </a:cubicBezTo>
                  <a:cubicBezTo>
                    <a:pt x="2379" y="2816"/>
                    <a:pt x="2425" y="2961"/>
                    <a:pt x="2547" y="3083"/>
                  </a:cubicBezTo>
                  <a:lnTo>
                    <a:pt x="3129" y="3636"/>
                  </a:lnTo>
                  <a:cubicBezTo>
                    <a:pt x="2960" y="3955"/>
                    <a:pt x="2815" y="4269"/>
                    <a:pt x="2716" y="4607"/>
                  </a:cubicBezTo>
                  <a:lnTo>
                    <a:pt x="1913" y="4607"/>
                  </a:lnTo>
                  <a:cubicBezTo>
                    <a:pt x="1599" y="4607"/>
                    <a:pt x="1332" y="4874"/>
                    <a:pt x="1332" y="5188"/>
                  </a:cubicBezTo>
                  <a:lnTo>
                    <a:pt x="1332" y="6689"/>
                  </a:lnTo>
                  <a:cubicBezTo>
                    <a:pt x="1332" y="7009"/>
                    <a:pt x="1599" y="7247"/>
                    <a:pt x="1913" y="7247"/>
                  </a:cubicBezTo>
                  <a:lnTo>
                    <a:pt x="2716" y="7247"/>
                  </a:lnTo>
                  <a:cubicBezTo>
                    <a:pt x="2763" y="7468"/>
                    <a:pt x="2838" y="7660"/>
                    <a:pt x="2931" y="7852"/>
                  </a:cubicBezTo>
                  <a:cubicBezTo>
                    <a:pt x="2786" y="7904"/>
                    <a:pt x="2640" y="7951"/>
                    <a:pt x="2524" y="8026"/>
                  </a:cubicBezTo>
                  <a:lnTo>
                    <a:pt x="2158" y="7683"/>
                  </a:lnTo>
                  <a:cubicBezTo>
                    <a:pt x="2073" y="7599"/>
                    <a:pt x="1958" y="7557"/>
                    <a:pt x="1844" y="7557"/>
                  </a:cubicBezTo>
                  <a:cubicBezTo>
                    <a:pt x="1729" y="7557"/>
                    <a:pt x="1614" y="7599"/>
                    <a:pt x="1530" y="7683"/>
                  </a:cubicBezTo>
                  <a:lnTo>
                    <a:pt x="826" y="8410"/>
                  </a:lnTo>
                  <a:cubicBezTo>
                    <a:pt x="727" y="8486"/>
                    <a:pt x="680" y="8608"/>
                    <a:pt x="680" y="8724"/>
                  </a:cubicBezTo>
                  <a:cubicBezTo>
                    <a:pt x="680" y="8846"/>
                    <a:pt x="727" y="8969"/>
                    <a:pt x="826" y="9044"/>
                  </a:cubicBezTo>
                  <a:lnTo>
                    <a:pt x="1163" y="9381"/>
                  </a:lnTo>
                  <a:cubicBezTo>
                    <a:pt x="1070" y="9573"/>
                    <a:pt x="995" y="9742"/>
                    <a:pt x="948" y="9940"/>
                  </a:cubicBezTo>
                  <a:lnTo>
                    <a:pt x="436" y="9940"/>
                  </a:lnTo>
                  <a:cubicBezTo>
                    <a:pt x="198" y="9940"/>
                    <a:pt x="0" y="10155"/>
                    <a:pt x="0" y="10399"/>
                  </a:cubicBezTo>
                  <a:lnTo>
                    <a:pt x="0" y="11394"/>
                  </a:lnTo>
                  <a:cubicBezTo>
                    <a:pt x="0" y="11661"/>
                    <a:pt x="198" y="11853"/>
                    <a:pt x="459" y="11853"/>
                  </a:cubicBezTo>
                  <a:lnTo>
                    <a:pt x="948" y="11853"/>
                  </a:lnTo>
                  <a:cubicBezTo>
                    <a:pt x="995" y="12045"/>
                    <a:pt x="1093" y="12243"/>
                    <a:pt x="1186" y="12411"/>
                  </a:cubicBezTo>
                  <a:lnTo>
                    <a:pt x="826" y="12749"/>
                  </a:lnTo>
                  <a:cubicBezTo>
                    <a:pt x="657" y="12941"/>
                    <a:pt x="657" y="13231"/>
                    <a:pt x="849" y="13406"/>
                  </a:cubicBezTo>
                  <a:lnTo>
                    <a:pt x="1553" y="14104"/>
                  </a:lnTo>
                  <a:cubicBezTo>
                    <a:pt x="1623" y="14179"/>
                    <a:pt x="1745" y="14226"/>
                    <a:pt x="1867" y="14226"/>
                  </a:cubicBezTo>
                  <a:cubicBezTo>
                    <a:pt x="1989" y="14226"/>
                    <a:pt x="2111" y="14179"/>
                    <a:pt x="2181" y="14104"/>
                  </a:cubicBezTo>
                  <a:lnTo>
                    <a:pt x="2547" y="13767"/>
                  </a:lnTo>
                  <a:cubicBezTo>
                    <a:pt x="2716" y="13842"/>
                    <a:pt x="2908" y="13935"/>
                    <a:pt x="3106" y="13988"/>
                  </a:cubicBezTo>
                  <a:lnTo>
                    <a:pt x="3106" y="14470"/>
                  </a:lnTo>
                  <a:cubicBezTo>
                    <a:pt x="3106" y="14592"/>
                    <a:pt x="3152" y="14714"/>
                    <a:pt x="3222" y="14784"/>
                  </a:cubicBezTo>
                  <a:cubicBezTo>
                    <a:pt x="3321" y="14883"/>
                    <a:pt x="3420" y="14930"/>
                    <a:pt x="3542" y="14930"/>
                  </a:cubicBezTo>
                  <a:lnTo>
                    <a:pt x="3734" y="14930"/>
                  </a:lnTo>
                  <a:cubicBezTo>
                    <a:pt x="3856" y="14930"/>
                    <a:pt x="3949" y="14831"/>
                    <a:pt x="3949" y="14714"/>
                  </a:cubicBezTo>
                  <a:cubicBezTo>
                    <a:pt x="3949" y="14592"/>
                    <a:pt x="3856" y="14493"/>
                    <a:pt x="3734" y="14493"/>
                  </a:cubicBezTo>
                  <a:lnTo>
                    <a:pt x="3542" y="14493"/>
                  </a:lnTo>
                  <a:lnTo>
                    <a:pt x="3542" y="14470"/>
                  </a:lnTo>
                  <a:lnTo>
                    <a:pt x="3542" y="13813"/>
                  </a:lnTo>
                  <a:cubicBezTo>
                    <a:pt x="3542" y="13720"/>
                    <a:pt x="3466" y="13621"/>
                    <a:pt x="3367" y="13598"/>
                  </a:cubicBezTo>
                  <a:cubicBezTo>
                    <a:pt x="3106" y="13551"/>
                    <a:pt x="2838" y="13429"/>
                    <a:pt x="2617" y="13284"/>
                  </a:cubicBezTo>
                  <a:cubicBezTo>
                    <a:pt x="2584" y="13265"/>
                    <a:pt x="2548" y="13257"/>
                    <a:pt x="2512" y="13257"/>
                  </a:cubicBezTo>
                  <a:cubicBezTo>
                    <a:pt x="2447" y="13257"/>
                    <a:pt x="2383" y="13285"/>
                    <a:pt x="2350" y="13330"/>
                  </a:cubicBezTo>
                  <a:lnTo>
                    <a:pt x="1890" y="13790"/>
                  </a:lnTo>
                  <a:lnTo>
                    <a:pt x="1867" y="13790"/>
                  </a:lnTo>
                  <a:lnTo>
                    <a:pt x="1140" y="13086"/>
                  </a:lnTo>
                  <a:lnTo>
                    <a:pt x="1140" y="13063"/>
                  </a:lnTo>
                  <a:lnTo>
                    <a:pt x="1599" y="12603"/>
                  </a:lnTo>
                  <a:cubicBezTo>
                    <a:pt x="1675" y="12534"/>
                    <a:pt x="1698" y="12411"/>
                    <a:pt x="1652" y="12336"/>
                  </a:cubicBezTo>
                  <a:cubicBezTo>
                    <a:pt x="1506" y="12097"/>
                    <a:pt x="1384" y="11853"/>
                    <a:pt x="1332" y="11586"/>
                  </a:cubicBezTo>
                  <a:cubicBezTo>
                    <a:pt x="1309" y="11487"/>
                    <a:pt x="1216" y="11417"/>
                    <a:pt x="1117" y="11417"/>
                  </a:cubicBezTo>
                  <a:lnTo>
                    <a:pt x="459" y="11417"/>
                  </a:lnTo>
                  <a:cubicBezTo>
                    <a:pt x="436" y="11417"/>
                    <a:pt x="436" y="11417"/>
                    <a:pt x="436" y="11394"/>
                  </a:cubicBezTo>
                  <a:lnTo>
                    <a:pt x="436" y="10399"/>
                  </a:lnTo>
                  <a:cubicBezTo>
                    <a:pt x="436" y="10399"/>
                    <a:pt x="436" y="10376"/>
                    <a:pt x="459" y="10376"/>
                  </a:cubicBezTo>
                  <a:lnTo>
                    <a:pt x="1117" y="10376"/>
                  </a:lnTo>
                  <a:cubicBezTo>
                    <a:pt x="1216" y="10376"/>
                    <a:pt x="1285" y="10300"/>
                    <a:pt x="1309" y="10207"/>
                  </a:cubicBezTo>
                  <a:cubicBezTo>
                    <a:pt x="1384" y="9940"/>
                    <a:pt x="1477" y="9696"/>
                    <a:pt x="1623" y="9451"/>
                  </a:cubicBezTo>
                  <a:cubicBezTo>
                    <a:pt x="1675" y="9381"/>
                    <a:pt x="1675" y="9259"/>
                    <a:pt x="1599" y="9190"/>
                  </a:cubicBezTo>
                  <a:lnTo>
                    <a:pt x="1140" y="8724"/>
                  </a:lnTo>
                  <a:lnTo>
                    <a:pt x="1117" y="8724"/>
                  </a:lnTo>
                  <a:cubicBezTo>
                    <a:pt x="1117" y="8701"/>
                    <a:pt x="1117" y="8701"/>
                    <a:pt x="1140" y="8701"/>
                  </a:cubicBezTo>
                  <a:lnTo>
                    <a:pt x="1844" y="7997"/>
                  </a:lnTo>
                  <a:lnTo>
                    <a:pt x="2326" y="8463"/>
                  </a:lnTo>
                  <a:cubicBezTo>
                    <a:pt x="2368" y="8501"/>
                    <a:pt x="2415" y="8518"/>
                    <a:pt x="2465" y="8518"/>
                  </a:cubicBezTo>
                  <a:cubicBezTo>
                    <a:pt x="2506" y="8518"/>
                    <a:pt x="2549" y="8507"/>
                    <a:pt x="2594" y="8486"/>
                  </a:cubicBezTo>
                  <a:cubicBezTo>
                    <a:pt x="2739" y="8387"/>
                    <a:pt x="2908" y="8317"/>
                    <a:pt x="3106" y="8242"/>
                  </a:cubicBezTo>
                  <a:lnTo>
                    <a:pt x="3106" y="8242"/>
                  </a:lnTo>
                  <a:lnTo>
                    <a:pt x="2547" y="8800"/>
                  </a:lnTo>
                  <a:cubicBezTo>
                    <a:pt x="2448" y="8899"/>
                    <a:pt x="2402" y="9015"/>
                    <a:pt x="2379" y="9160"/>
                  </a:cubicBezTo>
                  <a:cubicBezTo>
                    <a:pt x="1913" y="9597"/>
                    <a:pt x="1623" y="10231"/>
                    <a:pt x="1652" y="10905"/>
                  </a:cubicBezTo>
                  <a:cubicBezTo>
                    <a:pt x="1652" y="11539"/>
                    <a:pt x="1890" y="12144"/>
                    <a:pt x="2350" y="12580"/>
                  </a:cubicBezTo>
                  <a:cubicBezTo>
                    <a:pt x="2786" y="13040"/>
                    <a:pt x="3396" y="13284"/>
                    <a:pt x="4025" y="13284"/>
                  </a:cubicBezTo>
                  <a:lnTo>
                    <a:pt x="4048" y="13284"/>
                  </a:lnTo>
                  <a:cubicBezTo>
                    <a:pt x="5019" y="13284"/>
                    <a:pt x="5891" y="12679"/>
                    <a:pt x="6252" y="11807"/>
                  </a:cubicBezTo>
                  <a:cubicBezTo>
                    <a:pt x="6328" y="11853"/>
                    <a:pt x="6421" y="11876"/>
                    <a:pt x="6519" y="11876"/>
                  </a:cubicBezTo>
                  <a:lnTo>
                    <a:pt x="6642" y="11876"/>
                  </a:lnTo>
                  <a:cubicBezTo>
                    <a:pt x="6595" y="12022"/>
                    <a:pt x="6519" y="12167"/>
                    <a:pt x="6450" y="12313"/>
                  </a:cubicBezTo>
                  <a:cubicBezTo>
                    <a:pt x="6397" y="12411"/>
                    <a:pt x="6397" y="12505"/>
                    <a:pt x="6473" y="12580"/>
                  </a:cubicBezTo>
                  <a:lnTo>
                    <a:pt x="6932" y="13040"/>
                  </a:lnTo>
                  <a:cubicBezTo>
                    <a:pt x="6932" y="13040"/>
                    <a:pt x="6956" y="13040"/>
                    <a:pt x="6956" y="13063"/>
                  </a:cubicBezTo>
                  <a:lnTo>
                    <a:pt x="6932" y="13063"/>
                  </a:lnTo>
                  <a:lnTo>
                    <a:pt x="6229" y="13767"/>
                  </a:lnTo>
                  <a:lnTo>
                    <a:pt x="6205" y="13767"/>
                  </a:lnTo>
                  <a:lnTo>
                    <a:pt x="5746" y="13307"/>
                  </a:lnTo>
                  <a:cubicBezTo>
                    <a:pt x="5705" y="13266"/>
                    <a:pt x="5658" y="13247"/>
                    <a:pt x="5608" y="13247"/>
                  </a:cubicBezTo>
                  <a:cubicBezTo>
                    <a:pt x="5567" y="13247"/>
                    <a:pt x="5523" y="13260"/>
                    <a:pt x="5478" y="13284"/>
                  </a:cubicBezTo>
                  <a:cubicBezTo>
                    <a:pt x="5257" y="13429"/>
                    <a:pt x="4996" y="13522"/>
                    <a:pt x="4728" y="13598"/>
                  </a:cubicBezTo>
                  <a:cubicBezTo>
                    <a:pt x="4629" y="13621"/>
                    <a:pt x="4560" y="13720"/>
                    <a:pt x="4560" y="13813"/>
                  </a:cubicBezTo>
                  <a:lnTo>
                    <a:pt x="4560" y="14470"/>
                  </a:lnTo>
                  <a:cubicBezTo>
                    <a:pt x="4560" y="14592"/>
                    <a:pt x="4653" y="14685"/>
                    <a:pt x="4775" y="14685"/>
                  </a:cubicBezTo>
                  <a:cubicBezTo>
                    <a:pt x="4897" y="14685"/>
                    <a:pt x="5019" y="14592"/>
                    <a:pt x="4996" y="14470"/>
                  </a:cubicBezTo>
                  <a:lnTo>
                    <a:pt x="4996" y="13988"/>
                  </a:lnTo>
                  <a:cubicBezTo>
                    <a:pt x="5188" y="13912"/>
                    <a:pt x="5380" y="13842"/>
                    <a:pt x="5548" y="13743"/>
                  </a:cubicBezTo>
                  <a:lnTo>
                    <a:pt x="5915" y="14081"/>
                  </a:lnTo>
                  <a:cubicBezTo>
                    <a:pt x="5984" y="14179"/>
                    <a:pt x="6107" y="14226"/>
                    <a:pt x="6229" y="14226"/>
                  </a:cubicBezTo>
                  <a:cubicBezTo>
                    <a:pt x="6351" y="14226"/>
                    <a:pt x="6473" y="14179"/>
                    <a:pt x="6543" y="14081"/>
                  </a:cubicBezTo>
                  <a:lnTo>
                    <a:pt x="7246" y="13377"/>
                  </a:lnTo>
                  <a:cubicBezTo>
                    <a:pt x="7345" y="13284"/>
                    <a:pt x="7392" y="13162"/>
                    <a:pt x="7392" y="13040"/>
                  </a:cubicBezTo>
                  <a:cubicBezTo>
                    <a:pt x="7392" y="12917"/>
                    <a:pt x="7345" y="12824"/>
                    <a:pt x="7246" y="12726"/>
                  </a:cubicBezTo>
                  <a:lnTo>
                    <a:pt x="6909" y="12388"/>
                  </a:lnTo>
                  <a:cubicBezTo>
                    <a:pt x="6979" y="12214"/>
                    <a:pt x="7055" y="12045"/>
                    <a:pt x="7124" y="11876"/>
                  </a:cubicBezTo>
                  <a:lnTo>
                    <a:pt x="8020" y="11876"/>
                  </a:lnTo>
                  <a:cubicBezTo>
                    <a:pt x="8340" y="11876"/>
                    <a:pt x="8602" y="11632"/>
                    <a:pt x="8602" y="11318"/>
                  </a:cubicBezTo>
                  <a:lnTo>
                    <a:pt x="8602" y="10498"/>
                  </a:lnTo>
                  <a:cubicBezTo>
                    <a:pt x="8869" y="10422"/>
                    <a:pt x="9113" y="10324"/>
                    <a:pt x="9358" y="10207"/>
                  </a:cubicBezTo>
                  <a:cubicBezTo>
                    <a:pt x="9404" y="10231"/>
                    <a:pt x="9427" y="10254"/>
                    <a:pt x="9451" y="10277"/>
                  </a:cubicBezTo>
                  <a:lnTo>
                    <a:pt x="9328" y="10591"/>
                  </a:lnTo>
                  <a:cubicBezTo>
                    <a:pt x="9235" y="10789"/>
                    <a:pt x="9328" y="11027"/>
                    <a:pt x="9526" y="11126"/>
                  </a:cubicBezTo>
                  <a:lnTo>
                    <a:pt x="10253" y="11417"/>
                  </a:lnTo>
                  <a:cubicBezTo>
                    <a:pt x="10304" y="11443"/>
                    <a:pt x="10358" y="11455"/>
                    <a:pt x="10412" y="11455"/>
                  </a:cubicBezTo>
                  <a:cubicBezTo>
                    <a:pt x="10563" y="11455"/>
                    <a:pt x="10714" y="11359"/>
                    <a:pt x="10782" y="11196"/>
                  </a:cubicBezTo>
                  <a:lnTo>
                    <a:pt x="10905" y="10882"/>
                  </a:lnTo>
                  <a:cubicBezTo>
                    <a:pt x="10977" y="10894"/>
                    <a:pt x="11044" y="10899"/>
                    <a:pt x="11111" y="10899"/>
                  </a:cubicBezTo>
                  <a:cubicBezTo>
                    <a:pt x="11178" y="10899"/>
                    <a:pt x="11245" y="10894"/>
                    <a:pt x="11317" y="10882"/>
                  </a:cubicBezTo>
                  <a:lnTo>
                    <a:pt x="11440" y="11196"/>
                  </a:lnTo>
                  <a:cubicBezTo>
                    <a:pt x="11486" y="11318"/>
                    <a:pt x="11562" y="11394"/>
                    <a:pt x="11655" y="11417"/>
                  </a:cubicBezTo>
                  <a:cubicBezTo>
                    <a:pt x="11713" y="11444"/>
                    <a:pt x="11779" y="11456"/>
                    <a:pt x="11843" y="11456"/>
                  </a:cubicBezTo>
                  <a:cubicBezTo>
                    <a:pt x="11889" y="11456"/>
                    <a:pt x="11934" y="11450"/>
                    <a:pt x="11975" y="11440"/>
                  </a:cubicBezTo>
                  <a:lnTo>
                    <a:pt x="12673" y="11126"/>
                  </a:lnTo>
                  <a:cubicBezTo>
                    <a:pt x="12771" y="11103"/>
                    <a:pt x="12870" y="11027"/>
                    <a:pt x="12894" y="10934"/>
                  </a:cubicBezTo>
                  <a:cubicBezTo>
                    <a:pt x="12940" y="10812"/>
                    <a:pt x="12940" y="10713"/>
                    <a:pt x="12894" y="10614"/>
                  </a:cubicBezTo>
                  <a:lnTo>
                    <a:pt x="12771" y="10300"/>
                  </a:lnTo>
                  <a:cubicBezTo>
                    <a:pt x="12870" y="10207"/>
                    <a:pt x="12963" y="10108"/>
                    <a:pt x="13062" y="10010"/>
                  </a:cubicBezTo>
                  <a:lnTo>
                    <a:pt x="13376" y="10155"/>
                  </a:lnTo>
                  <a:cubicBezTo>
                    <a:pt x="13421" y="10172"/>
                    <a:pt x="13469" y="10180"/>
                    <a:pt x="13516" y="10180"/>
                  </a:cubicBezTo>
                  <a:cubicBezTo>
                    <a:pt x="13675" y="10180"/>
                    <a:pt x="13830" y="10088"/>
                    <a:pt x="13888" y="9940"/>
                  </a:cubicBezTo>
                  <a:lnTo>
                    <a:pt x="14202" y="9213"/>
                  </a:lnTo>
                  <a:cubicBezTo>
                    <a:pt x="14272" y="9015"/>
                    <a:pt x="14179" y="8777"/>
                    <a:pt x="13981" y="8701"/>
                  </a:cubicBezTo>
                  <a:lnTo>
                    <a:pt x="13667" y="8556"/>
                  </a:lnTo>
                  <a:cubicBezTo>
                    <a:pt x="13690" y="8434"/>
                    <a:pt x="13690" y="8288"/>
                    <a:pt x="13667" y="8143"/>
                  </a:cubicBezTo>
                  <a:lnTo>
                    <a:pt x="13981" y="8026"/>
                  </a:lnTo>
                  <a:cubicBezTo>
                    <a:pt x="14080" y="7997"/>
                    <a:pt x="14179" y="7904"/>
                    <a:pt x="14202" y="7805"/>
                  </a:cubicBezTo>
                  <a:cubicBezTo>
                    <a:pt x="14249" y="7707"/>
                    <a:pt x="14249" y="7613"/>
                    <a:pt x="14202" y="7515"/>
                  </a:cubicBezTo>
                  <a:lnTo>
                    <a:pt x="13911" y="6788"/>
                  </a:lnTo>
                  <a:cubicBezTo>
                    <a:pt x="13888" y="6689"/>
                    <a:pt x="13789" y="6619"/>
                    <a:pt x="13690" y="6572"/>
                  </a:cubicBezTo>
                  <a:cubicBezTo>
                    <a:pt x="13644" y="6546"/>
                    <a:pt x="13596" y="6533"/>
                    <a:pt x="13547" y="6533"/>
                  </a:cubicBezTo>
                  <a:cubicBezTo>
                    <a:pt x="13498" y="6533"/>
                    <a:pt x="13449" y="6546"/>
                    <a:pt x="13399" y="6572"/>
                  </a:cubicBezTo>
                  <a:lnTo>
                    <a:pt x="13208" y="6642"/>
                  </a:lnTo>
                  <a:lnTo>
                    <a:pt x="13208" y="5188"/>
                  </a:lnTo>
                  <a:cubicBezTo>
                    <a:pt x="13208" y="4874"/>
                    <a:pt x="12963" y="4607"/>
                    <a:pt x="12649" y="4607"/>
                  </a:cubicBezTo>
                  <a:lnTo>
                    <a:pt x="11853" y="4607"/>
                  </a:lnTo>
                  <a:cubicBezTo>
                    <a:pt x="11730" y="4607"/>
                    <a:pt x="11632" y="4706"/>
                    <a:pt x="11632" y="4828"/>
                  </a:cubicBezTo>
                  <a:cubicBezTo>
                    <a:pt x="11632" y="4944"/>
                    <a:pt x="11730" y="5043"/>
                    <a:pt x="11853" y="5043"/>
                  </a:cubicBezTo>
                  <a:lnTo>
                    <a:pt x="12649" y="5043"/>
                  </a:lnTo>
                  <a:cubicBezTo>
                    <a:pt x="12725" y="5043"/>
                    <a:pt x="12771" y="5119"/>
                    <a:pt x="12771" y="5188"/>
                  </a:cubicBezTo>
                  <a:lnTo>
                    <a:pt x="12771" y="5601"/>
                  </a:lnTo>
                  <a:lnTo>
                    <a:pt x="11998" y="5264"/>
                  </a:lnTo>
                  <a:cubicBezTo>
                    <a:pt x="11948" y="5249"/>
                    <a:pt x="11893" y="5242"/>
                    <a:pt x="11839" y="5242"/>
                  </a:cubicBezTo>
                  <a:cubicBezTo>
                    <a:pt x="11784" y="5242"/>
                    <a:pt x="11730" y="5249"/>
                    <a:pt x="11684" y="5264"/>
                  </a:cubicBezTo>
                  <a:cubicBezTo>
                    <a:pt x="11585" y="5310"/>
                    <a:pt x="11509" y="5380"/>
                    <a:pt x="11463" y="5479"/>
                  </a:cubicBezTo>
                  <a:lnTo>
                    <a:pt x="11341" y="5793"/>
                  </a:lnTo>
                  <a:lnTo>
                    <a:pt x="10928" y="5793"/>
                  </a:lnTo>
                  <a:lnTo>
                    <a:pt x="10811" y="5479"/>
                  </a:lnTo>
                  <a:cubicBezTo>
                    <a:pt x="10782" y="5433"/>
                    <a:pt x="10759" y="5380"/>
                    <a:pt x="10736" y="5357"/>
                  </a:cubicBezTo>
                  <a:cubicBezTo>
                    <a:pt x="10590" y="4537"/>
                    <a:pt x="10178" y="3810"/>
                    <a:pt x="9549" y="3275"/>
                  </a:cubicBezTo>
                  <a:cubicBezTo>
                    <a:pt x="8921" y="2740"/>
                    <a:pt x="8119" y="2426"/>
                    <a:pt x="7270" y="2426"/>
                  </a:cubicBezTo>
                  <a:cubicBezTo>
                    <a:pt x="6932" y="2426"/>
                    <a:pt x="6566" y="2501"/>
                    <a:pt x="6229" y="2595"/>
                  </a:cubicBezTo>
                  <a:cubicBezTo>
                    <a:pt x="6130" y="2618"/>
                    <a:pt x="6060" y="2763"/>
                    <a:pt x="6083" y="2862"/>
                  </a:cubicBezTo>
                  <a:cubicBezTo>
                    <a:pt x="6120" y="2958"/>
                    <a:pt x="6203" y="3022"/>
                    <a:pt x="6297" y="3022"/>
                  </a:cubicBezTo>
                  <a:cubicBezTo>
                    <a:pt x="6322" y="3022"/>
                    <a:pt x="6348" y="3017"/>
                    <a:pt x="6374" y="3007"/>
                  </a:cubicBezTo>
                  <a:cubicBezTo>
                    <a:pt x="6665" y="2938"/>
                    <a:pt x="6956" y="2885"/>
                    <a:pt x="7270" y="2885"/>
                  </a:cubicBezTo>
                  <a:cubicBezTo>
                    <a:pt x="8724" y="2885"/>
                    <a:pt x="9962" y="3880"/>
                    <a:pt x="10253" y="5264"/>
                  </a:cubicBezTo>
                  <a:lnTo>
                    <a:pt x="9573" y="5555"/>
                  </a:lnTo>
                  <a:cubicBezTo>
                    <a:pt x="9474" y="5601"/>
                    <a:pt x="9381" y="5671"/>
                    <a:pt x="9358" y="5770"/>
                  </a:cubicBezTo>
                  <a:cubicBezTo>
                    <a:pt x="9305" y="5869"/>
                    <a:pt x="9305" y="5962"/>
                    <a:pt x="9358" y="6084"/>
                  </a:cubicBezTo>
                  <a:lnTo>
                    <a:pt x="9474" y="6398"/>
                  </a:lnTo>
                  <a:cubicBezTo>
                    <a:pt x="9381" y="6474"/>
                    <a:pt x="9282" y="6572"/>
                    <a:pt x="9183" y="6666"/>
                  </a:cubicBezTo>
                  <a:lnTo>
                    <a:pt x="8869" y="6543"/>
                  </a:lnTo>
                  <a:cubicBezTo>
                    <a:pt x="8823" y="6520"/>
                    <a:pt x="8775" y="6509"/>
                    <a:pt x="8723" y="6509"/>
                  </a:cubicBezTo>
                  <a:cubicBezTo>
                    <a:pt x="8671" y="6509"/>
                    <a:pt x="8616" y="6520"/>
                    <a:pt x="8555" y="6543"/>
                  </a:cubicBezTo>
                  <a:cubicBezTo>
                    <a:pt x="8456" y="6572"/>
                    <a:pt x="8386" y="6666"/>
                    <a:pt x="8340" y="6764"/>
                  </a:cubicBezTo>
                  <a:lnTo>
                    <a:pt x="8049" y="7468"/>
                  </a:lnTo>
                  <a:cubicBezTo>
                    <a:pt x="7997" y="7561"/>
                    <a:pt x="7997" y="7683"/>
                    <a:pt x="8049" y="7782"/>
                  </a:cubicBezTo>
                  <a:cubicBezTo>
                    <a:pt x="8096" y="7881"/>
                    <a:pt x="8165" y="7951"/>
                    <a:pt x="8264" y="7997"/>
                  </a:cubicBezTo>
                  <a:lnTo>
                    <a:pt x="8578" y="8119"/>
                  </a:lnTo>
                  <a:cubicBezTo>
                    <a:pt x="8555" y="8265"/>
                    <a:pt x="8555" y="8387"/>
                    <a:pt x="8578" y="8532"/>
                  </a:cubicBezTo>
                  <a:lnTo>
                    <a:pt x="8264" y="8655"/>
                  </a:lnTo>
                  <a:cubicBezTo>
                    <a:pt x="8142" y="8701"/>
                    <a:pt x="8072" y="8800"/>
                    <a:pt x="8020" y="8899"/>
                  </a:cubicBezTo>
                  <a:cubicBezTo>
                    <a:pt x="7781" y="8969"/>
                    <a:pt x="7537" y="8992"/>
                    <a:pt x="7270" y="8992"/>
                  </a:cubicBezTo>
                  <a:lnTo>
                    <a:pt x="7246" y="8992"/>
                  </a:lnTo>
                  <a:cubicBezTo>
                    <a:pt x="7322" y="8922"/>
                    <a:pt x="7369" y="8800"/>
                    <a:pt x="7369" y="8701"/>
                  </a:cubicBezTo>
                  <a:cubicBezTo>
                    <a:pt x="7369" y="8579"/>
                    <a:pt x="7322" y="8463"/>
                    <a:pt x="7223" y="8364"/>
                  </a:cubicBezTo>
                  <a:lnTo>
                    <a:pt x="6519" y="7660"/>
                  </a:lnTo>
                  <a:cubicBezTo>
                    <a:pt x="6450" y="7590"/>
                    <a:pt x="6328" y="7538"/>
                    <a:pt x="6205" y="7538"/>
                  </a:cubicBezTo>
                  <a:cubicBezTo>
                    <a:pt x="6083" y="7538"/>
                    <a:pt x="5961" y="7590"/>
                    <a:pt x="5891" y="7660"/>
                  </a:cubicBezTo>
                  <a:lnTo>
                    <a:pt x="5525" y="8026"/>
                  </a:lnTo>
                  <a:cubicBezTo>
                    <a:pt x="5356" y="7928"/>
                    <a:pt x="5164" y="7852"/>
                    <a:pt x="4967" y="7782"/>
                  </a:cubicBezTo>
                  <a:lnTo>
                    <a:pt x="4967" y="7299"/>
                  </a:lnTo>
                  <a:cubicBezTo>
                    <a:pt x="4967" y="7070"/>
                    <a:pt x="4797" y="6861"/>
                    <a:pt x="4554" y="6861"/>
                  </a:cubicBezTo>
                  <a:cubicBezTo>
                    <a:pt x="4539" y="6861"/>
                    <a:pt x="4523" y="6862"/>
                    <a:pt x="4507" y="6863"/>
                  </a:cubicBezTo>
                  <a:lnTo>
                    <a:pt x="4362" y="6863"/>
                  </a:lnTo>
                  <a:cubicBezTo>
                    <a:pt x="4269" y="6572"/>
                    <a:pt x="4216" y="6253"/>
                    <a:pt x="4216" y="5939"/>
                  </a:cubicBezTo>
                  <a:cubicBezTo>
                    <a:pt x="4216" y="4973"/>
                    <a:pt x="4676" y="4048"/>
                    <a:pt x="5455" y="3467"/>
                  </a:cubicBezTo>
                  <a:cubicBezTo>
                    <a:pt x="5548" y="3397"/>
                    <a:pt x="5577" y="3275"/>
                    <a:pt x="5502" y="3176"/>
                  </a:cubicBezTo>
                  <a:cubicBezTo>
                    <a:pt x="5459" y="3119"/>
                    <a:pt x="5389" y="3086"/>
                    <a:pt x="5318" y="3086"/>
                  </a:cubicBezTo>
                  <a:cubicBezTo>
                    <a:pt x="5272" y="3086"/>
                    <a:pt x="5226" y="3100"/>
                    <a:pt x="5188" y="3130"/>
                  </a:cubicBezTo>
                  <a:cubicBezTo>
                    <a:pt x="4315" y="3781"/>
                    <a:pt x="3780" y="4828"/>
                    <a:pt x="3780" y="5939"/>
                  </a:cubicBezTo>
                  <a:cubicBezTo>
                    <a:pt x="3780" y="7881"/>
                    <a:pt x="5356" y="9428"/>
                    <a:pt x="7270" y="9428"/>
                  </a:cubicBezTo>
                  <a:cubicBezTo>
                    <a:pt x="7560" y="9428"/>
                    <a:pt x="7828" y="9405"/>
                    <a:pt x="8096" y="9335"/>
                  </a:cubicBezTo>
                  <a:lnTo>
                    <a:pt x="8340" y="9887"/>
                  </a:lnTo>
                  <a:cubicBezTo>
                    <a:pt x="8363" y="9963"/>
                    <a:pt x="8410" y="10033"/>
                    <a:pt x="8456" y="10085"/>
                  </a:cubicBezTo>
                  <a:cubicBezTo>
                    <a:pt x="8433" y="10085"/>
                    <a:pt x="8386" y="10108"/>
                    <a:pt x="8340" y="10108"/>
                  </a:cubicBezTo>
                  <a:cubicBezTo>
                    <a:pt x="8241" y="10132"/>
                    <a:pt x="8165" y="10231"/>
                    <a:pt x="8165" y="10324"/>
                  </a:cubicBezTo>
                  <a:lnTo>
                    <a:pt x="8165" y="11318"/>
                  </a:lnTo>
                  <a:cubicBezTo>
                    <a:pt x="8165" y="11394"/>
                    <a:pt x="8096" y="11440"/>
                    <a:pt x="8020" y="11440"/>
                  </a:cubicBezTo>
                  <a:lnTo>
                    <a:pt x="6519" y="11440"/>
                  </a:lnTo>
                  <a:cubicBezTo>
                    <a:pt x="6450" y="11440"/>
                    <a:pt x="6397" y="11394"/>
                    <a:pt x="6397" y="11318"/>
                  </a:cubicBezTo>
                  <a:lnTo>
                    <a:pt x="6397" y="10324"/>
                  </a:lnTo>
                  <a:cubicBezTo>
                    <a:pt x="6397" y="10231"/>
                    <a:pt x="6328" y="10132"/>
                    <a:pt x="6229" y="10108"/>
                  </a:cubicBezTo>
                  <a:cubicBezTo>
                    <a:pt x="5816" y="10010"/>
                    <a:pt x="5432" y="9841"/>
                    <a:pt x="5066" y="9626"/>
                  </a:cubicBezTo>
                  <a:cubicBezTo>
                    <a:pt x="5029" y="9607"/>
                    <a:pt x="4994" y="9598"/>
                    <a:pt x="4960" y="9598"/>
                  </a:cubicBezTo>
                  <a:cubicBezTo>
                    <a:pt x="4901" y="9598"/>
                    <a:pt x="4846" y="9624"/>
                    <a:pt x="4798" y="9672"/>
                  </a:cubicBezTo>
                  <a:lnTo>
                    <a:pt x="4094" y="10353"/>
                  </a:lnTo>
                  <a:cubicBezTo>
                    <a:pt x="4071" y="10376"/>
                    <a:pt x="4048" y="10399"/>
                    <a:pt x="4001" y="10399"/>
                  </a:cubicBezTo>
                  <a:cubicBezTo>
                    <a:pt x="3978" y="10399"/>
                    <a:pt x="3949" y="10376"/>
                    <a:pt x="3926" y="10353"/>
                  </a:cubicBezTo>
                  <a:lnTo>
                    <a:pt x="2861" y="9306"/>
                  </a:lnTo>
                  <a:cubicBezTo>
                    <a:pt x="2838" y="9283"/>
                    <a:pt x="2815" y="9236"/>
                    <a:pt x="2815" y="9213"/>
                  </a:cubicBezTo>
                  <a:cubicBezTo>
                    <a:pt x="2815" y="9160"/>
                    <a:pt x="2838" y="9137"/>
                    <a:pt x="2861" y="9114"/>
                  </a:cubicBezTo>
                  <a:lnTo>
                    <a:pt x="3542" y="8410"/>
                  </a:lnTo>
                  <a:cubicBezTo>
                    <a:pt x="3612" y="8340"/>
                    <a:pt x="3635" y="8242"/>
                    <a:pt x="3588" y="8143"/>
                  </a:cubicBezTo>
                  <a:cubicBezTo>
                    <a:pt x="3367" y="7782"/>
                    <a:pt x="3199" y="7393"/>
                    <a:pt x="3106" y="6980"/>
                  </a:cubicBezTo>
                  <a:cubicBezTo>
                    <a:pt x="3077" y="6887"/>
                    <a:pt x="2984" y="6811"/>
                    <a:pt x="2885" y="6811"/>
                  </a:cubicBezTo>
                  <a:lnTo>
                    <a:pt x="1913" y="6811"/>
                  </a:lnTo>
                  <a:cubicBezTo>
                    <a:pt x="1844" y="6811"/>
                    <a:pt x="1768" y="6764"/>
                    <a:pt x="1768" y="6689"/>
                  </a:cubicBezTo>
                  <a:lnTo>
                    <a:pt x="1768" y="5188"/>
                  </a:lnTo>
                  <a:cubicBezTo>
                    <a:pt x="1768" y="5119"/>
                    <a:pt x="1844" y="5043"/>
                    <a:pt x="1913" y="5043"/>
                  </a:cubicBezTo>
                  <a:lnTo>
                    <a:pt x="2885" y="5043"/>
                  </a:lnTo>
                  <a:cubicBezTo>
                    <a:pt x="2984" y="5043"/>
                    <a:pt x="3077" y="4996"/>
                    <a:pt x="3106" y="4898"/>
                  </a:cubicBezTo>
                  <a:cubicBezTo>
                    <a:pt x="3199" y="4485"/>
                    <a:pt x="3367" y="4101"/>
                    <a:pt x="3588" y="3734"/>
                  </a:cubicBezTo>
                  <a:cubicBezTo>
                    <a:pt x="3635" y="3636"/>
                    <a:pt x="3612" y="3519"/>
                    <a:pt x="3542" y="3467"/>
                  </a:cubicBezTo>
                  <a:lnTo>
                    <a:pt x="2861" y="2763"/>
                  </a:lnTo>
                  <a:cubicBezTo>
                    <a:pt x="2838" y="2740"/>
                    <a:pt x="2815" y="2717"/>
                    <a:pt x="2815" y="2670"/>
                  </a:cubicBezTo>
                  <a:cubicBezTo>
                    <a:pt x="2815" y="2647"/>
                    <a:pt x="2838" y="2595"/>
                    <a:pt x="2861" y="2571"/>
                  </a:cubicBezTo>
                  <a:lnTo>
                    <a:pt x="3926" y="1507"/>
                  </a:lnTo>
                  <a:cubicBezTo>
                    <a:pt x="3949" y="1484"/>
                    <a:pt x="3978" y="1484"/>
                    <a:pt x="4001" y="1484"/>
                  </a:cubicBezTo>
                  <a:cubicBezTo>
                    <a:pt x="4048" y="1484"/>
                    <a:pt x="4071" y="1484"/>
                    <a:pt x="4094" y="1507"/>
                  </a:cubicBezTo>
                  <a:lnTo>
                    <a:pt x="4798" y="2211"/>
                  </a:lnTo>
                  <a:cubicBezTo>
                    <a:pt x="4840" y="2249"/>
                    <a:pt x="4887" y="2266"/>
                    <a:pt x="4937" y="2266"/>
                  </a:cubicBezTo>
                  <a:cubicBezTo>
                    <a:pt x="4978" y="2266"/>
                    <a:pt x="5021" y="2255"/>
                    <a:pt x="5066" y="2234"/>
                  </a:cubicBezTo>
                  <a:cubicBezTo>
                    <a:pt x="5432" y="2013"/>
                    <a:pt x="5816" y="1868"/>
                    <a:pt x="6205" y="1775"/>
                  </a:cubicBezTo>
                  <a:cubicBezTo>
                    <a:pt x="6328" y="1745"/>
                    <a:pt x="6397" y="1652"/>
                    <a:pt x="6397" y="1554"/>
                  </a:cubicBezTo>
                  <a:lnTo>
                    <a:pt x="6397" y="559"/>
                  </a:lnTo>
                  <a:cubicBezTo>
                    <a:pt x="6397" y="489"/>
                    <a:pt x="6450" y="437"/>
                    <a:pt x="6519" y="437"/>
                  </a:cubicBezTo>
                  <a:lnTo>
                    <a:pt x="8020" y="437"/>
                  </a:lnTo>
                  <a:cubicBezTo>
                    <a:pt x="8096" y="437"/>
                    <a:pt x="8165" y="489"/>
                    <a:pt x="8165" y="559"/>
                  </a:cubicBezTo>
                  <a:lnTo>
                    <a:pt x="8165" y="1554"/>
                  </a:lnTo>
                  <a:cubicBezTo>
                    <a:pt x="8165" y="1652"/>
                    <a:pt x="8241" y="1722"/>
                    <a:pt x="8340" y="1745"/>
                  </a:cubicBezTo>
                  <a:cubicBezTo>
                    <a:pt x="8724" y="1868"/>
                    <a:pt x="9137" y="2013"/>
                    <a:pt x="9503" y="2234"/>
                  </a:cubicBezTo>
                  <a:cubicBezTo>
                    <a:pt x="9534" y="2255"/>
                    <a:pt x="9576" y="2266"/>
                    <a:pt x="9619" y="2266"/>
                  </a:cubicBezTo>
                  <a:cubicBezTo>
                    <a:pt x="9672" y="2266"/>
                    <a:pt x="9726" y="2249"/>
                    <a:pt x="9765" y="2211"/>
                  </a:cubicBezTo>
                  <a:lnTo>
                    <a:pt x="10445" y="1507"/>
                  </a:lnTo>
                  <a:cubicBezTo>
                    <a:pt x="10468" y="1484"/>
                    <a:pt x="10521" y="1484"/>
                    <a:pt x="10544" y="1484"/>
                  </a:cubicBezTo>
                  <a:cubicBezTo>
                    <a:pt x="10590" y="1484"/>
                    <a:pt x="10614" y="1484"/>
                    <a:pt x="10637" y="1507"/>
                  </a:cubicBezTo>
                  <a:lnTo>
                    <a:pt x="11707" y="2571"/>
                  </a:lnTo>
                  <a:cubicBezTo>
                    <a:pt x="11730" y="2595"/>
                    <a:pt x="11730" y="2647"/>
                    <a:pt x="11730" y="2670"/>
                  </a:cubicBezTo>
                  <a:cubicBezTo>
                    <a:pt x="11730" y="2717"/>
                    <a:pt x="11730" y="2740"/>
                    <a:pt x="11707" y="2763"/>
                  </a:cubicBezTo>
                  <a:lnTo>
                    <a:pt x="11003" y="3467"/>
                  </a:lnTo>
                  <a:cubicBezTo>
                    <a:pt x="10928" y="3519"/>
                    <a:pt x="10928" y="3636"/>
                    <a:pt x="10980" y="3734"/>
                  </a:cubicBezTo>
                  <a:cubicBezTo>
                    <a:pt x="11027" y="3810"/>
                    <a:pt x="11073" y="3903"/>
                    <a:pt x="11126" y="4002"/>
                  </a:cubicBezTo>
                  <a:cubicBezTo>
                    <a:pt x="11173" y="4085"/>
                    <a:pt x="11245" y="4133"/>
                    <a:pt x="11317" y="4133"/>
                  </a:cubicBezTo>
                  <a:cubicBezTo>
                    <a:pt x="11351" y="4133"/>
                    <a:pt x="11385" y="4123"/>
                    <a:pt x="11416" y="4101"/>
                  </a:cubicBezTo>
                  <a:cubicBezTo>
                    <a:pt x="11538" y="4048"/>
                    <a:pt x="11585" y="3926"/>
                    <a:pt x="11509" y="3810"/>
                  </a:cubicBezTo>
                  <a:cubicBezTo>
                    <a:pt x="11486" y="3758"/>
                    <a:pt x="11463" y="3711"/>
                    <a:pt x="11440" y="3636"/>
                  </a:cubicBezTo>
                  <a:lnTo>
                    <a:pt x="12021" y="3083"/>
                  </a:lnTo>
                  <a:cubicBezTo>
                    <a:pt x="12120" y="2961"/>
                    <a:pt x="12167" y="2816"/>
                    <a:pt x="12167" y="2670"/>
                  </a:cubicBezTo>
                  <a:cubicBezTo>
                    <a:pt x="12167" y="2525"/>
                    <a:pt x="12120" y="2379"/>
                    <a:pt x="12021" y="2257"/>
                  </a:cubicBezTo>
                  <a:lnTo>
                    <a:pt x="10957" y="1216"/>
                  </a:lnTo>
                  <a:cubicBezTo>
                    <a:pt x="10835" y="1094"/>
                    <a:pt x="10689" y="1048"/>
                    <a:pt x="10544" y="1048"/>
                  </a:cubicBezTo>
                  <a:cubicBezTo>
                    <a:pt x="10399" y="1048"/>
                    <a:pt x="10253" y="1094"/>
                    <a:pt x="10131" y="1216"/>
                  </a:cubicBezTo>
                  <a:lnTo>
                    <a:pt x="9573" y="1775"/>
                  </a:lnTo>
                  <a:cubicBezTo>
                    <a:pt x="9259" y="1600"/>
                    <a:pt x="8945" y="1484"/>
                    <a:pt x="8602" y="1385"/>
                  </a:cubicBezTo>
                  <a:lnTo>
                    <a:pt x="8602" y="559"/>
                  </a:lnTo>
                  <a:cubicBezTo>
                    <a:pt x="8602" y="245"/>
                    <a:pt x="8340" y="1"/>
                    <a:pt x="8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2"/>
            <p:cNvSpPr/>
            <p:nvPr/>
          </p:nvSpPr>
          <p:spPr>
            <a:xfrm>
              <a:off x="1515699" y="3620733"/>
              <a:ext cx="73561" cy="64317"/>
            </a:xfrm>
            <a:custGeom>
              <a:rect b="b" l="l" r="r" t="t"/>
              <a:pathLst>
                <a:path extrusionOk="0" h="2797" w="3199">
                  <a:moveTo>
                    <a:pt x="2204" y="644"/>
                  </a:moveTo>
                  <a:cubicBezTo>
                    <a:pt x="2518" y="906"/>
                    <a:pt x="2664" y="1371"/>
                    <a:pt x="2495" y="1778"/>
                  </a:cubicBezTo>
                  <a:cubicBezTo>
                    <a:pt x="2472" y="1807"/>
                    <a:pt x="2472" y="1807"/>
                    <a:pt x="2472" y="1831"/>
                  </a:cubicBezTo>
                  <a:lnTo>
                    <a:pt x="1914" y="1272"/>
                  </a:lnTo>
                  <a:cubicBezTo>
                    <a:pt x="2012" y="1080"/>
                    <a:pt x="2106" y="859"/>
                    <a:pt x="2204" y="644"/>
                  </a:cubicBezTo>
                  <a:close/>
                  <a:moveTo>
                    <a:pt x="1602" y="427"/>
                  </a:moveTo>
                  <a:cubicBezTo>
                    <a:pt x="1665" y="427"/>
                    <a:pt x="1728" y="433"/>
                    <a:pt x="1791" y="447"/>
                  </a:cubicBezTo>
                  <a:cubicBezTo>
                    <a:pt x="1722" y="667"/>
                    <a:pt x="1623" y="883"/>
                    <a:pt x="1501" y="1104"/>
                  </a:cubicBezTo>
                  <a:cubicBezTo>
                    <a:pt x="1379" y="1127"/>
                    <a:pt x="1285" y="1249"/>
                    <a:pt x="1285" y="1394"/>
                  </a:cubicBezTo>
                  <a:cubicBezTo>
                    <a:pt x="1285" y="1563"/>
                    <a:pt x="1431" y="1709"/>
                    <a:pt x="1600" y="1709"/>
                  </a:cubicBezTo>
                  <a:lnTo>
                    <a:pt x="1693" y="1709"/>
                  </a:lnTo>
                  <a:lnTo>
                    <a:pt x="2181" y="2168"/>
                  </a:lnTo>
                  <a:cubicBezTo>
                    <a:pt x="2010" y="2291"/>
                    <a:pt x="1798" y="2366"/>
                    <a:pt x="1585" y="2366"/>
                  </a:cubicBezTo>
                  <a:cubicBezTo>
                    <a:pt x="1466" y="2366"/>
                    <a:pt x="1346" y="2342"/>
                    <a:pt x="1233" y="2290"/>
                  </a:cubicBezTo>
                  <a:cubicBezTo>
                    <a:pt x="727" y="2069"/>
                    <a:pt x="506" y="1517"/>
                    <a:pt x="704" y="1028"/>
                  </a:cubicBezTo>
                  <a:cubicBezTo>
                    <a:pt x="868" y="655"/>
                    <a:pt x="1228" y="427"/>
                    <a:pt x="1602" y="427"/>
                  </a:cubicBezTo>
                  <a:close/>
                  <a:moveTo>
                    <a:pt x="1597" y="0"/>
                  </a:moveTo>
                  <a:cubicBezTo>
                    <a:pt x="1415" y="0"/>
                    <a:pt x="1233" y="36"/>
                    <a:pt x="1064" y="109"/>
                  </a:cubicBezTo>
                  <a:cubicBezTo>
                    <a:pt x="727" y="231"/>
                    <a:pt x="460" y="499"/>
                    <a:pt x="314" y="859"/>
                  </a:cubicBezTo>
                  <a:cubicBezTo>
                    <a:pt x="0" y="1563"/>
                    <a:pt x="338" y="2389"/>
                    <a:pt x="1064" y="2703"/>
                  </a:cubicBezTo>
                  <a:cubicBezTo>
                    <a:pt x="1233" y="2773"/>
                    <a:pt x="1402" y="2796"/>
                    <a:pt x="1600" y="2796"/>
                  </a:cubicBezTo>
                  <a:cubicBezTo>
                    <a:pt x="2158" y="2796"/>
                    <a:pt x="2664" y="2482"/>
                    <a:pt x="2885" y="1953"/>
                  </a:cubicBezTo>
                  <a:cubicBezTo>
                    <a:pt x="3199" y="1226"/>
                    <a:pt x="2856" y="400"/>
                    <a:pt x="2129" y="109"/>
                  </a:cubicBezTo>
                  <a:cubicBezTo>
                    <a:pt x="1960" y="36"/>
                    <a:pt x="1778" y="0"/>
                    <a:pt x="1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72"/>
          <p:cNvGrpSpPr/>
          <p:nvPr/>
        </p:nvGrpSpPr>
        <p:grpSpPr>
          <a:xfrm>
            <a:off x="3342744" y="2787314"/>
            <a:ext cx="343844" cy="276998"/>
            <a:chOff x="3342744" y="2704889"/>
            <a:chExt cx="343844" cy="276998"/>
          </a:xfrm>
        </p:grpSpPr>
        <p:sp>
          <p:nvSpPr>
            <p:cNvPr id="3006" name="Google Shape;3006;p72"/>
            <p:cNvSpPr/>
            <p:nvPr/>
          </p:nvSpPr>
          <p:spPr>
            <a:xfrm>
              <a:off x="3342744" y="2704889"/>
              <a:ext cx="265362" cy="182304"/>
            </a:xfrm>
            <a:custGeom>
              <a:rect b="b" l="l" r="r" t="t"/>
              <a:pathLst>
                <a:path extrusionOk="0" h="7928" w="11540">
                  <a:moveTo>
                    <a:pt x="6741" y="1"/>
                  </a:moveTo>
                  <a:cubicBezTo>
                    <a:pt x="6130" y="1"/>
                    <a:pt x="5578" y="222"/>
                    <a:pt x="5142" y="606"/>
                  </a:cubicBezTo>
                  <a:cubicBezTo>
                    <a:pt x="4729" y="995"/>
                    <a:pt x="4461" y="1530"/>
                    <a:pt x="4386" y="2112"/>
                  </a:cubicBezTo>
                  <a:cubicBezTo>
                    <a:pt x="3688" y="2135"/>
                    <a:pt x="3054" y="2525"/>
                    <a:pt x="2693" y="3153"/>
                  </a:cubicBezTo>
                  <a:cubicBezTo>
                    <a:pt x="2548" y="3397"/>
                    <a:pt x="2449" y="3659"/>
                    <a:pt x="2426" y="3950"/>
                  </a:cubicBezTo>
                  <a:lnTo>
                    <a:pt x="2350" y="3950"/>
                  </a:lnTo>
                  <a:cubicBezTo>
                    <a:pt x="1722" y="3950"/>
                    <a:pt x="1141" y="4194"/>
                    <a:pt x="681" y="4653"/>
                  </a:cubicBezTo>
                  <a:cubicBezTo>
                    <a:pt x="245" y="5113"/>
                    <a:pt x="1" y="5694"/>
                    <a:pt x="1" y="6328"/>
                  </a:cubicBezTo>
                  <a:cubicBezTo>
                    <a:pt x="24" y="6886"/>
                    <a:pt x="222" y="7416"/>
                    <a:pt x="606" y="7852"/>
                  </a:cubicBezTo>
                  <a:cubicBezTo>
                    <a:pt x="635" y="7904"/>
                    <a:pt x="704" y="7928"/>
                    <a:pt x="751" y="7928"/>
                  </a:cubicBezTo>
                  <a:cubicBezTo>
                    <a:pt x="803" y="7928"/>
                    <a:pt x="873" y="7904"/>
                    <a:pt x="896" y="7852"/>
                  </a:cubicBezTo>
                  <a:cubicBezTo>
                    <a:pt x="995" y="7782"/>
                    <a:pt x="995" y="7637"/>
                    <a:pt x="925" y="7561"/>
                  </a:cubicBezTo>
                  <a:cubicBezTo>
                    <a:pt x="606" y="7224"/>
                    <a:pt x="437" y="6788"/>
                    <a:pt x="437" y="6328"/>
                  </a:cubicBezTo>
                  <a:cubicBezTo>
                    <a:pt x="437" y="5816"/>
                    <a:pt x="635" y="5334"/>
                    <a:pt x="995" y="4967"/>
                  </a:cubicBezTo>
                  <a:cubicBezTo>
                    <a:pt x="1362" y="4583"/>
                    <a:pt x="1844" y="4386"/>
                    <a:pt x="2350" y="4386"/>
                  </a:cubicBezTo>
                  <a:lnTo>
                    <a:pt x="2426" y="4386"/>
                  </a:lnTo>
                  <a:cubicBezTo>
                    <a:pt x="2641" y="4386"/>
                    <a:pt x="2839" y="4240"/>
                    <a:pt x="2862" y="4002"/>
                  </a:cubicBezTo>
                  <a:cubicBezTo>
                    <a:pt x="2885" y="3781"/>
                    <a:pt x="2961" y="3566"/>
                    <a:pt x="3054" y="3345"/>
                  </a:cubicBezTo>
                  <a:cubicBezTo>
                    <a:pt x="3345" y="2862"/>
                    <a:pt x="3857" y="2571"/>
                    <a:pt x="4415" y="2548"/>
                  </a:cubicBezTo>
                  <a:cubicBezTo>
                    <a:pt x="4630" y="2525"/>
                    <a:pt x="4799" y="2379"/>
                    <a:pt x="4822" y="2158"/>
                  </a:cubicBezTo>
                  <a:cubicBezTo>
                    <a:pt x="4921" y="1164"/>
                    <a:pt x="5747" y="437"/>
                    <a:pt x="6741" y="437"/>
                  </a:cubicBezTo>
                  <a:cubicBezTo>
                    <a:pt x="7294" y="437"/>
                    <a:pt x="7829" y="681"/>
                    <a:pt x="8195" y="1117"/>
                  </a:cubicBezTo>
                  <a:cubicBezTo>
                    <a:pt x="8286" y="1223"/>
                    <a:pt x="8413" y="1280"/>
                    <a:pt x="8537" y="1280"/>
                  </a:cubicBezTo>
                  <a:cubicBezTo>
                    <a:pt x="8611" y="1280"/>
                    <a:pt x="8684" y="1260"/>
                    <a:pt x="8748" y="1216"/>
                  </a:cubicBezTo>
                  <a:cubicBezTo>
                    <a:pt x="9067" y="1018"/>
                    <a:pt x="9405" y="925"/>
                    <a:pt x="9765" y="925"/>
                  </a:cubicBezTo>
                  <a:cubicBezTo>
                    <a:pt x="10300" y="925"/>
                    <a:pt x="10783" y="1141"/>
                    <a:pt x="11149" y="1507"/>
                  </a:cubicBezTo>
                  <a:cubicBezTo>
                    <a:pt x="11184" y="1553"/>
                    <a:pt x="11238" y="1577"/>
                    <a:pt x="11293" y="1577"/>
                  </a:cubicBezTo>
                  <a:cubicBezTo>
                    <a:pt x="11347" y="1577"/>
                    <a:pt x="11402" y="1553"/>
                    <a:pt x="11440" y="1507"/>
                  </a:cubicBezTo>
                  <a:cubicBezTo>
                    <a:pt x="11539" y="1431"/>
                    <a:pt x="11539" y="1286"/>
                    <a:pt x="11463" y="1216"/>
                  </a:cubicBezTo>
                  <a:cubicBezTo>
                    <a:pt x="11004" y="751"/>
                    <a:pt x="10399" y="489"/>
                    <a:pt x="9765" y="489"/>
                  </a:cubicBezTo>
                  <a:cubicBezTo>
                    <a:pt x="9329" y="489"/>
                    <a:pt x="8893" y="606"/>
                    <a:pt x="8532" y="850"/>
                  </a:cubicBezTo>
                  <a:cubicBezTo>
                    <a:pt x="8073" y="315"/>
                    <a:pt x="7416" y="1"/>
                    <a:pt x="6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2"/>
            <p:cNvSpPr/>
            <p:nvPr/>
          </p:nvSpPr>
          <p:spPr>
            <a:xfrm>
              <a:off x="3375121" y="2751913"/>
              <a:ext cx="311467" cy="229973"/>
            </a:xfrm>
            <a:custGeom>
              <a:rect b="b" l="l" r="r" t="t"/>
              <a:pathLst>
                <a:path extrusionOk="0" h="10001" w="13545">
                  <a:moveTo>
                    <a:pt x="7293" y="2730"/>
                  </a:moveTo>
                  <a:lnTo>
                    <a:pt x="7293" y="4620"/>
                  </a:lnTo>
                  <a:cubicBezTo>
                    <a:pt x="7293" y="4667"/>
                    <a:pt x="7247" y="4719"/>
                    <a:pt x="7194" y="4719"/>
                  </a:cubicBezTo>
                  <a:lnTo>
                    <a:pt x="4577" y="4719"/>
                  </a:lnTo>
                  <a:cubicBezTo>
                    <a:pt x="4531" y="4719"/>
                    <a:pt x="4484" y="4667"/>
                    <a:pt x="4484" y="4620"/>
                  </a:cubicBezTo>
                  <a:lnTo>
                    <a:pt x="4484" y="2730"/>
                  </a:lnTo>
                  <a:close/>
                  <a:moveTo>
                    <a:pt x="8288" y="6825"/>
                  </a:moveTo>
                  <a:cubicBezTo>
                    <a:pt x="8334" y="6825"/>
                    <a:pt x="8357" y="6848"/>
                    <a:pt x="8357" y="6900"/>
                  </a:cubicBezTo>
                  <a:lnTo>
                    <a:pt x="8357" y="9128"/>
                  </a:lnTo>
                  <a:cubicBezTo>
                    <a:pt x="8357" y="9151"/>
                    <a:pt x="8334" y="9203"/>
                    <a:pt x="8288" y="9203"/>
                  </a:cubicBezTo>
                  <a:lnTo>
                    <a:pt x="3850" y="9203"/>
                  </a:lnTo>
                  <a:cubicBezTo>
                    <a:pt x="3804" y="9203"/>
                    <a:pt x="3780" y="9151"/>
                    <a:pt x="3780" y="9128"/>
                  </a:cubicBezTo>
                  <a:lnTo>
                    <a:pt x="3780" y="6900"/>
                  </a:lnTo>
                  <a:cubicBezTo>
                    <a:pt x="3780" y="6848"/>
                    <a:pt x="3804" y="6825"/>
                    <a:pt x="3850" y="6825"/>
                  </a:cubicBezTo>
                  <a:close/>
                  <a:moveTo>
                    <a:pt x="10420" y="1"/>
                  </a:moveTo>
                  <a:cubicBezTo>
                    <a:pt x="10396" y="1"/>
                    <a:pt x="10371" y="5"/>
                    <a:pt x="10346" y="14"/>
                  </a:cubicBezTo>
                  <a:cubicBezTo>
                    <a:pt x="10224" y="44"/>
                    <a:pt x="10154" y="160"/>
                    <a:pt x="10201" y="282"/>
                  </a:cubicBezTo>
                  <a:cubicBezTo>
                    <a:pt x="10247" y="451"/>
                    <a:pt x="10276" y="625"/>
                    <a:pt x="10276" y="794"/>
                  </a:cubicBezTo>
                  <a:cubicBezTo>
                    <a:pt x="10276" y="962"/>
                    <a:pt x="10370" y="1131"/>
                    <a:pt x="10538" y="1207"/>
                  </a:cubicBezTo>
                  <a:cubicBezTo>
                    <a:pt x="10974" y="1375"/>
                    <a:pt x="11341" y="1713"/>
                    <a:pt x="11486" y="2172"/>
                  </a:cubicBezTo>
                  <a:cubicBezTo>
                    <a:pt x="11533" y="2294"/>
                    <a:pt x="11632" y="2393"/>
                    <a:pt x="11777" y="2440"/>
                  </a:cubicBezTo>
                  <a:cubicBezTo>
                    <a:pt x="12574" y="2684"/>
                    <a:pt x="13109" y="3434"/>
                    <a:pt x="13109" y="4260"/>
                  </a:cubicBezTo>
                  <a:cubicBezTo>
                    <a:pt x="13085" y="5324"/>
                    <a:pt x="12213" y="6173"/>
                    <a:pt x="11149" y="6173"/>
                  </a:cubicBezTo>
                  <a:lnTo>
                    <a:pt x="9910" y="6173"/>
                  </a:lnTo>
                  <a:lnTo>
                    <a:pt x="9910" y="4283"/>
                  </a:lnTo>
                  <a:cubicBezTo>
                    <a:pt x="9910" y="4062"/>
                    <a:pt x="9840" y="3847"/>
                    <a:pt x="9666" y="3678"/>
                  </a:cubicBezTo>
                  <a:lnTo>
                    <a:pt x="8555" y="2562"/>
                  </a:lnTo>
                  <a:cubicBezTo>
                    <a:pt x="8386" y="2393"/>
                    <a:pt x="8165" y="2294"/>
                    <a:pt x="7950" y="2294"/>
                  </a:cubicBezTo>
                  <a:lnTo>
                    <a:pt x="3077" y="2294"/>
                  </a:lnTo>
                  <a:cubicBezTo>
                    <a:pt x="2594" y="2294"/>
                    <a:pt x="2204" y="2684"/>
                    <a:pt x="2204" y="3167"/>
                  </a:cubicBezTo>
                  <a:lnTo>
                    <a:pt x="2204" y="6173"/>
                  </a:lnTo>
                  <a:lnTo>
                    <a:pt x="971" y="6173"/>
                  </a:lnTo>
                  <a:cubicBezTo>
                    <a:pt x="750" y="6173"/>
                    <a:pt x="535" y="6121"/>
                    <a:pt x="314" y="6051"/>
                  </a:cubicBezTo>
                  <a:cubicBezTo>
                    <a:pt x="288" y="6041"/>
                    <a:pt x="261" y="6036"/>
                    <a:pt x="235" y="6036"/>
                  </a:cubicBezTo>
                  <a:cubicBezTo>
                    <a:pt x="142" y="6036"/>
                    <a:pt x="60" y="6096"/>
                    <a:pt x="23" y="6173"/>
                  </a:cubicBezTo>
                  <a:cubicBezTo>
                    <a:pt x="0" y="6295"/>
                    <a:pt x="47" y="6412"/>
                    <a:pt x="169" y="6464"/>
                  </a:cubicBezTo>
                  <a:cubicBezTo>
                    <a:pt x="436" y="6557"/>
                    <a:pt x="704" y="6609"/>
                    <a:pt x="971" y="6609"/>
                  </a:cubicBezTo>
                  <a:lnTo>
                    <a:pt x="2204" y="6609"/>
                  </a:lnTo>
                  <a:lnTo>
                    <a:pt x="2204" y="9151"/>
                  </a:lnTo>
                  <a:cubicBezTo>
                    <a:pt x="2204" y="9639"/>
                    <a:pt x="2594" y="10000"/>
                    <a:pt x="3077" y="10000"/>
                  </a:cubicBezTo>
                  <a:lnTo>
                    <a:pt x="9061" y="10000"/>
                  </a:lnTo>
                  <a:cubicBezTo>
                    <a:pt x="9520" y="10000"/>
                    <a:pt x="9910" y="9639"/>
                    <a:pt x="9910" y="9151"/>
                  </a:cubicBezTo>
                  <a:lnTo>
                    <a:pt x="9910" y="8424"/>
                  </a:lnTo>
                  <a:cubicBezTo>
                    <a:pt x="9910" y="8302"/>
                    <a:pt x="9811" y="8209"/>
                    <a:pt x="9718" y="8209"/>
                  </a:cubicBezTo>
                  <a:cubicBezTo>
                    <a:pt x="9596" y="8209"/>
                    <a:pt x="9497" y="8302"/>
                    <a:pt x="9497" y="8424"/>
                  </a:cubicBezTo>
                  <a:lnTo>
                    <a:pt x="9497" y="9151"/>
                  </a:lnTo>
                  <a:cubicBezTo>
                    <a:pt x="9497" y="9395"/>
                    <a:pt x="9305" y="9587"/>
                    <a:pt x="9061" y="9587"/>
                  </a:cubicBezTo>
                  <a:lnTo>
                    <a:pt x="8479" y="9587"/>
                  </a:lnTo>
                  <a:cubicBezTo>
                    <a:pt x="8677" y="9494"/>
                    <a:pt x="8793" y="9320"/>
                    <a:pt x="8793" y="9128"/>
                  </a:cubicBezTo>
                  <a:lnTo>
                    <a:pt x="8793" y="6900"/>
                  </a:lnTo>
                  <a:cubicBezTo>
                    <a:pt x="8793" y="6609"/>
                    <a:pt x="8555" y="6388"/>
                    <a:pt x="8288" y="6388"/>
                  </a:cubicBezTo>
                  <a:lnTo>
                    <a:pt x="3850" y="6388"/>
                  </a:lnTo>
                  <a:cubicBezTo>
                    <a:pt x="3559" y="6388"/>
                    <a:pt x="3344" y="6609"/>
                    <a:pt x="3344" y="6900"/>
                  </a:cubicBezTo>
                  <a:lnTo>
                    <a:pt x="3344" y="9128"/>
                  </a:lnTo>
                  <a:cubicBezTo>
                    <a:pt x="3344" y="9320"/>
                    <a:pt x="3466" y="9494"/>
                    <a:pt x="3635" y="9587"/>
                  </a:cubicBezTo>
                  <a:lnTo>
                    <a:pt x="3077" y="9587"/>
                  </a:lnTo>
                  <a:cubicBezTo>
                    <a:pt x="2832" y="9587"/>
                    <a:pt x="2640" y="9395"/>
                    <a:pt x="2640" y="9151"/>
                  </a:cubicBezTo>
                  <a:lnTo>
                    <a:pt x="2640" y="3167"/>
                  </a:lnTo>
                  <a:cubicBezTo>
                    <a:pt x="2640" y="2922"/>
                    <a:pt x="2832" y="2730"/>
                    <a:pt x="3077" y="2730"/>
                  </a:cubicBezTo>
                  <a:lnTo>
                    <a:pt x="4048" y="2730"/>
                  </a:lnTo>
                  <a:lnTo>
                    <a:pt x="4048" y="4620"/>
                  </a:lnTo>
                  <a:cubicBezTo>
                    <a:pt x="4048" y="4911"/>
                    <a:pt x="4286" y="5156"/>
                    <a:pt x="4577" y="5156"/>
                  </a:cubicBezTo>
                  <a:lnTo>
                    <a:pt x="7194" y="5156"/>
                  </a:lnTo>
                  <a:cubicBezTo>
                    <a:pt x="7485" y="5156"/>
                    <a:pt x="7729" y="4911"/>
                    <a:pt x="7729" y="4620"/>
                  </a:cubicBezTo>
                  <a:lnTo>
                    <a:pt x="7729" y="2730"/>
                  </a:lnTo>
                  <a:lnTo>
                    <a:pt x="7950" y="2730"/>
                  </a:lnTo>
                  <a:cubicBezTo>
                    <a:pt x="8067" y="2730"/>
                    <a:pt x="8165" y="2777"/>
                    <a:pt x="8241" y="2876"/>
                  </a:cubicBezTo>
                  <a:lnTo>
                    <a:pt x="9352" y="3992"/>
                  </a:lnTo>
                  <a:cubicBezTo>
                    <a:pt x="9451" y="4062"/>
                    <a:pt x="9497" y="4161"/>
                    <a:pt x="9497" y="4283"/>
                  </a:cubicBezTo>
                  <a:lnTo>
                    <a:pt x="9497" y="7360"/>
                  </a:lnTo>
                  <a:cubicBezTo>
                    <a:pt x="9497" y="7482"/>
                    <a:pt x="9596" y="7575"/>
                    <a:pt x="9718" y="7575"/>
                  </a:cubicBezTo>
                  <a:cubicBezTo>
                    <a:pt x="9811" y="7575"/>
                    <a:pt x="9910" y="7482"/>
                    <a:pt x="9910" y="7360"/>
                  </a:cubicBezTo>
                  <a:lnTo>
                    <a:pt x="9910" y="6609"/>
                  </a:lnTo>
                  <a:lnTo>
                    <a:pt x="11149" y="6609"/>
                  </a:lnTo>
                  <a:cubicBezTo>
                    <a:pt x="12457" y="6609"/>
                    <a:pt x="13522" y="5568"/>
                    <a:pt x="13522" y="4283"/>
                  </a:cubicBezTo>
                  <a:cubicBezTo>
                    <a:pt x="13545" y="3242"/>
                    <a:pt x="12894" y="2341"/>
                    <a:pt x="11899" y="2027"/>
                  </a:cubicBezTo>
                  <a:cubicBezTo>
                    <a:pt x="11701" y="1445"/>
                    <a:pt x="11265" y="1009"/>
                    <a:pt x="10713" y="794"/>
                  </a:cubicBezTo>
                  <a:cubicBezTo>
                    <a:pt x="10713" y="573"/>
                    <a:pt x="10660" y="358"/>
                    <a:pt x="10614" y="160"/>
                  </a:cubicBezTo>
                  <a:cubicBezTo>
                    <a:pt x="10595" y="67"/>
                    <a:pt x="10514" y="1"/>
                    <a:pt x="10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2"/>
            <p:cNvSpPr/>
            <p:nvPr/>
          </p:nvSpPr>
          <p:spPr>
            <a:xfrm>
              <a:off x="3476483" y="2918857"/>
              <a:ext cx="76389" cy="10049"/>
            </a:xfrm>
            <a:custGeom>
              <a:rect b="b" l="l" r="r" t="t"/>
              <a:pathLst>
                <a:path extrusionOk="0" h="437" w="3322">
                  <a:moveTo>
                    <a:pt x="221" y="1"/>
                  </a:moveTo>
                  <a:cubicBezTo>
                    <a:pt x="99" y="1"/>
                    <a:pt x="0" y="100"/>
                    <a:pt x="0" y="222"/>
                  </a:cubicBezTo>
                  <a:cubicBezTo>
                    <a:pt x="0" y="344"/>
                    <a:pt x="99" y="437"/>
                    <a:pt x="221" y="437"/>
                  </a:cubicBezTo>
                  <a:lnTo>
                    <a:pt x="3106" y="437"/>
                  </a:lnTo>
                  <a:cubicBezTo>
                    <a:pt x="3222" y="437"/>
                    <a:pt x="3321" y="344"/>
                    <a:pt x="3321" y="222"/>
                  </a:cubicBezTo>
                  <a:cubicBezTo>
                    <a:pt x="3321" y="100"/>
                    <a:pt x="3222" y="1"/>
                    <a:pt x="3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2"/>
            <p:cNvSpPr/>
            <p:nvPr/>
          </p:nvSpPr>
          <p:spPr>
            <a:xfrm>
              <a:off x="3476483" y="2941208"/>
              <a:ext cx="76389" cy="10049"/>
            </a:xfrm>
            <a:custGeom>
              <a:rect b="b" l="l" r="r" t="t"/>
              <a:pathLst>
                <a:path extrusionOk="0" h="437" w="3322">
                  <a:moveTo>
                    <a:pt x="221" y="0"/>
                  </a:moveTo>
                  <a:cubicBezTo>
                    <a:pt x="99" y="0"/>
                    <a:pt x="0" y="99"/>
                    <a:pt x="0" y="215"/>
                  </a:cubicBezTo>
                  <a:cubicBezTo>
                    <a:pt x="0" y="337"/>
                    <a:pt x="99" y="436"/>
                    <a:pt x="221" y="436"/>
                  </a:cubicBezTo>
                  <a:lnTo>
                    <a:pt x="3106" y="436"/>
                  </a:lnTo>
                  <a:cubicBezTo>
                    <a:pt x="3222" y="436"/>
                    <a:pt x="3321" y="337"/>
                    <a:pt x="3321" y="215"/>
                  </a:cubicBezTo>
                  <a:cubicBezTo>
                    <a:pt x="3321" y="99"/>
                    <a:pt x="3222" y="0"/>
                    <a:pt x="3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2"/>
            <p:cNvSpPr/>
            <p:nvPr/>
          </p:nvSpPr>
          <p:spPr>
            <a:xfrm>
              <a:off x="3512194" y="2823106"/>
              <a:ext cx="17798" cy="26766"/>
            </a:xfrm>
            <a:custGeom>
              <a:rect b="b" l="l" r="r" t="t"/>
              <a:pathLst>
                <a:path extrusionOk="0" h="1164" w="774">
                  <a:moveTo>
                    <a:pt x="122" y="1"/>
                  </a:moveTo>
                  <a:cubicBezTo>
                    <a:pt x="47" y="1"/>
                    <a:pt x="0" y="71"/>
                    <a:pt x="0" y="117"/>
                  </a:cubicBezTo>
                  <a:lnTo>
                    <a:pt x="0" y="1065"/>
                  </a:lnTo>
                  <a:cubicBezTo>
                    <a:pt x="0" y="1112"/>
                    <a:pt x="47" y="1164"/>
                    <a:pt x="122" y="1164"/>
                  </a:cubicBezTo>
                  <a:lnTo>
                    <a:pt x="652" y="1164"/>
                  </a:lnTo>
                  <a:cubicBezTo>
                    <a:pt x="727" y="1164"/>
                    <a:pt x="774" y="1112"/>
                    <a:pt x="774" y="1065"/>
                  </a:cubicBezTo>
                  <a:lnTo>
                    <a:pt x="774" y="117"/>
                  </a:lnTo>
                  <a:cubicBezTo>
                    <a:pt x="774" y="71"/>
                    <a:pt x="727"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1" name="Google Shape;3011;p72"/>
          <p:cNvGrpSpPr/>
          <p:nvPr/>
        </p:nvGrpSpPr>
        <p:grpSpPr>
          <a:xfrm>
            <a:off x="2657907" y="2776207"/>
            <a:ext cx="343844" cy="299855"/>
            <a:chOff x="2657907" y="2693782"/>
            <a:chExt cx="343844" cy="299855"/>
          </a:xfrm>
        </p:grpSpPr>
        <p:sp>
          <p:nvSpPr>
            <p:cNvPr id="3012" name="Google Shape;3012;p72"/>
            <p:cNvSpPr/>
            <p:nvPr/>
          </p:nvSpPr>
          <p:spPr>
            <a:xfrm>
              <a:off x="2921498" y="2786866"/>
              <a:ext cx="50175" cy="50175"/>
            </a:xfrm>
            <a:custGeom>
              <a:rect b="b" l="l" r="r" t="t"/>
              <a:pathLst>
                <a:path extrusionOk="0" h="2182" w="2182">
                  <a:moveTo>
                    <a:pt x="1094" y="437"/>
                  </a:moveTo>
                  <a:cubicBezTo>
                    <a:pt x="1454" y="437"/>
                    <a:pt x="1745" y="728"/>
                    <a:pt x="1745" y="1088"/>
                  </a:cubicBezTo>
                  <a:cubicBezTo>
                    <a:pt x="1745" y="1455"/>
                    <a:pt x="1454" y="1745"/>
                    <a:pt x="1094" y="1745"/>
                  </a:cubicBezTo>
                  <a:cubicBezTo>
                    <a:pt x="727" y="1745"/>
                    <a:pt x="436" y="1455"/>
                    <a:pt x="436" y="1088"/>
                  </a:cubicBezTo>
                  <a:cubicBezTo>
                    <a:pt x="436" y="728"/>
                    <a:pt x="727" y="437"/>
                    <a:pt x="1094" y="437"/>
                  </a:cubicBezTo>
                  <a:close/>
                  <a:moveTo>
                    <a:pt x="1094" y="1"/>
                  </a:moveTo>
                  <a:cubicBezTo>
                    <a:pt x="489" y="1"/>
                    <a:pt x="0" y="483"/>
                    <a:pt x="0" y="1088"/>
                  </a:cubicBezTo>
                  <a:cubicBezTo>
                    <a:pt x="0" y="1693"/>
                    <a:pt x="489" y="2182"/>
                    <a:pt x="1094" y="2182"/>
                  </a:cubicBezTo>
                  <a:cubicBezTo>
                    <a:pt x="1698" y="2182"/>
                    <a:pt x="2181" y="1693"/>
                    <a:pt x="2181" y="1088"/>
                  </a:cubicBezTo>
                  <a:cubicBezTo>
                    <a:pt x="2181" y="483"/>
                    <a:pt x="1698" y="1"/>
                    <a:pt x="1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2"/>
            <p:cNvSpPr/>
            <p:nvPr/>
          </p:nvSpPr>
          <p:spPr>
            <a:xfrm>
              <a:off x="2707507" y="2730436"/>
              <a:ext cx="53003" cy="58062"/>
            </a:xfrm>
            <a:custGeom>
              <a:rect b="b" l="l" r="r" t="t"/>
              <a:pathLst>
                <a:path extrusionOk="0" h="2525" w="2305">
                  <a:moveTo>
                    <a:pt x="437" y="466"/>
                  </a:moveTo>
                  <a:lnTo>
                    <a:pt x="1821" y="1268"/>
                  </a:lnTo>
                  <a:lnTo>
                    <a:pt x="437" y="2065"/>
                  </a:lnTo>
                  <a:lnTo>
                    <a:pt x="437" y="466"/>
                  </a:lnTo>
                  <a:close/>
                  <a:moveTo>
                    <a:pt x="388" y="0"/>
                  </a:moveTo>
                  <a:cubicBezTo>
                    <a:pt x="322" y="0"/>
                    <a:pt x="257" y="18"/>
                    <a:pt x="199" y="53"/>
                  </a:cubicBezTo>
                  <a:cubicBezTo>
                    <a:pt x="77" y="128"/>
                    <a:pt x="1" y="251"/>
                    <a:pt x="1" y="396"/>
                  </a:cubicBezTo>
                  <a:lnTo>
                    <a:pt x="1" y="2141"/>
                  </a:lnTo>
                  <a:cubicBezTo>
                    <a:pt x="1" y="2286"/>
                    <a:pt x="77" y="2402"/>
                    <a:pt x="199" y="2478"/>
                  </a:cubicBezTo>
                  <a:cubicBezTo>
                    <a:pt x="269" y="2525"/>
                    <a:pt x="344" y="2525"/>
                    <a:pt x="391" y="2525"/>
                  </a:cubicBezTo>
                  <a:cubicBezTo>
                    <a:pt x="460" y="2525"/>
                    <a:pt x="536" y="2525"/>
                    <a:pt x="583" y="2478"/>
                  </a:cubicBezTo>
                  <a:lnTo>
                    <a:pt x="2112" y="1606"/>
                  </a:lnTo>
                  <a:cubicBezTo>
                    <a:pt x="2234" y="1530"/>
                    <a:pt x="2304" y="1414"/>
                    <a:pt x="2304" y="1268"/>
                  </a:cubicBezTo>
                  <a:cubicBezTo>
                    <a:pt x="2304" y="1123"/>
                    <a:pt x="2234" y="1001"/>
                    <a:pt x="2112" y="925"/>
                  </a:cubicBezTo>
                  <a:lnTo>
                    <a:pt x="583" y="53"/>
                  </a:lnTo>
                  <a:cubicBezTo>
                    <a:pt x="521" y="18"/>
                    <a:pt x="455" y="0"/>
                    <a:pt x="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2"/>
            <p:cNvSpPr/>
            <p:nvPr/>
          </p:nvSpPr>
          <p:spPr>
            <a:xfrm>
              <a:off x="2910921" y="2721077"/>
              <a:ext cx="33458" cy="33458"/>
            </a:xfrm>
            <a:custGeom>
              <a:rect b="b" l="l" r="r" t="t"/>
              <a:pathLst>
                <a:path extrusionOk="0" h="1455" w="1455">
                  <a:moveTo>
                    <a:pt x="222" y="0"/>
                  </a:moveTo>
                  <a:cubicBezTo>
                    <a:pt x="100" y="0"/>
                    <a:pt x="1" y="99"/>
                    <a:pt x="1" y="221"/>
                  </a:cubicBezTo>
                  <a:cubicBezTo>
                    <a:pt x="1" y="896"/>
                    <a:pt x="559" y="1454"/>
                    <a:pt x="1239" y="1454"/>
                  </a:cubicBezTo>
                  <a:cubicBezTo>
                    <a:pt x="1356" y="1454"/>
                    <a:pt x="1455" y="1355"/>
                    <a:pt x="1455" y="1239"/>
                  </a:cubicBezTo>
                  <a:cubicBezTo>
                    <a:pt x="1455" y="1117"/>
                    <a:pt x="1356" y="1018"/>
                    <a:pt x="1239" y="1018"/>
                  </a:cubicBezTo>
                  <a:cubicBezTo>
                    <a:pt x="803" y="1018"/>
                    <a:pt x="437" y="658"/>
                    <a:pt x="437" y="221"/>
                  </a:cubicBezTo>
                  <a:cubicBezTo>
                    <a:pt x="437" y="99"/>
                    <a:pt x="338"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2"/>
            <p:cNvSpPr/>
            <p:nvPr/>
          </p:nvSpPr>
          <p:spPr>
            <a:xfrm>
              <a:off x="2657907" y="2693782"/>
              <a:ext cx="343844" cy="299855"/>
            </a:xfrm>
            <a:custGeom>
              <a:rect b="b" l="l" r="r" t="t"/>
              <a:pathLst>
                <a:path extrusionOk="0" h="13040" w="14953">
                  <a:moveTo>
                    <a:pt x="9189" y="1891"/>
                  </a:moveTo>
                  <a:cubicBezTo>
                    <a:pt x="9335" y="1891"/>
                    <a:pt x="9451" y="1938"/>
                    <a:pt x="9550" y="2036"/>
                  </a:cubicBezTo>
                  <a:cubicBezTo>
                    <a:pt x="9695" y="2135"/>
                    <a:pt x="9771" y="2304"/>
                    <a:pt x="9771" y="2473"/>
                  </a:cubicBezTo>
                  <a:lnTo>
                    <a:pt x="9771" y="5625"/>
                  </a:lnTo>
                  <a:cubicBezTo>
                    <a:pt x="9771" y="6544"/>
                    <a:pt x="8991" y="7317"/>
                    <a:pt x="8049" y="7317"/>
                  </a:cubicBezTo>
                  <a:lnTo>
                    <a:pt x="7078" y="7317"/>
                  </a:lnTo>
                  <a:cubicBezTo>
                    <a:pt x="6136" y="7317"/>
                    <a:pt x="5380" y="6544"/>
                    <a:pt x="5380" y="5625"/>
                  </a:cubicBezTo>
                  <a:lnTo>
                    <a:pt x="5380" y="3345"/>
                  </a:lnTo>
                  <a:cubicBezTo>
                    <a:pt x="5380" y="2833"/>
                    <a:pt x="5746" y="2397"/>
                    <a:pt x="6281" y="2327"/>
                  </a:cubicBezTo>
                  <a:lnTo>
                    <a:pt x="9090" y="1891"/>
                  </a:lnTo>
                  <a:close/>
                  <a:moveTo>
                    <a:pt x="8991" y="7538"/>
                  </a:moveTo>
                  <a:lnTo>
                    <a:pt x="8991" y="8701"/>
                  </a:lnTo>
                  <a:lnTo>
                    <a:pt x="6159" y="8701"/>
                  </a:lnTo>
                  <a:lnTo>
                    <a:pt x="6159" y="7538"/>
                  </a:lnTo>
                  <a:cubicBezTo>
                    <a:pt x="6427" y="7684"/>
                    <a:pt x="6764" y="7753"/>
                    <a:pt x="7078" y="7753"/>
                  </a:cubicBezTo>
                  <a:lnTo>
                    <a:pt x="8049" y="7753"/>
                  </a:lnTo>
                  <a:cubicBezTo>
                    <a:pt x="8387" y="7753"/>
                    <a:pt x="8701" y="7684"/>
                    <a:pt x="8991" y="7538"/>
                  </a:cubicBezTo>
                  <a:close/>
                  <a:moveTo>
                    <a:pt x="14516" y="8096"/>
                  </a:moveTo>
                  <a:lnTo>
                    <a:pt x="14516" y="9231"/>
                  </a:lnTo>
                  <a:cubicBezTo>
                    <a:pt x="14516" y="9428"/>
                    <a:pt x="14348" y="9597"/>
                    <a:pt x="14156" y="9597"/>
                  </a:cubicBezTo>
                  <a:lnTo>
                    <a:pt x="12533" y="9597"/>
                  </a:lnTo>
                  <a:cubicBezTo>
                    <a:pt x="11876" y="9039"/>
                    <a:pt x="11027" y="8701"/>
                    <a:pt x="10108" y="8701"/>
                  </a:cubicBezTo>
                  <a:lnTo>
                    <a:pt x="9428" y="8701"/>
                  </a:lnTo>
                  <a:lnTo>
                    <a:pt x="9428" y="8096"/>
                  </a:lnTo>
                  <a:close/>
                  <a:moveTo>
                    <a:pt x="803" y="1"/>
                  </a:moveTo>
                  <a:cubicBezTo>
                    <a:pt x="367" y="1"/>
                    <a:pt x="0" y="362"/>
                    <a:pt x="0" y="798"/>
                  </a:cubicBezTo>
                  <a:lnTo>
                    <a:pt x="0" y="9231"/>
                  </a:lnTo>
                  <a:cubicBezTo>
                    <a:pt x="0" y="9667"/>
                    <a:pt x="367" y="10033"/>
                    <a:pt x="803" y="10033"/>
                  </a:cubicBezTo>
                  <a:lnTo>
                    <a:pt x="2181" y="10033"/>
                  </a:lnTo>
                  <a:cubicBezTo>
                    <a:pt x="1629" y="10684"/>
                    <a:pt x="1309" y="11510"/>
                    <a:pt x="1309" y="12429"/>
                  </a:cubicBezTo>
                  <a:cubicBezTo>
                    <a:pt x="1309" y="12772"/>
                    <a:pt x="1576" y="13040"/>
                    <a:pt x="1890" y="13040"/>
                  </a:cubicBezTo>
                  <a:lnTo>
                    <a:pt x="10835" y="13040"/>
                  </a:lnTo>
                  <a:cubicBezTo>
                    <a:pt x="10957" y="13040"/>
                    <a:pt x="11050" y="12941"/>
                    <a:pt x="11050" y="12819"/>
                  </a:cubicBezTo>
                  <a:cubicBezTo>
                    <a:pt x="11050" y="12697"/>
                    <a:pt x="10957" y="12604"/>
                    <a:pt x="10835" y="12604"/>
                  </a:cubicBezTo>
                  <a:lnTo>
                    <a:pt x="1890" y="12604"/>
                  </a:lnTo>
                  <a:cubicBezTo>
                    <a:pt x="1821" y="12604"/>
                    <a:pt x="1745" y="12528"/>
                    <a:pt x="1745" y="12429"/>
                  </a:cubicBezTo>
                  <a:cubicBezTo>
                    <a:pt x="1745" y="10615"/>
                    <a:pt x="3228" y="9137"/>
                    <a:pt x="5043" y="9137"/>
                  </a:cubicBezTo>
                  <a:lnTo>
                    <a:pt x="10108" y="9137"/>
                  </a:lnTo>
                  <a:cubicBezTo>
                    <a:pt x="11923" y="9137"/>
                    <a:pt x="13406" y="10615"/>
                    <a:pt x="13406" y="12429"/>
                  </a:cubicBezTo>
                  <a:cubicBezTo>
                    <a:pt x="13406" y="12528"/>
                    <a:pt x="13330" y="12604"/>
                    <a:pt x="13260" y="12604"/>
                  </a:cubicBezTo>
                  <a:lnTo>
                    <a:pt x="11923" y="12604"/>
                  </a:lnTo>
                  <a:cubicBezTo>
                    <a:pt x="11806" y="12604"/>
                    <a:pt x="11707" y="12697"/>
                    <a:pt x="11707" y="12819"/>
                  </a:cubicBezTo>
                  <a:cubicBezTo>
                    <a:pt x="11707" y="12941"/>
                    <a:pt x="11806" y="13040"/>
                    <a:pt x="11923" y="13040"/>
                  </a:cubicBezTo>
                  <a:lnTo>
                    <a:pt x="13260" y="13040"/>
                  </a:lnTo>
                  <a:cubicBezTo>
                    <a:pt x="13574" y="13040"/>
                    <a:pt x="13842" y="12772"/>
                    <a:pt x="13842" y="12429"/>
                  </a:cubicBezTo>
                  <a:cubicBezTo>
                    <a:pt x="13842" y="11510"/>
                    <a:pt x="13499" y="10684"/>
                    <a:pt x="12940" y="10033"/>
                  </a:cubicBezTo>
                  <a:lnTo>
                    <a:pt x="14156" y="10033"/>
                  </a:lnTo>
                  <a:cubicBezTo>
                    <a:pt x="14592" y="10033"/>
                    <a:pt x="14953" y="9667"/>
                    <a:pt x="14953" y="9231"/>
                  </a:cubicBezTo>
                  <a:lnTo>
                    <a:pt x="14953" y="798"/>
                  </a:lnTo>
                  <a:cubicBezTo>
                    <a:pt x="14953" y="362"/>
                    <a:pt x="14592" y="1"/>
                    <a:pt x="14156" y="1"/>
                  </a:cubicBezTo>
                  <a:lnTo>
                    <a:pt x="5287" y="1"/>
                  </a:lnTo>
                  <a:cubicBezTo>
                    <a:pt x="5165" y="1"/>
                    <a:pt x="5066" y="100"/>
                    <a:pt x="5066" y="216"/>
                  </a:cubicBezTo>
                  <a:cubicBezTo>
                    <a:pt x="5066" y="338"/>
                    <a:pt x="5165" y="437"/>
                    <a:pt x="5287" y="437"/>
                  </a:cubicBezTo>
                  <a:lnTo>
                    <a:pt x="14156" y="437"/>
                  </a:lnTo>
                  <a:cubicBezTo>
                    <a:pt x="14348" y="437"/>
                    <a:pt x="14516" y="583"/>
                    <a:pt x="14516" y="798"/>
                  </a:cubicBezTo>
                  <a:lnTo>
                    <a:pt x="14516" y="7660"/>
                  </a:lnTo>
                  <a:lnTo>
                    <a:pt x="9428" y="7660"/>
                  </a:lnTo>
                  <a:lnTo>
                    <a:pt x="9428" y="7247"/>
                  </a:lnTo>
                  <a:cubicBezTo>
                    <a:pt x="9887" y="6858"/>
                    <a:pt x="10207" y="6276"/>
                    <a:pt x="10207" y="5625"/>
                  </a:cubicBezTo>
                  <a:lnTo>
                    <a:pt x="10207" y="2473"/>
                  </a:lnTo>
                  <a:cubicBezTo>
                    <a:pt x="10207" y="2159"/>
                    <a:pt x="10062" y="1891"/>
                    <a:pt x="9841" y="1699"/>
                  </a:cubicBezTo>
                  <a:cubicBezTo>
                    <a:pt x="9662" y="1535"/>
                    <a:pt x="9431" y="1443"/>
                    <a:pt x="9192" y="1443"/>
                  </a:cubicBezTo>
                  <a:cubicBezTo>
                    <a:pt x="9143" y="1443"/>
                    <a:pt x="9093" y="1447"/>
                    <a:pt x="9044" y="1455"/>
                  </a:cubicBezTo>
                  <a:lnTo>
                    <a:pt x="6206" y="1891"/>
                  </a:lnTo>
                  <a:cubicBezTo>
                    <a:pt x="5479" y="1990"/>
                    <a:pt x="4944" y="2618"/>
                    <a:pt x="4944" y="3345"/>
                  </a:cubicBezTo>
                  <a:lnTo>
                    <a:pt x="4944" y="5625"/>
                  </a:lnTo>
                  <a:cubicBezTo>
                    <a:pt x="4944" y="6276"/>
                    <a:pt x="5235" y="6858"/>
                    <a:pt x="5723" y="7247"/>
                  </a:cubicBezTo>
                  <a:lnTo>
                    <a:pt x="5723" y="7660"/>
                  </a:lnTo>
                  <a:lnTo>
                    <a:pt x="2548" y="7660"/>
                  </a:lnTo>
                  <a:cubicBezTo>
                    <a:pt x="2426" y="7660"/>
                    <a:pt x="2327" y="7753"/>
                    <a:pt x="2327" y="7875"/>
                  </a:cubicBezTo>
                  <a:cubicBezTo>
                    <a:pt x="2327" y="7998"/>
                    <a:pt x="2426" y="8096"/>
                    <a:pt x="2548" y="8096"/>
                  </a:cubicBezTo>
                  <a:lnTo>
                    <a:pt x="5723" y="8096"/>
                  </a:lnTo>
                  <a:lnTo>
                    <a:pt x="5723" y="8701"/>
                  </a:lnTo>
                  <a:lnTo>
                    <a:pt x="5043" y="8701"/>
                  </a:lnTo>
                  <a:cubicBezTo>
                    <a:pt x="4124" y="8701"/>
                    <a:pt x="3275" y="9039"/>
                    <a:pt x="2617" y="9597"/>
                  </a:cubicBezTo>
                  <a:lnTo>
                    <a:pt x="803" y="9597"/>
                  </a:lnTo>
                  <a:cubicBezTo>
                    <a:pt x="611" y="9597"/>
                    <a:pt x="437" y="9428"/>
                    <a:pt x="437" y="9231"/>
                  </a:cubicBezTo>
                  <a:lnTo>
                    <a:pt x="437" y="8096"/>
                  </a:lnTo>
                  <a:lnTo>
                    <a:pt x="1483" y="8096"/>
                  </a:lnTo>
                  <a:cubicBezTo>
                    <a:pt x="1600" y="8096"/>
                    <a:pt x="1699" y="7998"/>
                    <a:pt x="1699" y="7875"/>
                  </a:cubicBezTo>
                  <a:cubicBezTo>
                    <a:pt x="1699" y="7753"/>
                    <a:pt x="1600" y="7660"/>
                    <a:pt x="1483" y="7660"/>
                  </a:cubicBezTo>
                  <a:lnTo>
                    <a:pt x="437" y="7660"/>
                  </a:lnTo>
                  <a:lnTo>
                    <a:pt x="437" y="5741"/>
                  </a:lnTo>
                  <a:cubicBezTo>
                    <a:pt x="466" y="5770"/>
                    <a:pt x="489" y="5793"/>
                    <a:pt x="512" y="5817"/>
                  </a:cubicBezTo>
                  <a:cubicBezTo>
                    <a:pt x="611" y="5939"/>
                    <a:pt x="780" y="6107"/>
                    <a:pt x="1047" y="6107"/>
                  </a:cubicBezTo>
                  <a:cubicBezTo>
                    <a:pt x="1338" y="6107"/>
                    <a:pt x="1483" y="5939"/>
                    <a:pt x="1576" y="5817"/>
                  </a:cubicBezTo>
                  <a:cubicBezTo>
                    <a:pt x="1675" y="5718"/>
                    <a:pt x="1699" y="5695"/>
                    <a:pt x="1797" y="5695"/>
                  </a:cubicBezTo>
                  <a:cubicBezTo>
                    <a:pt x="1867" y="5695"/>
                    <a:pt x="1920" y="5718"/>
                    <a:pt x="1989" y="5817"/>
                  </a:cubicBezTo>
                  <a:cubicBezTo>
                    <a:pt x="2088" y="5939"/>
                    <a:pt x="2234" y="6107"/>
                    <a:pt x="2524" y="6107"/>
                  </a:cubicBezTo>
                  <a:cubicBezTo>
                    <a:pt x="2815" y="6107"/>
                    <a:pt x="2961" y="5939"/>
                    <a:pt x="3054" y="5817"/>
                  </a:cubicBezTo>
                  <a:cubicBezTo>
                    <a:pt x="3152" y="5718"/>
                    <a:pt x="3176" y="5695"/>
                    <a:pt x="3275" y="5695"/>
                  </a:cubicBezTo>
                  <a:cubicBezTo>
                    <a:pt x="3373" y="5695"/>
                    <a:pt x="3490" y="5596"/>
                    <a:pt x="3490" y="5479"/>
                  </a:cubicBezTo>
                  <a:cubicBezTo>
                    <a:pt x="3490" y="5357"/>
                    <a:pt x="3373" y="5258"/>
                    <a:pt x="3275" y="5258"/>
                  </a:cubicBezTo>
                  <a:cubicBezTo>
                    <a:pt x="2984" y="5258"/>
                    <a:pt x="2838" y="5427"/>
                    <a:pt x="2740" y="5526"/>
                  </a:cubicBezTo>
                  <a:cubicBezTo>
                    <a:pt x="2647" y="5625"/>
                    <a:pt x="2617" y="5671"/>
                    <a:pt x="2524" y="5671"/>
                  </a:cubicBezTo>
                  <a:cubicBezTo>
                    <a:pt x="2449" y="5671"/>
                    <a:pt x="2402" y="5625"/>
                    <a:pt x="2327" y="5526"/>
                  </a:cubicBezTo>
                  <a:cubicBezTo>
                    <a:pt x="2210" y="5427"/>
                    <a:pt x="2065" y="5258"/>
                    <a:pt x="1797" y="5258"/>
                  </a:cubicBezTo>
                  <a:cubicBezTo>
                    <a:pt x="1507" y="5258"/>
                    <a:pt x="1361" y="5427"/>
                    <a:pt x="1262" y="5526"/>
                  </a:cubicBezTo>
                  <a:cubicBezTo>
                    <a:pt x="1163" y="5625"/>
                    <a:pt x="1140" y="5671"/>
                    <a:pt x="1047" y="5671"/>
                  </a:cubicBezTo>
                  <a:cubicBezTo>
                    <a:pt x="972" y="5671"/>
                    <a:pt x="925" y="5625"/>
                    <a:pt x="849" y="5526"/>
                  </a:cubicBezTo>
                  <a:cubicBezTo>
                    <a:pt x="756" y="5427"/>
                    <a:pt x="634" y="5305"/>
                    <a:pt x="437" y="5258"/>
                  </a:cubicBezTo>
                  <a:lnTo>
                    <a:pt x="437" y="798"/>
                  </a:lnTo>
                  <a:cubicBezTo>
                    <a:pt x="437" y="583"/>
                    <a:pt x="611" y="437"/>
                    <a:pt x="803" y="437"/>
                  </a:cubicBezTo>
                  <a:lnTo>
                    <a:pt x="4217" y="437"/>
                  </a:lnTo>
                  <a:cubicBezTo>
                    <a:pt x="4339" y="437"/>
                    <a:pt x="4438" y="338"/>
                    <a:pt x="4438" y="216"/>
                  </a:cubicBezTo>
                  <a:cubicBezTo>
                    <a:pt x="4438" y="100"/>
                    <a:pt x="4339" y="1"/>
                    <a:pt x="4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6" name="Google Shape;3016;p72"/>
          <p:cNvGrpSpPr/>
          <p:nvPr/>
        </p:nvGrpSpPr>
        <p:grpSpPr>
          <a:xfrm>
            <a:off x="4743070" y="3391035"/>
            <a:ext cx="282586" cy="343315"/>
            <a:chOff x="4743070" y="3461010"/>
            <a:chExt cx="282586" cy="343315"/>
          </a:xfrm>
        </p:grpSpPr>
        <p:sp>
          <p:nvSpPr>
            <p:cNvPr id="3017" name="Google Shape;3017;p72"/>
            <p:cNvSpPr/>
            <p:nvPr/>
          </p:nvSpPr>
          <p:spPr>
            <a:xfrm>
              <a:off x="4811664" y="3461010"/>
              <a:ext cx="183247" cy="260809"/>
            </a:xfrm>
            <a:custGeom>
              <a:rect b="b" l="l" r="r" t="t"/>
              <a:pathLst>
                <a:path extrusionOk="0" h="11342" w="7969">
                  <a:moveTo>
                    <a:pt x="3074" y="4985"/>
                  </a:moveTo>
                  <a:cubicBezTo>
                    <a:pt x="3095" y="4985"/>
                    <a:pt x="3112" y="4996"/>
                    <a:pt x="3124" y="5020"/>
                  </a:cubicBezTo>
                  <a:lnTo>
                    <a:pt x="4531" y="6427"/>
                  </a:lnTo>
                  <a:cubicBezTo>
                    <a:pt x="4554" y="6450"/>
                    <a:pt x="4554" y="6474"/>
                    <a:pt x="4554" y="6474"/>
                  </a:cubicBezTo>
                  <a:cubicBezTo>
                    <a:pt x="4554" y="6497"/>
                    <a:pt x="4554" y="6520"/>
                    <a:pt x="4531" y="6520"/>
                  </a:cubicBezTo>
                  <a:lnTo>
                    <a:pt x="3124" y="7951"/>
                  </a:lnTo>
                  <a:cubicBezTo>
                    <a:pt x="3112" y="7962"/>
                    <a:pt x="3095" y="7968"/>
                    <a:pt x="3074" y="7968"/>
                  </a:cubicBezTo>
                  <a:cubicBezTo>
                    <a:pt x="3052" y="7968"/>
                    <a:pt x="3028" y="7962"/>
                    <a:pt x="3002" y="7951"/>
                  </a:cubicBezTo>
                  <a:lnTo>
                    <a:pt x="1600" y="6520"/>
                  </a:lnTo>
                  <a:cubicBezTo>
                    <a:pt x="1571" y="6520"/>
                    <a:pt x="1571" y="6497"/>
                    <a:pt x="1571" y="6474"/>
                  </a:cubicBezTo>
                  <a:cubicBezTo>
                    <a:pt x="1571" y="6474"/>
                    <a:pt x="1571" y="6450"/>
                    <a:pt x="1600" y="6427"/>
                  </a:cubicBezTo>
                  <a:lnTo>
                    <a:pt x="3002" y="5020"/>
                  </a:lnTo>
                  <a:cubicBezTo>
                    <a:pt x="3028" y="4996"/>
                    <a:pt x="3052" y="4985"/>
                    <a:pt x="3074" y="4985"/>
                  </a:cubicBezTo>
                  <a:close/>
                  <a:moveTo>
                    <a:pt x="338" y="1"/>
                  </a:moveTo>
                  <a:cubicBezTo>
                    <a:pt x="146" y="1"/>
                    <a:pt x="1" y="146"/>
                    <a:pt x="1" y="321"/>
                  </a:cubicBezTo>
                  <a:lnTo>
                    <a:pt x="1" y="2717"/>
                  </a:lnTo>
                  <a:cubicBezTo>
                    <a:pt x="1" y="2909"/>
                    <a:pt x="146" y="3054"/>
                    <a:pt x="338" y="3054"/>
                  </a:cubicBezTo>
                  <a:lnTo>
                    <a:pt x="2856" y="3054"/>
                  </a:lnTo>
                  <a:lnTo>
                    <a:pt x="2856" y="3636"/>
                  </a:lnTo>
                  <a:lnTo>
                    <a:pt x="2711" y="3490"/>
                  </a:lnTo>
                  <a:cubicBezTo>
                    <a:pt x="2673" y="3440"/>
                    <a:pt x="2614" y="3417"/>
                    <a:pt x="2552" y="3417"/>
                  </a:cubicBezTo>
                  <a:cubicBezTo>
                    <a:pt x="2499" y="3417"/>
                    <a:pt x="2443" y="3435"/>
                    <a:pt x="2397" y="3467"/>
                  </a:cubicBezTo>
                  <a:cubicBezTo>
                    <a:pt x="2327" y="3542"/>
                    <a:pt x="2298" y="3688"/>
                    <a:pt x="2397" y="3781"/>
                  </a:cubicBezTo>
                  <a:lnTo>
                    <a:pt x="2856" y="4316"/>
                  </a:lnTo>
                  <a:lnTo>
                    <a:pt x="2856" y="4607"/>
                  </a:lnTo>
                  <a:cubicBezTo>
                    <a:pt x="2810" y="4630"/>
                    <a:pt x="2763" y="4653"/>
                    <a:pt x="2711" y="4706"/>
                  </a:cubicBezTo>
                  <a:lnTo>
                    <a:pt x="1280" y="6107"/>
                  </a:lnTo>
                  <a:cubicBezTo>
                    <a:pt x="1088" y="6328"/>
                    <a:pt x="1088" y="6642"/>
                    <a:pt x="1280" y="6834"/>
                  </a:cubicBezTo>
                  <a:lnTo>
                    <a:pt x="2711" y="8242"/>
                  </a:lnTo>
                  <a:cubicBezTo>
                    <a:pt x="2763" y="8288"/>
                    <a:pt x="2810" y="8340"/>
                    <a:pt x="2856" y="8364"/>
                  </a:cubicBezTo>
                  <a:lnTo>
                    <a:pt x="2856" y="10545"/>
                  </a:lnTo>
                  <a:lnTo>
                    <a:pt x="2711" y="10399"/>
                  </a:lnTo>
                  <a:cubicBezTo>
                    <a:pt x="2674" y="10346"/>
                    <a:pt x="2615" y="10322"/>
                    <a:pt x="2553" y="10322"/>
                  </a:cubicBezTo>
                  <a:cubicBezTo>
                    <a:pt x="2499" y="10322"/>
                    <a:pt x="2443" y="10341"/>
                    <a:pt x="2397" y="10376"/>
                  </a:cubicBezTo>
                  <a:cubicBezTo>
                    <a:pt x="2327" y="10446"/>
                    <a:pt x="2298" y="10591"/>
                    <a:pt x="2397" y="10690"/>
                  </a:cubicBezTo>
                  <a:lnTo>
                    <a:pt x="2909" y="11272"/>
                  </a:lnTo>
                  <a:cubicBezTo>
                    <a:pt x="2955" y="11318"/>
                    <a:pt x="3002" y="11341"/>
                    <a:pt x="3077" y="11341"/>
                  </a:cubicBezTo>
                  <a:cubicBezTo>
                    <a:pt x="3124" y="11341"/>
                    <a:pt x="3199" y="11318"/>
                    <a:pt x="3223" y="11272"/>
                  </a:cubicBezTo>
                  <a:lnTo>
                    <a:pt x="3752" y="10690"/>
                  </a:lnTo>
                  <a:cubicBezTo>
                    <a:pt x="3827" y="10591"/>
                    <a:pt x="3804" y="10446"/>
                    <a:pt x="3729" y="10376"/>
                  </a:cubicBezTo>
                  <a:cubicBezTo>
                    <a:pt x="3685" y="10341"/>
                    <a:pt x="3630" y="10322"/>
                    <a:pt x="3577" y="10322"/>
                  </a:cubicBezTo>
                  <a:cubicBezTo>
                    <a:pt x="3515" y="10322"/>
                    <a:pt x="3455" y="10346"/>
                    <a:pt x="3414" y="10399"/>
                  </a:cubicBezTo>
                  <a:lnTo>
                    <a:pt x="3292" y="10545"/>
                  </a:lnTo>
                  <a:lnTo>
                    <a:pt x="3292" y="8364"/>
                  </a:lnTo>
                  <a:cubicBezTo>
                    <a:pt x="3345" y="8340"/>
                    <a:pt x="3391" y="8288"/>
                    <a:pt x="3414" y="8242"/>
                  </a:cubicBezTo>
                  <a:lnTo>
                    <a:pt x="4845" y="6834"/>
                  </a:lnTo>
                  <a:cubicBezTo>
                    <a:pt x="4892" y="6788"/>
                    <a:pt x="4915" y="6741"/>
                    <a:pt x="4944" y="6689"/>
                  </a:cubicBezTo>
                  <a:lnTo>
                    <a:pt x="7003" y="6689"/>
                  </a:lnTo>
                  <a:lnTo>
                    <a:pt x="7003" y="7538"/>
                  </a:lnTo>
                  <a:lnTo>
                    <a:pt x="6857" y="7393"/>
                  </a:lnTo>
                  <a:cubicBezTo>
                    <a:pt x="6817" y="7343"/>
                    <a:pt x="6756" y="7319"/>
                    <a:pt x="6698" y="7319"/>
                  </a:cubicBezTo>
                  <a:cubicBezTo>
                    <a:pt x="6648" y="7319"/>
                    <a:pt x="6599" y="7337"/>
                    <a:pt x="6567" y="7369"/>
                  </a:cubicBezTo>
                  <a:cubicBezTo>
                    <a:pt x="6468" y="7445"/>
                    <a:pt x="6444" y="7590"/>
                    <a:pt x="6543" y="7683"/>
                  </a:cubicBezTo>
                  <a:lnTo>
                    <a:pt x="7049" y="8265"/>
                  </a:lnTo>
                  <a:cubicBezTo>
                    <a:pt x="7096" y="8317"/>
                    <a:pt x="7148" y="8340"/>
                    <a:pt x="7218" y="8340"/>
                  </a:cubicBezTo>
                  <a:cubicBezTo>
                    <a:pt x="7270" y="8340"/>
                    <a:pt x="7340" y="8317"/>
                    <a:pt x="7363" y="8265"/>
                  </a:cubicBezTo>
                  <a:lnTo>
                    <a:pt x="7898" y="7683"/>
                  </a:lnTo>
                  <a:cubicBezTo>
                    <a:pt x="7968" y="7590"/>
                    <a:pt x="7945" y="7445"/>
                    <a:pt x="7875" y="7369"/>
                  </a:cubicBezTo>
                  <a:cubicBezTo>
                    <a:pt x="7829" y="7337"/>
                    <a:pt x="7773" y="7319"/>
                    <a:pt x="7720" y="7319"/>
                  </a:cubicBezTo>
                  <a:cubicBezTo>
                    <a:pt x="7658" y="7319"/>
                    <a:pt x="7599" y="7343"/>
                    <a:pt x="7561" y="7393"/>
                  </a:cubicBezTo>
                  <a:lnTo>
                    <a:pt x="7439" y="7538"/>
                  </a:lnTo>
                  <a:lnTo>
                    <a:pt x="7439" y="6474"/>
                  </a:lnTo>
                  <a:cubicBezTo>
                    <a:pt x="7439" y="6351"/>
                    <a:pt x="7340" y="6253"/>
                    <a:pt x="7218" y="6253"/>
                  </a:cubicBezTo>
                  <a:lnTo>
                    <a:pt x="4944" y="6253"/>
                  </a:lnTo>
                  <a:cubicBezTo>
                    <a:pt x="4915" y="6206"/>
                    <a:pt x="4892" y="6160"/>
                    <a:pt x="4845" y="6107"/>
                  </a:cubicBezTo>
                  <a:lnTo>
                    <a:pt x="3414" y="4706"/>
                  </a:lnTo>
                  <a:cubicBezTo>
                    <a:pt x="3391" y="4653"/>
                    <a:pt x="3345" y="4630"/>
                    <a:pt x="3292" y="4607"/>
                  </a:cubicBezTo>
                  <a:lnTo>
                    <a:pt x="3292" y="4316"/>
                  </a:lnTo>
                  <a:lnTo>
                    <a:pt x="3752" y="3781"/>
                  </a:lnTo>
                  <a:cubicBezTo>
                    <a:pt x="3827" y="3688"/>
                    <a:pt x="3804" y="3542"/>
                    <a:pt x="3729" y="3467"/>
                  </a:cubicBezTo>
                  <a:cubicBezTo>
                    <a:pt x="3685" y="3435"/>
                    <a:pt x="3631" y="3417"/>
                    <a:pt x="3577" y="3417"/>
                  </a:cubicBezTo>
                  <a:cubicBezTo>
                    <a:pt x="3516" y="3417"/>
                    <a:pt x="3455" y="3440"/>
                    <a:pt x="3414" y="3490"/>
                  </a:cubicBezTo>
                  <a:lnTo>
                    <a:pt x="3292" y="3636"/>
                  </a:lnTo>
                  <a:lnTo>
                    <a:pt x="3292" y="3054"/>
                  </a:lnTo>
                  <a:lnTo>
                    <a:pt x="5787" y="3054"/>
                  </a:lnTo>
                  <a:cubicBezTo>
                    <a:pt x="5985" y="3054"/>
                    <a:pt x="6130" y="2909"/>
                    <a:pt x="6130" y="2717"/>
                  </a:cubicBezTo>
                  <a:lnTo>
                    <a:pt x="6130" y="321"/>
                  </a:lnTo>
                  <a:cubicBezTo>
                    <a:pt x="6130" y="146"/>
                    <a:pt x="5985" y="1"/>
                    <a:pt x="5787" y="1"/>
                  </a:cubicBezTo>
                  <a:lnTo>
                    <a:pt x="2443" y="1"/>
                  </a:lnTo>
                  <a:cubicBezTo>
                    <a:pt x="2350" y="1"/>
                    <a:pt x="2228" y="100"/>
                    <a:pt x="2228" y="222"/>
                  </a:cubicBezTo>
                  <a:cubicBezTo>
                    <a:pt x="2228" y="344"/>
                    <a:pt x="2350" y="437"/>
                    <a:pt x="2443" y="437"/>
                  </a:cubicBezTo>
                  <a:lnTo>
                    <a:pt x="5694" y="437"/>
                  </a:lnTo>
                  <a:lnTo>
                    <a:pt x="5694" y="2618"/>
                  </a:lnTo>
                  <a:lnTo>
                    <a:pt x="437" y="2618"/>
                  </a:lnTo>
                  <a:lnTo>
                    <a:pt x="437" y="437"/>
                  </a:lnTo>
                  <a:lnTo>
                    <a:pt x="1332" y="437"/>
                  </a:lnTo>
                  <a:cubicBezTo>
                    <a:pt x="1455" y="437"/>
                    <a:pt x="1548" y="344"/>
                    <a:pt x="1548" y="222"/>
                  </a:cubicBezTo>
                  <a:cubicBezTo>
                    <a:pt x="1548" y="100"/>
                    <a:pt x="1455" y="1"/>
                    <a:pt x="13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2"/>
            <p:cNvSpPr/>
            <p:nvPr/>
          </p:nvSpPr>
          <p:spPr>
            <a:xfrm>
              <a:off x="4929215" y="3662814"/>
              <a:ext cx="96441" cy="64087"/>
            </a:xfrm>
            <a:custGeom>
              <a:rect b="b" l="l" r="r" t="t"/>
              <a:pathLst>
                <a:path extrusionOk="0" h="2787" w="4194">
                  <a:moveTo>
                    <a:pt x="3292" y="437"/>
                  </a:moveTo>
                  <a:cubicBezTo>
                    <a:pt x="3560" y="437"/>
                    <a:pt x="3758" y="629"/>
                    <a:pt x="3758" y="873"/>
                  </a:cubicBezTo>
                  <a:lnTo>
                    <a:pt x="3758" y="1891"/>
                  </a:lnTo>
                  <a:cubicBezTo>
                    <a:pt x="3758" y="2158"/>
                    <a:pt x="3560" y="2350"/>
                    <a:pt x="3292" y="2350"/>
                  </a:cubicBezTo>
                  <a:lnTo>
                    <a:pt x="896" y="2350"/>
                  </a:lnTo>
                  <a:cubicBezTo>
                    <a:pt x="652" y="2350"/>
                    <a:pt x="437" y="2158"/>
                    <a:pt x="437" y="1891"/>
                  </a:cubicBezTo>
                  <a:lnTo>
                    <a:pt x="437" y="873"/>
                  </a:lnTo>
                  <a:cubicBezTo>
                    <a:pt x="437" y="629"/>
                    <a:pt x="652" y="437"/>
                    <a:pt x="896" y="437"/>
                  </a:cubicBezTo>
                  <a:close/>
                  <a:moveTo>
                    <a:pt x="896" y="1"/>
                  </a:moveTo>
                  <a:cubicBezTo>
                    <a:pt x="414" y="1"/>
                    <a:pt x="1" y="384"/>
                    <a:pt x="1" y="873"/>
                  </a:cubicBezTo>
                  <a:lnTo>
                    <a:pt x="1" y="1891"/>
                  </a:lnTo>
                  <a:cubicBezTo>
                    <a:pt x="1" y="2373"/>
                    <a:pt x="414" y="2786"/>
                    <a:pt x="896" y="2786"/>
                  </a:cubicBezTo>
                  <a:lnTo>
                    <a:pt x="3292" y="2786"/>
                  </a:lnTo>
                  <a:cubicBezTo>
                    <a:pt x="3781" y="2786"/>
                    <a:pt x="4194" y="2373"/>
                    <a:pt x="4194" y="1891"/>
                  </a:cubicBezTo>
                  <a:lnTo>
                    <a:pt x="4194" y="873"/>
                  </a:lnTo>
                  <a:cubicBezTo>
                    <a:pt x="4194" y="384"/>
                    <a:pt x="3781" y="1"/>
                    <a:pt x="3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2"/>
            <p:cNvSpPr/>
            <p:nvPr/>
          </p:nvSpPr>
          <p:spPr>
            <a:xfrm>
              <a:off x="4743070" y="3662814"/>
              <a:ext cx="95912" cy="64087"/>
            </a:xfrm>
            <a:custGeom>
              <a:rect b="b" l="l" r="r" t="t"/>
              <a:pathLst>
                <a:path extrusionOk="0" h="2787" w="4171">
                  <a:moveTo>
                    <a:pt x="3274" y="437"/>
                  </a:moveTo>
                  <a:cubicBezTo>
                    <a:pt x="3536" y="437"/>
                    <a:pt x="3734" y="629"/>
                    <a:pt x="3734" y="873"/>
                  </a:cubicBezTo>
                  <a:lnTo>
                    <a:pt x="3734" y="1891"/>
                  </a:lnTo>
                  <a:cubicBezTo>
                    <a:pt x="3734" y="2158"/>
                    <a:pt x="3536" y="2350"/>
                    <a:pt x="3274" y="2350"/>
                  </a:cubicBezTo>
                  <a:lnTo>
                    <a:pt x="873" y="2350"/>
                  </a:lnTo>
                  <a:cubicBezTo>
                    <a:pt x="628" y="2350"/>
                    <a:pt x="436" y="2158"/>
                    <a:pt x="436" y="1891"/>
                  </a:cubicBezTo>
                  <a:lnTo>
                    <a:pt x="436" y="873"/>
                  </a:lnTo>
                  <a:cubicBezTo>
                    <a:pt x="436" y="629"/>
                    <a:pt x="628" y="437"/>
                    <a:pt x="873" y="437"/>
                  </a:cubicBezTo>
                  <a:close/>
                  <a:moveTo>
                    <a:pt x="873" y="1"/>
                  </a:moveTo>
                  <a:cubicBezTo>
                    <a:pt x="390" y="1"/>
                    <a:pt x="0" y="384"/>
                    <a:pt x="0" y="873"/>
                  </a:cubicBezTo>
                  <a:lnTo>
                    <a:pt x="0" y="1891"/>
                  </a:lnTo>
                  <a:cubicBezTo>
                    <a:pt x="0" y="2373"/>
                    <a:pt x="390" y="2786"/>
                    <a:pt x="873" y="2786"/>
                  </a:cubicBezTo>
                  <a:lnTo>
                    <a:pt x="3274" y="2786"/>
                  </a:lnTo>
                  <a:cubicBezTo>
                    <a:pt x="3780" y="2786"/>
                    <a:pt x="4170" y="2373"/>
                    <a:pt x="4170" y="1891"/>
                  </a:cubicBezTo>
                  <a:lnTo>
                    <a:pt x="4170" y="873"/>
                  </a:lnTo>
                  <a:cubicBezTo>
                    <a:pt x="4170" y="384"/>
                    <a:pt x="3780" y="1"/>
                    <a:pt x="3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2"/>
            <p:cNvSpPr/>
            <p:nvPr/>
          </p:nvSpPr>
          <p:spPr>
            <a:xfrm>
              <a:off x="4845628" y="3731293"/>
              <a:ext cx="73055" cy="73032"/>
            </a:xfrm>
            <a:custGeom>
              <a:rect b="b" l="l" r="r" t="t"/>
              <a:pathLst>
                <a:path extrusionOk="0" h="3176" w="3177">
                  <a:moveTo>
                    <a:pt x="1600" y="0"/>
                  </a:moveTo>
                  <a:cubicBezTo>
                    <a:pt x="728" y="0"/>
                    <a:pt x="1" y="704"/>
                    <a:pt x="1" y="1576"/>
                  </a:cubicBezTo>
                  <a:cubicBezTo>
                    <a:pt x="1" y="2449"/>
                    <a:pt x="728" y="3176"/>
                    <a:pt x="1600" y="3176"/>
                  </a:cubicBezTo>
                  <a:cubicBezTo>
                    <a:pt x="1839" y="3176"/>
                    <a:pt x="2060" y="3129"/>
                    <a:pt x="2275" y="3007"/>
                  </a:cubicBezTo>
                  <a:cubicBezTo>
                    <a:pt x="2374" y="2960"/>
                    <a:pt x="2420" y="2838"/>
                    <a:pt x="2374" y="2716"/>
                  </a:cubicBezTo>
                  <a:cubicBezTo>
                    <a:pt x="2339" y="2644"/>
                    <a:pt x="2265" y="2599"/>
                    <a:pt x="2179" y="2599"/>
                  </a:cubicBezTo>
                  <a:cubicBezTo>
                    <a:pt x="2148" y="2599"/>
                    <a:pt x="2115" y="2605"/>
                    <a:pt x="2083" y="2617"/>
                  </a:cubicBezTo>
                  <a:cubicBezTo>
                    <a:pt x="1937" y="2693"/>
                    <a:pt x="1769" y="2739"/>
                    <a:pt x="1600" y="2739"/>
                  </a:cubicBezTo>
                  <a:cubicBezTo>
                    <a:pt x="943" y="2739"/>
                    <a:pt x="437" y="2204"/>
                    <a:pt x="437" y="1576"/>
                  </a:cubicBezTo>
                  <a:cubicBezTo>
                    <a:pt x="437" y="948"/>
                    <a:pt x="943" y="436"/>
                    <a:pt x="1600" y="436"/>
                  </a:cubicBezTo>
                  <a:cubicBezTo>
                    <a:pt x="2228" y="436"/>
                    <a:pt x="2740" y="948"/>
                    <a:pt x="2740" y="1576"/>
                  </a:cubicBezTo>
                  <a:cubicBezTo>
                    <a:pt x="2740" y="1722"/>
                    <a:pt x="2711" y="1844"/>
                    <a:pt x="2664" y="1966"/>
                  </a:cubicBezTo>
                  <a:cubicBezTo>
                    <a:pt x="2641" y="2088"/>
                    <a:pt x="2688" y="2204"/>
                    <a:pt x="2810" y="2257"/>
                  </a:cubicBezTo>
                  <a:cubicBezTo>
                    <a:pt x="2830" y="2261"/>
                    <a:pt x="2850" y="2263"/>
                    <a:pt x="2870" y="2263"/>
                  </a:cubicBezTo>
                  <a:cubicBezTo>
                    <a:pt x="2970" y="2263"/>
                    <a:pt x="3058" y="2213"/>
                    <a:pt x="3077" y="2111"/>
                  </a:cubicBezTo>
                  <a:cubicBezTo>
                    <a:pt x="3147" y="1943"/>
                    <a:pt x="3176" y="1768"/>
                    <a:pt x="3176" y="1576"/>
                  </a:cubicBezTo>
                  <a:cubicBezTo>
                    <a:pt x="3176" y="704"/>
                    <a:pt x="2473" y="0"/>
                    <a:pt x="1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2"/>
            <p:cNvSpPr/>
            <p:nvPr/>
          </p:nvSpPr>
          <p:spPr>
            <a:xfrm>
              <a:off x="4773148" y="3604775"/>
              <a:ext cx="48565" cy="48037"/>
            </a:xfrm>
            <a:custGeom>
              <a:rect b="b" l="l" r="r" t="t"/>
              <a:pathLst>
                <a:path extrusionOk="0" h="2089" w="2112">
                  <a:moveTo>
                    <a:pt x="751" y="1"/>
                  </a:moveTo>
                  <a:cubicBezTo>
                    <a:pt x="629" y="1"/>
                    <a:pt x="536" y="99"/>
                    <a:pt x="536" y="222"/>
                  </a:cubicBezTo>
                  <a:lnTo>
                    <a:pt x="536" y="1286"/>
                  </a:lnTo>
                  <a:lnTo>
                    <a:pt x="414" y="1141"/>
                  </a:lnTo>
                  <a:cubicBezTo>
                    <a:pt x="361" y="1091"/>
                    <a:pt x="301" y="1067"/>
                    <a:pt x="243" y="1067"/>
                  </a:cubicBezTo>
                  <a:cubicBezTo>
                    <a:pt x="192" y="1067"/>
                    <a:pt x="143" y="1085"/>
                    <a:pt x="100" y="1117"/>
                  </a:cubicBezTo>
                  <a:cubicBezTo>
                    <a:pt x="1" y="1193"/>
                    <a:pt x="1" y="1338"/>
                    <a:pt x="76" y="1431"/>
                  </a:cubicBezTo>
                  <a:lnTo>
                    <a:pt x="582" y="2013"/>
                  </a:lnTo>
                  <a:cubicBezTo>
                    <a:pt x="629" y="2065"/>
                    <a:pt x="681" y="2088"/>
                    <a:pt x="751" y="2088"/>
                  </a:cubicBezTo>
                  <a:cubicBezTo>
                    <a:pt x="827" y="2088"/>
                    <a:pt x="873" y="2065"/>
                    <a:pt x="920" y="2013"/>
                  </a:cubicBezTo>
                  <a:lnTo>
                    <a:pt x="1431" y="1431"/>
                  </a:lnTo>
                  <a:cubicBezTo>
                    <a:pt x="1501" y="1338"/>
                    <a:pt x="1501" y="1193"/>
                    <a:pt x="1408" y="1117"/>
                  </a:cubicBezTo>
                  <a:cubicBezTo>
                    <a:pt x="1362" y="1085"/>
                    <a:pt x="1311" y="1067"/>
                    <a:pt x="1261" y="1067"/>
                  </a:cubicBezTo>
                  <a:cubicBezTo>
                    <a:pt x="1202" y="1067"/>
                    <a:pt x="1144" y="1091"/>
                    <a:pt x="1094" y="1141"/>
                  </a:cubicBezTo>
                  <a:lnTo>
                    <a:pt x="972" y="1286"/>
                  </a:lnTo>
                  <a:lnTo>
                    <a:pt x="972" y="437"/>
                  </a:lnTo>
                  <a:lnTo>
                    <a:pt x="1891" y="437"/>
                  </a:lnTo>
                  <a:cubicBezTo>
                    <a:pt x="2013" y="437"/>
                    <a:pt x="2112" y="344"/>
                    <a:pt x="2112" y="222"/>
                  </a:cubicBezTo>
                  <a:cubicBezTo>
                    <a:pt x="2112" y="99"/>
                    <a:pt x="2013" y="1"/>
                    <a:pt x="1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2" name="Google Shape;3022;p72"/>
          <p:cNvGrpSpPr/>
          <p:nvPr/>
        </p:nvGrpSpPr>
        <p:grpSpPr>
          <a:xfrm>
            <a:off x="1973736" y="2755190"/>
            <a:ext cx="343177" cy="341476"/>
            <a:chOff x="1973736" y="2672765"/>
            <a:chExt cx="343177" cy="341476"/>
          </a:xfrm>
        </p:grpSpPr>
        <p:sp>
          <p:nvSpPr>
            <p:cNvPr id="3023" name="Google Shape;3023;p72"/>
            <p:cNvSpPr/>
            <p:nvPr/>
          </p:nvSpPr>
          <p:spPr>
            <a:xfrm>
              <a:off x="1973736" y="2672765"/>
              <a:ext cx="343177" cy="341476"/>
            </a:xfrm>
            <a:custGeom>
              <a:rect b="b" l="l" r="r" t="t"/>
              <a:pathLst>
                <a:path extrusionOk="0" h="14850" w="14924">
                  <a:moveTo>
                    <a:pt x="4990" y="5736"/>
                  </a:moveTo>
                  <a:lnTo>
                    <a:pt x="4990" y="6609"/>
                  </a:lnTo>
                  <a:cubicBezTo>
                    <a:pt x="4990" y="7144"/>
                    <a:pt x="5159" y="7650"/>
                    <a:pt x="5473" y="8062"/>
                  </a:cubicBezTo>
                  <a:lnTo>
                    <a:pt x="4118" y="8062"/>
                  </a:lnTo>
                  <a:cubicBezTo>
                    <a:pt x="4118" y="8062"/>
                    <a:pt x="4141" y="6149"/>
                    <a:pt x="4141" y="6027"/>
                  </a:cubicBezTo>
                  <a:lnTo>
                    <a:pt x="4990" y="5736"/>
                  </a:lnTo>
                  <a:close/>
                  <a:moveTo>
                    <a:pt x="7450" y="5051"/>
                  </a:moveTo>
                  <a:cubicBezTo>
                    <a:pt x="7716" y="5051"/>
                    <a:pt x="7982" y="5094"/>
                    <a:pt x="8235" y="5178"/>
                  </a:cubicBezTo>
                  <a:cubicBezTo>
                    <a:pt x="8212" y="5230"/>
                    <a:pt x="8165" y="5323"/>
                    <a:pt x="8165" y="5399"/>
                  </a:cubicBezTo>
                  <a:cubicBezTo>
                    <a:pt x="8165" y="5614"/>
                    <a:pt x="8334" y="5783"/>
                    <a:pt x="8555" y="5783"/>
                  </a:cubicBezTo>
                  <a:cubicBezTo>
                    <a:pt x="8770" y="5783"/>
                    <a:pt x="8916" y="5614"/>
                    <a:pt x="8939" y="5399"/>
                  </a:cubicBezTo>
                  <a:lnTo>
                    <a:pt x="9474" y="5591"/>
                  </a:lnTo>
                  <a:lnTo>
                    <a:pt x="9474" y="6609"/>
                  </a:lnTo>
                  <a:cubicBezTo>
                    <a:pt x="9474" y="7167"/>
                    <a:pt x="9253" y="7673"/>
                    <a:pt x="8869" y="8062"/>
                  </a:cubicBezTo>
                  <a:lnTo>
                    <a:pt x="6054" y="8062"/>
                  </a:lnTo>
                  <a:cubicBezTo>
                    <a:pt x="5670" y="7673"/>
                    <a:pt x="5426" y="7167"/>
                    <a:pt x="5426" y="6609"/>
                  </a:cubicBezTo>
                  <a:lnTo>
                    <a:pt x="5426" y="5591"/>
                  </a:lnTo>
                  <a:lnTo>
                    <a:pt x="5909" y="5422"/>
                  </a:lnTo>
                  <a:cubicBezTo>
                    <a:pt x="5938" y="5614"/>
                    <a:pt x="6107" y="5783"/>
                    <a:pt x="6299" y="5783"/>
                  </a:cubicBezTo>
                  <a:cubicBezTo>
                    <a:pt x="6520" y="5783"/>
                    <a:pt x="6688" y="5614"/>
                    <a:pt x="6688" y="5399"/>
                  </a:cubicBezTo>
                  <a:cubicBezTo>
                    <a:pt x="6688" y="5323"/>
                    <a:pt x="6665" y="5254"/>
                    <a:pt x="6613" y="5178"/>
                  </a:cubicBezTo>
                  <a:lnTo>
                    <a:pt x="6665" y="5178"/>
                  </a:lnTo>
                  <a:cubicBezTo>
                    <a:pt x="6918" y="5094"/>
                    <a:pt x="7184" y="5051"/>
                    <a:pt x="7450" y="5051"/>
                  </a:cubicBezTo>
                  <a:close/>
                  <a:moveTo>
                    <a:pt x="9910" y="5736"/>
                  </a:moveTo>
                  <a:lnTo>
                    <a:pt x="10759" y="6027"/>
                  </a:lnTo>
                  <a:cubicBezTo>
                    <a:pt x="10782" y="6149"/>
                    <a:pt x="10782" y="8062"/>
                    <a:pt x="10782" y="8062"/>
                  </a:cubicBezTo>
                  <a:lnTo>
                    <a:pt x="9427" y="8062"/>
                  </a:lnTo>
                  <a:cubicBezTo>
                    <a:pt x="9741" y="7650"/>
                    <a:pt x="9910" y="7144"/>
                    <a:pt x="9910" y="6609"/>
                  </a:cubicBezTo>
                  <a:lnTo>
                    <a:pt x="9910" y="5736"/>
                  </a:lnTo>
                  <a:close/>
                  <a:moveTo>
                    <a:pt x="12068" y="8499"/>
                  </a:moveTo>
                  <a:cubicBezTo>
                    <a:pt x="12306" y="8499"/>
                    <a:pt x="12527" y="8691"/>
                    <a:pt x="12527" y="8935"/>
                  </a:cubicBezTo>
                  <a:lnTo>
                    <a:pt x="12550" y="12035"/>
                  </a:lnTo>
                  <a:cubicBezTo>
                    <a:pt x="12550" y="12157"/>
                    <a:pt x="12649" y="12256"/>
                    <a:pt x="12771" y="12256"/>
                  </a:cubicBezTo>
                  <a:cubicBezTo>
                    <a:pt x="12888" y="12256"/>
                    <a:pt x="12987" y="12157"/>
                    <a:pt x="12987" y="12035"/>
                  </a:cubicBezTo>
                  <a:lnTo>
                    <a:pt x="12963" y="10511"/>
                  </a:lnTo>
                  <a:lnTo>
                    <a:pt x="12963" y="10511"/>
                  </a:lnTo>
                  <a:cubicBezTo>
                    <a:pt x="13935" y="11482"/>
                    <a:pt x="14487" y="12762"/>
                    <a:pt x="14487" y="14146"/>
                  </a:cubicBezTo>
                  <a:lnTo>
                    <a:pt x="14487" y="14413"/>
                  </a:lnTo>
                  <a:lnTo>
                    <a:pt x="12841" y="14413"/>
                  </a:lnTo>
                  <a:cubicBezTo>
                    <a:pt x="12917" y="14291"/>
                    <a:pt x="12963" y="14122"/>
                    <a:pt x="12963" y="13954"/>
                  </a:cubicBezTo>
                  <a:lnTo>
                    <a:pt x="12963" y="13105"/>
                  </a:lnTo>
                  <a:cubicBezTo>
                    <a:pt x="12963" y="12983"/>
                    <a:pt x="12864" y="12884"/>
                    <a:pt x="12742" y="12884"/>
                  </a:cubicBezTo>
                  <a:cubicBezTo>
                    <a:pt x="12626" y="12884"/>
                    <a:pt x="12527" y="12983"/>
                    <a:pt x="12527" y="13105"/>
                  </a:cubicBezTo>
                  <a:lnTo>
                    <a:pt x="12527" y="13954"/>
                  </a:lnTo>
                  <a:cubicBezTo>
                    <a:pt x="12527" y="14216"/>
                    <a:pt x="12306" y="14413"/>
                    <a:pt x="12068" y="14413"/>
                  </a:cubicBezTo>
                  <a:lnTo>
                    <a:pt x="2832" y="14413"/>
                  </a:lnTo>
                  <a:cubicBezTo>
                    <a:pt x="2594" y="14413"/>
                    <a:pt x="2373" y="14216"/>
                    <a:pt x="2373" y="13954"/>
                  </a:cubicBezTo>
                  <a:lnTo>
                    <a:pt x="2373" y="8935"/>
                  </a:lnTo>
                  <a:cubicBezTo>
                    <a:pt x="2373" y="8691"/>
                    <a:pt x="2594" y="8499"/>
                    <a:pt x="2832" y="8499"/>
                  </a:cubicBezTo>
                  <a:close/>
                  <a:moveTo>
                    <a:pt x="7459" y="0"/>
                  </a:moveTo>
                  <a:cubicBezTo>
                    <a:pt x="7184" y="0"/>
                    <a:pt x="6906" y="104"/>
                    <a:pt x="6688" y="310"/>
                  </a:cubicBezTo>
                  <a:lnTo>
                    <a:pt x="5984" y="985"/>
                  </a:lnTo>
                  <a:cubicBezTo>
                    <a:pt x="5258" y="1688"/>
                    <a:pt x="4676" y="2514"/>
                    <a:pt x="4286" y="3456"/>
                  </a:cubicBezTo>
                  <a:cubicBezTo>
                    <a:pt x="3902" y="4381"/>
                    <a:pt x="3681" y="5347"/>
                    <a:pt x="3681" y="6364"/>
                  </a:cubicBezTo>
                  <a:lnTo>
                    <a:pt x="3681" y="8062"/>
                  </a:lnTo>
                  <a:lnTo>
                    <a:pt x="2832" y="8062"/>
                  </a:lnTo>
                  <a:cubicBezTo>
                    <a:pt x="2350" y="8062"/>
                    <a:pt x="1937" y="8452"/>
                    <a:pt x="1937" y="8935"/>
                  </a:cubicBezTo>
                  <a:lnTo>
                    <a:pt x="1937" y="9906"/>
                  </a:lnTo>
                  <a:cubicBezTo>
                    <a:pt x="704" y="10970"/>
                    <a:pt x="0" y="12500"/>
                    <a:pt x="0" y="14146"/>
                  </a:cubicBezTo>
                  <a:lnTo>
                    <a:pt x="0" y="14483"/>
                  </a:lnTo>
                  <a:cubicBezTo>
                    <a:pt x="0" y="14681"/>
                    <a:pt x="145" y="14849"/>
                    <a:pt x="361" y="14849"/>
                  </a:cubicBezTo>
                  <a:lnTo>
                    <a:pt x="1186" y="14849"/>
                  </a:lnTo>
                  <a:cubicBezTo>
                    <a:pt x="1309" y="14849"/>
                    <a:pt x="1402" y="14751"/>
                    <a:pt x="1402" y="14628"/>
                  </a:cubicBezTo>
                  <a:cubicBezTo>
                    <a:pt x="1402" y="14506"/>
                    <a:pt x="1309" y="14413"/>
                    <a:pt x="1186" y="14413"/>
                  </a:cubicBezTo>
                  <a:lnTo>
                    <a:pt x="436" y="14413"/>
                  </a:lnTo>
                  <a:lnTo>
                    <a:pt x="436" y="14146"/>
                  </a:lnTo>
                  <a:cubicBezTo>
                    <a:pt x="436" y="12762"/>
                    <a:pt x="965" y="11453"/>
                    <a:pt x="1937" y="10488"/>
                  </a:cubicBezTo>
                  <a:lnTo>
                    <a:pt x="1937" y="13954"/>
                  </a:lnTo>
                  <a:cubicBezTo>
                    <a:pt x="1937" y="14460"/>
                    <a:pt x="2350" y="14849"/>
                    <a:pt x="2832" y="14849"/>
                  </a:cubicBezTo>
                  <a:lnTo>
                    <a:pt x="14563" y="14849"/>
                  </a:lnTo>
                  <a:cubicBezTo>
                    <a:pt x="14755" y="14849"/>
                    <a:pt x="14923" y="14681"/>
                    <a:pt x="14923" y="14483"/>
                  </a:cubicBezTo>
                  <a:lnTo>
                    <a:pt x="14923" y="14146"/>
                  </a:lnTo>
                  <a:cubicBezTo>
                    <a:pt x="14923" y="12500"/>
                    <a:pt x="14196" y="10970"/>
                    <a:pt x="12963" y="9906"/>
                  </a:cubicBezTo>
                  <a:lnTo>
                    <a:pt x="12963" y="8935"/>
                  </a:lnTo>
                  <a:cubicBezTo>
                    <a:pt x="12963" y="8452"/>
                    <a:pt x="12550" y="8062"/>
                    <a:pt x="12068" y="8062"/>
                  </a:cubicBezTo>
                  <a:lnTo>
                    <a:pt x="11219" y="8062"/>
                  </a:lnTo>
                  <a:lnTo>
                    <a:pt x="11219" y="6364"/>
                  </a:lnTo>
                  <a:cubicBezTo>
                    <a:pt x="11219" y="4596"/>
                    <a:pt x="10591" y="2875"/>
                    <a:pt x="9427" y="1520"/>
                  </a:cubicBezTo>
                  <a:cubicBezTo>
                    <a:pt x="9387" y="1467"/>
                    <a:pt x="9327" y="1442"/>
                    <a:pt x="9264" y="1442"/>
                  </a:cubicBezTo>
                  <a:cubicBezTo>
                    <a:pt x="9210" y="1442"/>
                    <a:pt x="9154" y="1461"/>
                    <a:pt x="9108" y="1497"/>
                  </a:cubicBezTo>
                  <a:cubicBezTo>
                    <a:pt x="9038" y="1566"/>
                    <a:pt x="9014" y="1712"/>
                    <a:pt x="9084" y="1811"/>
                  </a:cubicBezTo>
                  <a:cubicBezTo>
                    <a:pt x="10009" y="2875"/>
                    <a:pt x="10561" y="4183"/>
                    <a:pt x="10736" y="5544"/>
                  </a:cubicBezTo>
                  <a:lnTo>
                    <a:pt x="8381" y="4765"/>
                  </a:lnTo>
                  <a:cubicBezTo>
                    <a:pt x="8078" y="4657"/>
                    <a:pt x="7764" y="4604"/>
                    <a:pt x="7450" y="4604"/>
                  </a:cubicBezTo>
                  <a:cubicBezTo>
                    <a:pt x="7136" y="4604"/>
                    <a:pt x="6822" y="4657"/>
                    <a:pt x="6520" y="4765"/>
                  </a:cubicBezTo>
                  <a:lnTo>
                    <a:pt x="4164" y="5544"/>
                  </a:lnTo>
                  <a:cubicBezTo>
                    <a:pt x="4362" y="3945"/>
                    <a:pt x="5112" y="2439"/>
                    <a:pt x="6275" y="1305"/>
                  </a:cubicBezTo>
                  <a:lnTo>
                    <a:pt x="6979" y="624"/>
                  </a:lnTo>
                  <a:cubicBezTo>
                    <a:pt x="7113" y="502"/>
                    <a:pt x="7281" y="441"/>
                    <a:pt x="7450" y="441"/>
                  </a:cubicBezTo>
                  <a:cubicBezTo>
                    <a:pt x="7619" y="441"/>
                    <a:pt x="7787" y="502"/>
                    <a:pt x="7921" y="624"/>
                  </a:cubicBezTo>
                  <a:lnTo>
                    <a:pt x="8410" y="1084"/>
                  </a:lnTo>
                  <a:cubicBezTo>
                    <a:pt x="8445" y="1133"/>
                    <a:pt x="8498" y="1158"/>
                    <a:pt x="8556" y="1158"/>
                  </a:cubicBezTo>
                  <a:cubicBezTo>
                    <a:pt x="8613" y="1158"/>
                    <a:pt x="8674" y="1133"/>
                    <a:pt x="8724" y="1084"/>
                  </a:cubicBezTo>
                  <a:cubicBezTo>
                    <a:pt x="8793" y="1014"/>
                    <a:pt x="8793" y="868"/>
                    <a:pt x="8700" y="770"/>
                  </a:cubicBezTo>
                  <a:lnTo>
                    <a:pt x="8212" y="310"/>
                  </a:lnTo>
                  <a:cubicBezTo>
                    <a:pt x="8005" y="104"/>
                    <a:pt x="7734" y="0"/>
                    <a:pt x="74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2"/>
            <p:cNvSpPr/>
            <p:nvPr/>
          </p:nvSpPr>
          <p:spPr>
            <a:xfrm>
              <a:off x="2128056" y="2830878"/>
              <a:ext cx="34515" cy="10049"/>
            </a:xfrm>
            <a:custGeom>
              <a:rect b="b" l="l" r="r" t="t"/>
              <a:pathLst>
                <a:path extrusionOk="0" h="437" w="1501">
                  <a:moveTo>
                    <a:pt x="216" y="0"/>
                  </a:moveTo>
                  <a:cubicBezTo>
                    <a:pt x="99" y="0"/>
                    <a:pt x="0" y="99"/>
                    <a:pt x="0" y="215"/>
                  </a:cubicBezTo>
                  <a:cubicBezTo>
                    <a:pt x="0" y="337"/>
                    <a:pt x="99" y="436"/>
                    <a:pt x="216" y="436"/>
                  </a:cubicBezTo>
                  <a:lnTo>
                    <a:pt x="1286" y="436"/>
                  </a:lnTo>
                  <a:cubicBezTo>
                    <a:pt x="1408" y="436"/>
                    <a:pt x="1501" y="337"/>
                    <a:pt x="1501" y="215"/>
                  </a:cubicBezTo>
                  <a:cubicBezTo>
                    <a:pt x="1501" y="99"/>
                    <a:pt x="1408" y="0"/>
                    <a:pt x="1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2"/>
            <p:cNvSpPr/>
            <p:nvPr/>
          </p:nvSpPr>
          <p:spPr>
            <a:xfrm>
              <a:off x="2272350" y="2751155"/>
              <a:ext cx="17821" cy="45231"/>
            </a:xfrm>
            <a:custGeom>
              <a:rect b="b" l="l" r="r" t="t"/>
              <a:pathLst>
                <a:path extrusionOk="0" h="1967" w="775">
                  <a:moveTo>
                    <a:pt x="222" y="1"/>
                  </a:moveTo>
                  <a:cubicBezTo>
                    <a:pt x="99" y="1"/>
                    <a:pt x="1" y="100"/>
                    <a:pt x="1" y="222"/>
                  </a:cubicBezTo>
                  <a:cubicBezTo>
                    <a:pt x="1" y="338"/>
                    <a:pt x="99" y="437"/>
                    <a:pt x="222" y="437"/>
                  </a:cubicBezTo>
                  <a:lnTo>
                    <a:pt x="338" y="437"/>
                  </a:lnTo>
                  <a:lnTo>
                    <a:pt x="338" y="1746"/>
                  </a:lnTo>
                  <a:cubicBezTo>
                    <a:pt x="338" y="1868"/>
                    <a:pt x="437" y="1967"/>
                    <a:pt x="559" y="1967"/>
                  </a:cubicBezTo>
                  <a:cubicBezTo>
                    <a:pt x="681" y="1967"/>
                    <a:pt x="774" y="1868"/>
                    <a:pt x="774" y="1746"/>
                  </a:cubicBezTo>
                  <a:lnTo>
                    <a:pt x="774" y="222"/>
                  </a:lnTo>
                  <a:cubicBezTo>
                    <a:pt x="774" y="100"/>
                    <a:pt x="681"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2"/>
            <p:cNvSpPr/>
            <p:nvPr/>
          </p:nvSpPr>
          <p:spPr>
            <a:xfrm>
              <a:off x="2243330" y="2784589"/>
              <a:ext cx="17407" cy="45760"/>
            </a:xfrm>
            <a:custGeom>
              <a:rect b="b" l="l" r="r" t="t"/>
              <a:pathLst>
                <a:path extrusionOk="0" h="1990" w="757">
                  <a:moveTo>
                    <a:pt x="222" y="1"/>
                  </a:moveTo>
                  <a:cubicBezTo>
                    <a:pt x="99" y="1"/>
                    <a:pt x="1" y="123"/>
                    <a:pt x="1" y="222"/>
                  </a:cubicBezTo>
                  <a:cubicBezTo>
                    <a:pt x="1" y="338"/>
                    <a:pt x="99" y="437"/>
                    <a:pt x="222" y="437"/>
                  </a:cubicBezTo>
                  <a:lnTo>
                    <a:pt x="320" y="437"/>
                  </a:lnTo>
                  <a:lnTo>
                    <a:pt x="320" y="1769"/>
                  </a:lnTo>
                  <a:cubicBezTo>
                    <a:pt x="320" y="1891"/>
                    <a:pt x="414" y="1990"/>
                    <a:pt x="536" y="1990"/>
                  </a:cubicBezTo>
                  <a:cubicBezTo>
                    <a:pt x="658" y="1990"/>
                    <a:pt x="757" y="1891"/>
                    <a:pt x="757" y="1769"/>
                  </a:cubicBezTo>
                  <a:lnTo>
                    <a:pt x="757" y="222"/>
                  </a:lnTo>
                  <a:cubicBezTo>
                    <a:pt x="757" y="123"/>
                    <a:pt x="658" y="1"/>
                    <a:pt x="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2"/>
            <p:cNvSpPr/>
            <p:nvPr/>
          </p:nvSpPr>
          <p:spPr>
            <a:xfrm>
              <a:off x="1987625" y="2837547"/>
              <a:ext cx="17292" cy="45093"/>
            </a:xfrm>
            <a:custGeom>
              <a:rect b="b" l="l" r="r" t="t"/>
              <a:pathLst>
                <a:path extrusionOk="0" h="1961" w="752">
                  <a:moveTo>
                    <a:pt x="216" y="1"/>
                  </a:moveTo>
                  <a:cubicBezTo>
                    <a:pt x="100" y="1"/>
                    <a:pt x="1" y="100"/>
                    <a:pt x="1" y="216"/>
                  </a:cubicBezTo>
                  <a:cubicBezTo>
                    <a:pt x="1" y="338"/>
                    <a:pt x="100" y="437"/>
                    <a:pt x="216" y="437"/>
                  </a:cubicBezTo>
                  <a:lnTo>
                    <a:pt x="315" y="437"/>
                  </a:lnTo>
                  <a:lnTo>
                    <a:pt x="315" y="1746"/>
                  </a:lnTo>
                  <a:cubicBezTo>
                    <a:pt x="315" y="1868"/>
                    <a:pt x="414" y="1961"/>
                    <a:pt x="536" y="1961"/>
                  </a:cubicBezTo>
                  <a:cubicBezTo>
                    <a:pt x="652" y="1961"/>
                    <a:pt x="751" y="1868"/>
                    <a:pt x="751" y="1746"/>
                  </a:cubicBezTo>
                  <a:lnTo>
                    <a:pt x="751" y="216"/>
                  </a:lnTo>
                  <a:cubicBezTo>
                    <a:pt x="751" y="100"/>
                    <a:pt x="652" y="1"/>
                    <a:pt x="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2"/>
            <p:cNvSpPr/>
            <p:nvPr/>
          </p:nvSpPr>
          <p:spPr>
            <a:xfrm>
              <a:off x="2030028" y="2686562"/>
              <a:ext cx="17798" cy="45093"/>
            </a:xfrm>
            <a:custGeom>
              <a:rect b="b" l="l" r="r" t="t"/>
              <a:pathLst>
                <a:path extrusionOk="0" h="1961" w="774">
                  <a:moveTo>
                    <a:pt x="216" y="1"/>
                  </a:moveTo>
                  <a:cubicBezTo>
                    <a:pt x="94" y="1"/>
                    <a:pt x="1" y="94"/>
                    <a:pt x="1" y="216"/>
                  </a:cubicBezTo>
                  <a:cubicBezTo>
                    <a:pt x="1" y="315"/>
                    <a:pt x="94" y="437"/>
                    <a:pt x="216" y="437"/>
                  </a:cubicBezTo>
                  <a:lnTo>
                    <a:pt x="338" y="437"/>
                  </a:lnTo>
                  <a:lnTo>
                    <a:pt x="338" y="1746"/>
                  </a:lnTo>
                  <a:cubicBezTo>
                    <a:pt x="338" y="1868"/>
                    <a:pt x="437" y="1961"/>
                    <a:pt x="553" y="1961"/>
                  </a:cubicBezTo>
                  <a:cubicBezTo>
                    <a:pt x="675" y="1961"/>
                    <a:pt x="774" y="1868"/>
                    <a:pt x="774" y="1746"/>
                  </a:cubicBezTo>
                  <a:lnTo>
                    <a:pt x="774" y="216"/>
                  </a:lnTo>
                  <a:cubicBezTo>
                    <a:pt x="774" y="94"/>
                    <a:pt x="675" y="1"/>
                    <a:pt x="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2"/>
            <p:cNvSpPr/>
            <p:nvPr/>
          </p:nvSpPr>
          <p:spPr>
            <a:xfrm>
              <a:off x="2224474" y="2683756"/>
              <a:ext cx="30652" cy="46841"/>
            </a:xfrm>
            <a:custGeom>
              <a:rect b="b" l="l" r="r" t="t"/>
              <a:pathLst>
                <a:path extrusionOk="0" h="2037" w="1333">
                  <a:moveTo>
                    <a:pt x="652" y="437"/>
                  </a:moveTo>
                  <a:cubicBezTo>
                    <a:pt x="797" y="437"/>
                    <a:pt x="896" y="536"/>
                    <a:pt x="896" y="652"/>
                  </a:cubicBezTo>
                  <a:lnTo>
                    <a:pt x="896" y="1379"/>
                  </a:lnTo>
                  <a:cubicBezTo>
                    <a:pt x="896" y="1501"/>
                    <a:pt x="797" y="1600"/>
                    <a:pt x="652" y="1600"/>
                  </a:cubicBezTo>
                  <a:cubicBezTo>
                    <a:pt x="530" y="1600"/>
                    <a:pt x="437" y="1501"/>
                    <a:pt x="437" y="1379"/>
                  </a:cubicBezTo>
                  <a:lnTo>
                    <a:pt x="437" y="652"/>
                  </a:lnTo>
                  <a:cubicBezTo>
                    <a:pt x="437" y="536"/>
                    <a:pt x="530" y="437"/>
                    <a:pt x="652" y="437"/>
                  </a:cubicBezTo>
                  <a:close/>
                  <a:moveTo>
                    <a:pt x="652" y="1"/>
                  </a:moveTo>
                  <a:cubicBezTo>
                    <a:pt x="291" y="1"/>
                    <a:pt x="1" y="292"/>
                    <a:pt x="1" y="652"/>
                  </a:cubicBezTo>
                  <a:lnTo>
                    <a:pt x="1" y="1379"/>
                  </a:lnTo>
                  <a:cubicBezTo>
                    <a:pt x="1" y="1746"/>
                    <a:pt x="291" y="2036"/>
                    <a:pt x="652" y="2036"/>
                  </a:cubicBezTo>
                  <a:cubicBezTo>
                    <a:pt x="1018" y="2036"/>
                    <a:pt x="1332" y="1746"/>
                    <a:pt x="1332" y="1379"/>
                  </a:cubicBezTo>
                  <a:lnTo>
                    <a:pt x="1332" y="652"/>
                  </a:lnTo>
                  <a:cubicBezTo>
                    <a:pt x="1332" y="292"/>
                    <a:pt x="1018"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2"/>
            <p:cNvSpPr/>
            <p:nvPr/>
          </p:nvSpPr>
          <p:spPr>
            <a:xfrm>
              <a:off x="2286262" y="2828602"/>
              <a:ext cx="30100" cy="46818"/>
            </a:xfrm>
            <a:custGeom>
              <a:rect b="b" l="l" r="r" t="t"/>
              <a:pathLst>
                <a:path extrusionOk="0" h="2036" w="1309">
                  <a:moveTo>
                    <a:pt x="658" y="436"/>
                  </a:moveTo>
                  <a:cubicBezTo>
                    <a:pt x="780" y="436"/>
                    <a:pt x="873" y="535"/>
                    <a:pt x="873" y="657"/>
                  </a:cubicBezTo>
                  <a:lnTo>
                    <a:pt x="873" y="1384"/>
                  </a:lnTo>
                  <a:cubicBezTo>
                    <a:pt x="873" y="1506"/>
                    <a:pt x="780" y="1600"/>
                    <a:pt x="658" y="1600"/>
                  </a:cubicBezTo>
                  <a:cubicBezTo>
                    <a:pt x="535" y="1600"/>
                    <a:pt x="437" y="1506"/>
                    <a:pt x="437" y="1384"/>
                  </a:cubicBezTo>
                  <a:lnTo>
                    <a:pt x="437" y="657"/>
                  </a:lnTo>
                  <a:cubicBezTo>
                    <a:pt x="437" y="535"/>
                    <a:pt x="535" y="436"/>
                    <a:pt x="658" y="436"/>
                  </a:cubicBezTo>
                  <a:close/>
                  <a:moveTo>
                    <a:pt x="658" y="0"/>
                  </a:moveTo>
                  <a:cubicBezTo>
                    <a:pt x="291" y="0"/>
                    <a:pt x="0" y="291"/>
                    <a:pt x="0" y="657"/>
                  </a:cubicBezTo>
                  <a:lnTo>
                    <a:pt x="0" y="1384"/>
                  </a:lnTo>
                  <a:cubicBezTo>
                    <a:pt x="0" y="1745"/>
                    <a:pt x="291" y="2036"/>
                    <a:pt x="658" y="2036"/>
                  </a:cubicBezTo>
                  <a:cubicBezTo>
                    <a:pt x="1018" y="2036"/>
                    <a:pt x="1309" y="1745"/>
                    <a:pt x="1309" y="1384"/>
                  </a:cubicBezTo>
                  <a:lnTo>
                    <a:pt x="1309" y="657"/>
                  </a:lnTo>
                  <a:cubicBezTo>
                    <a:pt x="1309" y="291"/>
                    <a:pt x="1018"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2"/>
            <p:cNvSpPr/>
            <p:nvPr/>
          </p:nvSpPr>
          <p:spPr>
            <a:xfrm>
              <a:off x="1973736" y="2719996"/>
              <a:ext cx="30629" cy="46841"/>
            </a:xfrm>
            <a:custGeom>
              <a:rect b="b" l="l" r="r" t="t"/>
              <a:pathLst>
                <a:path extrusionOk="0" h="2037" w="1332">
                  <a:moveTo>
                    <a:pt x="651" y="437"/>
                  </a:moveTo>
                  <a:cubicBezTo>
                    <a:pt x="774" y="437"/>
                    <a:pt x="896" y="530"/>
                    <a:pt x="896" y="675"/>
                  </a:cubicBezTo>
                  <a:lnTo>
                    <a:pt x="896" y="1379"/>
                  </a:lnTo>
                  <a:cubicBezTo>
                    <a:pt x="896" y="1501"/>
                    <a:pt x="774" y="1623"/>
                    <a:pt x="651" y="1623"/>
                  </a:cubicBezTo>
                  <a:cubicBezTo>
                    <a:pt x="529" y="1623"/>
                    <a:pt x="436" y="1501"/>
                    <a:pt x="436" y="1379"/>
                  </a:cubicBezTo>
                  <a:lnTo>
                    <a:pt x="436" y="675"/>
                  </a:lnTo>
                  <a:cubicBezTo>
                    <a:pt x="436" y="530"/>
                    <a:pt x="529" y="437"/>
                    <a:pt x="651" y="437"/>
                  </a:cubicBezTo>
                  <a:close/>
                  <a:moveTo>
                    <a:pt x="651" y="1"/>
                  </a:moveTo>
                  <a:cubicBezTo>
                    <a:pt x="291" y="1"/>
                    <a:pt x="0" y="292"/>
                    <a:pt x="0" y="675"/>
                  </a:cubicBezTo>
                  <a:lnTo>
                    <a:pt x="0" y="1379"/>
                  </a:lnTo>
                  <a:cubicBezTo>
                    <a:pt x="0" y="1746"/>
                    <a:pt x="291" y="2036"/>
                    <a:pt x="651" y="2036"/>
                  </a:cubicBezTo>
                  <a:cubicBezTo>
                    <a:pt x="1018" y="2036"/>
                    <a:pt x="1332" y="1746"/>
                    <a:pt x="1332" y="1379"/>
                  </a:cubicBezTo>
                  <a:lnTo>
                    <a:pt x="1332" y="675"/>
                  </a:lnTo>
                  <a:cubicBezTo>
                    <a:pt x="1332" y="292"/>
                    <a:pt x="1018" y="1"/>
                    <a:pt x="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2"/>
            <p:cNvSpPr/>
            <p:nvPr/>
          </p:nvSpPr>
          <p:spPr>
            <a:xfrm>
              <a:off x="2008758" y="2761732"/>
              <a:ext cx="30652" cy="46818"/>
            </a:xfrm>
            <a:custGeom>
              <a:rect b="b" l="l" r="r" t="t"/>
              <a:pathLst>
                <a:path extrusionOk="0" h="2036" w="1333">
                  <a:moveTo>
                    <a:pt x="658" y="437"/>
                  </a:moveTo>
                  <a:cubicBezTo>
                    <a:pt x="803" y="437"/>
                    <a:pt x="896" y="535"/>
                    <a:pt x="896" y="681"/>
                  </a:cubicBezTo>
                  <a:lnTo>
                    <a:pt x="896" y="1385"/>
                  </a:lnTo>
                  <a:cubicBezTo>
                    <a:pt x="896" y="1507"/>
                    <a:pt x="803" y="1623"/>
                    <a:pt x="658" y="1623"/>
                  </a:cubicBezTo>
                  <a:cubicBezTo>
                    <a:pt x="536" y="1623"/>
                    <a:pt x="437" y="1507"/>
                    <a:pt x="437" y="1385"/>
                  </a:cubicBezTo>
                  <a:lnTo>
                    <a:pt x="437" y="681"/>
                  </a:lnTo>
                  <a:cubicBezTo>
                    <a:pt x="437" y="535"/>
                    <a:pt x="536" y="437"/>
                    <a:pt x="658" y="437"/>
                  </a:cubicBezTo>
                  <a:close/>
                  <a:moveTo>
                    <a:pt x="658" y="0"/>
                  </a:moveTo>
                  <a:cubicBezTo>
                    <a:pt x="292" y="0"/>
                    <a:pt x="1" y="291"/>
                    <a:pt x="1" y="681"/>
                  </a:cubicBezTo>
                  <a:lnTo>
                    <a:pt x="1" y="1385"/>
                  </a:lnTo>
                  <a:cubicBezTo>
                    <a:pt x="1" y="1745"/>
                    <a:pt x="292" y="2036"/>
                    <a:pt x="658" y="2036"/>
                  </a:cubicBezTo>
                  <a:cubicBezTo>
                    <a:pt x="1042" y="2036"/>
                    <a:pt x="1333" y="1745"/>
                    <a:pt x="1333" y="1385"/>
                  </a:cubicBezTo>
                  <a:lnTo>
                    <a:pt x="1333" y="681"/>
                  </a:lnTo>
                  <a:cubicBezTo>
                    <a:pt x="1333" y="291"/>
                    <a:pt x="1042"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3" name="Google Shape;3033;p72"/>
          <p:cNvGrpSpPr/>
          <p:nvPr/>
        </p:nvGrpSpPr>
        <p:grpSpPr>
          <a:xfrm>
            <a:off x="1288876" y="2779564"/>
            <a:ext cx="343315" cy="292496"/>
            <a:chOff x="1288876" y="2697139"/>
            <a:chExt cx="343315" cy="292496"/>
          </a:xfrm>
        </p:grpSpPr>
        <p:sp>
          <p:nvSpPr>
            <p:cNvPr id="3034" name="Google Shape;3034;p72"/>
            <p:cNvSpPr/>
            <p:nvPr/>
          </p:nvSpPr>
          <p:spPr>
            <a:xfrm>
              <a:off x="1331808" y="2824716"/>
              <a:ext cx="37344" cy="37344"/>
            </a:xfrm>
            <a:custGeom>
              <a:rect b="b" l="l" r="r" t="t"/>
              <a:pathLst>
                <a:path extrusionOk="0" h="1624" w="1624">
                  <a:moveTo>
                    <a:pt x="797" y="437"/>
                  </a:moveTo>
                  <a:cubicBezTo>
                    <a:pt x="1018" y="437"/>
                    <a:pt x="1187" y="605"/>
                    <a:pt x="1187" y="826"/>
                  </a:cubicBezTo>
                  <a:cubicBezTo>
                    <a:pt x="1187" y="1018"/>
                    <a:pt x="1018" y="1187"/>
                    <a:pt x="797" y="1187"/>
                  </a:cubicBezTo>
                  <a:cubicBezTo>
                    <a:pt x="605" y="1187"/>
                    <a:pt x="437" y="1018"/>
                    <a:pt x="437" y="826"/>
                  </a:cubicBezTo>
                  <a:cubicBezTo>
                    <a:pt x="437" y="605"/>
                    <a:pt x="605" y="437"/>
                    <a:pt x="797" y="437"/>
                  </a:cubicBezTo>
                  <a:close/>
                  <a:moveTo>
                    <a:pt x="797" y="1"/>
                  </a:moveTo>
                  <a:cubicBezTo>
                    <a:pt x="361" y="1"/>
                    <a:pt x="1" y="367"/>
                    <a:pt x="1" y="826"/>
                  </a:cubicBezTo>
                  <a:cubicBezTo>
                    <a:pt x="1" y="1263"/>
                    <a:pt x="361" y="1623"/>
                    <a:pt x="797" y="1623"/>
                  </a:cubicBezTo>
                  <a:cubicBezTo>
                    <a:pt x="1257" y="1623"/>
                    <a:pt x="1623" y="1263"/>
                    <a:pt x="1623" y="826"/>
                  </a:cubicBezTo>
                  <a:cubicBezTo>
                    <a:pt x="1623" y="367"/>
                    <a:pt x="1257" y="1"/>
                    <a:pt x="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2"/>
            <p:cNvSpPr/>
            <p:nvPr/>
          </p:nvSpPr>
          <p:spPr>
            <a:xfrm>
              <a:off x="1331808" y="2718272"/>
              <a:ext cx="37344" cy="37988"/>
            </a:xfrm>
            <a:custGeom>
              <a:rect b="b" l="l" r="r" t="t"/>
              <a:pathLst>
                <a:path extrusionOk="0" h="1652" w="1624">
                  <a:moveTo>
                    <a:pt x="797" y="436"/>
                  </a:moveTo>
                  <a:cubicBezTo>
                    <a:pt x="1018" y="436"/>
                    <a:pt x="1187" y="605"/>
                    <a:pt x="1187" y="826"/>
                  </a:cubicBezTo>
                  <a:cubicBezTo>
                    <a:pt x="1187" y="1041"/>
                    <a:pt x="1018" y="1216"/>
                    <a:pt x="797" y="1216"/>
                  </a:cubicBezTo>
                  <a:cubicBezTo>
                    <a:pt x="605" y="1216"/>
                    <a:pt x="437" y="1041"/>
                    <a:pt x="437" y="826"/>
                  </a:cubicBezTo>
                  <a:cubicBezTo>
                    <a:pt x="437" y="605"/>
                    <a:pt x="605" y="436"/>
                    <a:pt x="797" y="436"/>
                  </a:cubicBezTo>
                  <a:close/>
                  <a:moveTo>
                    <a:pt x="797" y="0"/>
                  </a:moveTo>
                  <a:cubicBezTo>
                    <a:pt x="361" y="0"/>
                    <a:pt x="1" y="367"/>
                    <a:pt x="1" y="826"/>
                  </a:cubicBezTo>
                  <a:cubicBezTo>
                    <a:pt x="1" y="1286"/>
                    <a:pt x="361" y="1652"/>
                    <a:pt x="797" y="1652"/>
                  </a:cubicBezTo>
                  <a:cubicBezTo>
                    <a:pt x="1257" y="1652"/>
                    <a:pt x="1623" y="1286"/>
                    <a:pt x="1623" y="826"/>
                  </a:cubicBezTo>
                  <a:cubicBezTo>
                    <a:pt x="1623" y="367"/>
                    <a:pt x="1257" y="0"/>
                    <a:pt x="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2"/>
            <p:cNvSpPr/>
            <p:nvPr/>
          </p:nvSpPr>
          <p:spPr>
            <a:xfrm>
              <a:off x="1331808" y="2931159"/>
              <a:ext cx="37344" cy="37344"/>
            </a:xfrm>
            <a:custGeom>
              <a:rect b="b" l="l" r="r" t="t"/>
              <a:pathLst>
                <a:path extrusionOk="0" h="1624" w="1624">
                  <a:moveTo>
                    <a:pt x="797" y="437"/>
                  </a:moveTo>
                  <a:cubicBezTo>
                    <a:pt x="1018" y="437"/>
                    <a:pt x="1187" y="606"/>
                    <a:pt x="1187" y="827"/>
                  </a:cubicBezTo>
                  <a:cubicBezTo>
                    <a:pt x="1187" y="1019"/>
                    <a:pt x="1018" y="1187"/>
                    <a:pt x="797" y="1187"/>
                  </a:cubicBezTo>
                  <a:cubicBezTo>
                    <a:pt x="605" y="1187"/>
                    <a:pt x="437" y="1019"/>
                    <a:pt x="437" y="827"/>
                  </a:cubicBezTo>
                  <a:cubicBezTo>
                    <a:pt x="437" y="606"/>
                    <a:pt x="605" y="437"/>
                    <a:pt x="797" y="437"/>
                  </a:cubicBezTo>
                  <a:close/>
                  <a:moveTo>
                    <a:pt x="797" y="1"/>
                  </a:moveTo>
                  <a:cubicBezTo>
                    <a:pt x="361" y="1"/>
                    <a:pt x="1" y="361"/>
                    <a:pt x="1" y="827"/>
                  </a:cubicBezTo>
                  <a:cubicBezTo>
                    <a:pt x="1" y="1263"/>
                    <a:pt x="361" y="1623"/>
                    <a:pt x="797" y="1623"/>
                  </a:cubicBezTo>
                  <a:cubicBezTo>
                    <a:pt x="1257" y="1623"/>
                    <a:pt x="1623" y="1263"/>
                    <a:pt x="1623" y="827"/>
                  </a:cubicBezTo>
                  <a:cubicBezTo>
                    <a:pt x="1623" y="361"/>
                    <a:pt x="1257" y="1"/>
                    <a:pt x="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2"/>
            <p:cNvSpPr/>
            <p:nvPr/>
          </p:nvSpPr>
          <p:spPr>
            <a:xfrm>
              <a:off x="1288876" y="2697139"/>
              <a:ext cx="343315" cy="292496"/>
            </a:xfrm>
            <a:custGeom>
              <a:rect b="b" l="l" r="r" t="t"/>
              <a:pathLst>
                <a:path extrusionOk="0" h="12720" w="14930">
                  <a:moveTo>
                    <a:pt x="10277" y="3490"/>
                  </a:moveTo>
                  <a:lnTo>
                    <a:pt x="10277" y="4630"/>
                  </a:lnTo>
                  <a:lnTo>
                    <a:pt x="1554" y="4630"/>
                  </a:lnTo>
                  <a:lnTo>
                    <a:pt x="1554" y="3490"/>
                  </a:lnTo>
                  <a:close/>
                  <a:moveTo>
                    <a:pt x="11173" y="5066"/>
                  </a:moveTo>
                  <a:cubicBezTo>
                    <a:pt x="11295" y="5066"/>
                    <a:pt x="11388" y="5159"/>
                    <a:pt x="11388" y="5281"/>
                  </a:cubicBezTo>
                  <a:lnTo>
                    <a:pt x="11388" y="7101"/>
                  </a:lnTo>
                  <a:lnTo>
                    <a:pt x="11365" y="7101"/>
                  </a:lnTo>
                  <a:cubicBezTo>
                    <a:pt x="11074" y="7101"/>
                    <a:pt x="10783" y="7171"/>
                    <a:pt x="10539" y="7317"/>
                  </a:cubicBezTo>
                  <a:cubicBezTo>
                    <a:pt x="10225" y="6956"/>
                    <a:pt x="9789" y="6758"/>
                    <a:pt x="9306" y="6758"/>
                  </a:cubicBezTo>
                  <a:cubicBezTo>
                    <a:pt x="8678" y="6758"/>
                    <a:pt x="8096" y="7125"/>
                    <a:pt x="7829" y="7683"/>
                  </a:cubicBezTo>
                  <a:lnTo>
                    <a:pt x="5188" y="7683"/>
                  </a:lnTo>
                  <a:cubicBezTo>
                    <a:pt x="5066" y="7683"/>
                    <a:pt x="4967" y="7776"/>
                    <a:pt x="4967" y="7898"/>
                  </a:cubicBezTo>
                  <a:cubicBezTo>
                    <a:pt x="4967" y="8020"/>
                    <a:pt x="5066" y="8119"/>
                    <a:pt x="5188" y="8119"/>
                  </a:cubicBezTo>
                  <a:lnTo>
                    <a:pt x="7683" y="8119"/>
                  </a:lnTo>
                  <a:lnTo>
                    <a:pt x="7683" y="8189"/>
                  </a:lnTo>
                  <a:cubicBezTo>
                    <a:pt x="7195" y="8212"/>
                    <a:pt x="6759" y="8503"/>
                    <a:pt x="6520" y="8916"/>
                  </a:cubicBezTo>
                  <a:cubicBezTo>
                    <a:pt x="6468" y="9015"/>
                    <a:pt x="6421" y="9137"/>
                    <a:pt x="6375" y="9259"/>
                  </a:cubicBezTo>
                  <a:lnTo>
                    <a:pt x="1554" y="9259"/>
                  </a:lnTo>
                  <a:lnTo>
                    <a:pt x="1554" y="8119"/>
                  </a:lnTo>
                  <a:lnTo>
                    <a:pt x="4118" y="8119"/>
                  </a:lnTo>
                  <a:cubicBezTo>
                    <a:pt x="4240" y="8119"/>
                    <a:pt x="4339" y="8020"/>
                    <a:pt x="4339" y="7898"/>
                  </a:cubicBezTo>
                  <a:cubicBezTo>
                    <a:pt x="4339" y="7776"/>
                    <a:pt x="4240" y="7683"/>
                    <a:pt x="4118" y="7683"/>
                  </a:cubicBezTo>
                  <a:lnTo>
                    <a:pt x="652" y="7683"/>
                  </a:lnTo>
                  <a:cubicBezTo>
                    <a:pt x="536" y="7683"/>
                    <a:pt x="437" y="7584"/>
                    <a:pt x="437" y="7462"/>
                  </a:cubicBezTo>
                  <a:lnTo>
                    <a:pt x="437" y="5281"/>
                  </a:lnTo>
                  <a:cubicBezTo>
                    <a:pt x="437" y="5159"/>
                    <a:pt x="536" y="5066"/>
                    <a:pt x="652" y="5066"/>
                  </a:cubicBezTo>
                  <a:close/>
                  <a:moveTo>
                    <a:pt x="5479" y="9695"/>
                  </a:moveTo>
                  <a:cubicBezTo>
                    <a:pt x="5380" y="9742"/>
                    <a:pt x="5281" y="9841"/>
                    <a:pt x="5188" y="9910"/>
                  </a:cubicBezTo>
                  <a:cubicBezTo>
                    <a:pt x="4869" y="10224"/>
                    <a:pt x="4700" y="10661"/>
                    <a:pt x="4700" y="11097"/>
                  </a:cubicBezTo>
                  <a:cubicBezTo>
                    <a:pt x="4723" y="11585"/>
                    <a:pt x="4921" y="11992"/>
                    <a:pt x="5258" y="12283"/>
                  </a:cubicBezTo>
                  <a:lnTo>
                    <a:pt x="652" y="12283"/>
                  </a:lnTo>
                  <a:cubicBezTo>
                    <a:pt x="536" y="12283"/>
                    <a:pt x="437" y="12190"/>
                    <a:pt x="437" y="12068"/>
                  </a:cubicBezTo>
                  <a:lnTo>
                    <a:pt x="437" y="9910"/>
                  </a:lnTo>
                  <a:cubicBezTo>
                    <a:pt x="437" y="9788"/>
                    <a:pt x="536" y="9695"/>
                    <a:pt x="652" y="9695"/>
                  </a:cubicBezTo>
                  <a:close/>
                  <a:moveTo>
                    <a:pt x="652" y="0"/>
                  </a:moveTo>
                  <a:cubicBezTo>
                    <a:pt x="292" y="0"/>
                    <a:pt x="1" y="291"/>
                    <a:pt x="1" y="652"/>
                  </a:cubicBezTo>
                  <a:lnTo>
                    <a:pt x="1" y="2833"/>
                  </a:lnTo>
                  <a:cubicBezTo>
                    <a:pt x="1" y="3199"/>
                    <a:pt x="292" y="3490"/>
                    <a:pt x="652" y="3490"/>
                  </a:cubicBezTo>
                  <a:lnTo>
                    <a:pt x="1117" y="3490"/>
                  </a:lnTo>
                  <a:lnTo>
                    <a:pt x="1117" y="4630"/>
                  </a:lnTo>
                  <a:lnTo>
                    <a:pt x="652" y="4630"/>
                  </a:lnTo>
                  <a:cubicBezTo>
                    <a:pt x="292" y="4630"/>
                    <a:pt x="1" y="4920"/>
                    <a:pt x="1" y="5281"/>
                  </a:cubicBezTo>
                  <a:lnTo>
                    <a:pt x="1" y="7462"/>
                  </a:lnTo>
                  <a:cubicBezTo>
                    <a:pt x="1" y="7828"/>
                    <a:pt x="292" y="8119"/>
                    <a:pt x="652" y="8119"/>
                  </a:cubicBezTo>
                  <a:lnTo>
                    <a:pt x="1117" y="8119"/>
                  </a:lnTo>
                  <a:lnTo>
                    <a:pt x="1117" y="9259"/>
                  </a:lnTo>
                  <a:lnTo>
                    <a:pt x="652" y="9259"/>
                  </a:lnTo>
                  <a:cubicBezTo>
                    <a:pt x="292" y="9259"/>
                    <a:pt x="1" y="9550"/>
                    <a:pt x="1" y="9910"/>
                  </a:cubicBezTo>
                  <a:lnTo>
                    <a:pt x="1" y="12068"/>
                  </a:lnTo>
                  <a:cubicBezTo>
                    <a:pt x="1" y="12429"/>
                    <a:pt x="292" y="12719"/>
                    <a:pt x="652" y="12719"/>
                  </a:cubicBezTo>
                  <a:lnTo>
                    <a:pt x="13255" y="12719"/>
                  </a:lnTo>
                  <a:cubicBezTo>
                    <a:pt x="14150" y="12719"/>
                    <a:pt x="14930" y="11992"/>
                    <a:pt x="14930" y="11097"/>
                  </a:cubicBezTo>
                  <a:cubicBezTo>
                    <a:pt x="14930" y="10928"/>
                    <a:pt x="14901" y="10783"/>
                    <a:pt x="14854" y="10637"/>
                  </a:cubicBezTo>
                  <a:cubicBezTo>
                    <a:pt x="14834" y="10531"/>
                    <a:pt x="14738" y="10464"/>
                    <a:pt x="14633" y="10464"/>
                  </a:cubicBezTo>
                  <a:cubicBezTo>
                    <a:pt x="14618" y="10464"/>
                    <a:pt x="14602" y="10466"/>
                    <a:pt x="14587" y="10469"/>
                  </a:cubicBezTo>
                  <a:cubicBezTo>
                    <a:pt x="14464" y="10515"/>
                    <a:pt x="14395" y="10637"/>
                    <a:pt x="14441" y="10736"/>
                  </a:cubicBezTo>
                  <a:cubicBezTo>
                    <a:pt x="14464" y="10858"/>
                    <a:pt x="14494" y="10975"/>
                    <a:pt x="14494" y="11097"/>
                  </a:cubicBezTo>
                  <a:cubicBezTo>
                    <a:pt x="14494" y="11754"/>
                    <a:pt x="13935" y="12283"/>
                    <a:pt x="13255" y="12283"/>
                  </a:cubicBezTo>
                  <a:lnTo>
                    <a:pt x="6375" y="12283"/>
                  </a:lnTo>
                  <a:cubicBezTo>
                    <a:pt x="5718" y="12283"/>
                    <a:pt x="5159" y="11754"/>
                    <a:pt x="5136" y="11097"/>
                  </a:cubicBezTo>
                  <a:cubicBezTo>
                    <a:pt x="5136" y="10759"/>
                    <a:pt x="5258" y="10469"/>
                    <a:pt x="5502" y="10224"/>
                  </a:cubicBezTo>
                  <a:cubicBezTo>
                    <a:pt x="5718" y="9986"/>
                    <a:pt x="6032" y="9864"/>
                    <a:pt x="6352" y="9864"/>
                  </a:cubicBezTo>
                  <a:lnTo>
                    <a:pt x="6398" y="9864"/>
                  </a:lnTo>
                  <a:cubicBezTo>
                    <a:pt x="6590" y="9864"/>
                    <a:pt x="6759" y="9742"/>
                    <a:pt x="6759" y="9550"/>
                  </a:cubicBezTo>
                  <a:cubicBezTo>
                    <a:pt x="6788" y="9404"/>
                    <a:pt x="6834" y="9259"/>
                    <a:pt x="6904" y="9137"/>
                  </a:cubicBezTo>
                  <a:cubicBezTo>
                    <a:pt x="7078" y="8823"/>
                    <a:pt x="7393" y="8625"/>
                    <a:pt x="7753" y="8625"/>
                  </a:cubicBezTo>
                  <a:cubicBezTo>
                    <a:pt x="7922" y="8602"/>
                    <a:pt x="8096" y="8480"/>
                    <a:pt x="8096" y="8288"/>
                  </a:cubicBezTo>
                  <a:cubicBezTo>
                    <a:pt x="8166" y="7660"/>
                    <a:pt x="8678" y="7194"/>
                    <a:pt x="9306" y="7194"/>
                  </a:cubicBezTo>
                  <a:cubicBezTo>
                    <a:pt x="9666" y="7194"/>
                    <a:pt x="10010" y="7369"/>
                    <a:pt x="10248" y="7631"/>
                  </a:cubicBezTo>
                  <a:cubicBezTo>
                    <a:pt x="10322" y="7719"/>
                    <a:pt x="10424" y="7764"/>
                    <a:pt x="10525" y="7764"/>
                  </a:cubicBezTo>
                  <a:cubicBezTo>
                    <a:pt x="10591" y="7764"/>
                    <a:pt x="10656" y="7745"/>
                    <a:pt x="10713" y="7706"/>
                  </a:cubicBezTo>
                  <a:cubicBezTo>
                    <a:pt x="10905" y="7584"/>
                    <a:pt x="11120" y="7538"/>
                    <a:pt x="11365" y="7538"/>
                  </a:cubicBezTo>
                  <a:cubicBezTo>
                    <a:pt x="12022" y="7538"/>
                    <a:pt x="12574" y="8067"/>
                    <a:pt x="12574" y="8747"/>
                  </a:cubicBezTo>
                  <a:cubicBezTo>
                    <a:pt x="12574" y="8893"/>
                    <a:pt x="12673" y="9038"/>
                    <a:pt x="12795" y="9085"/>
                  </a:cubicBezTo>
                  <a:cubicBezTo>
                    <a:pt x="13086" y="9183"/>
                    <a:pt x="13301" y="9428"/>
                    <a:pt x="13400" y="9695"/>
                  </a:cubicBezTo>
                  <a:cubicBezTo>
                    <a:pt x="13447" y="9811"/>
                    <a:pt x="13522" y="9887"/>
                    <a:pt x="13644" y="9934"/>
                  </a:cubicBezTo>
                  <a:cubicBezTo>
                    <a:pt x="13714" y="9957"/>
                    <a:pt x="13813" y="9986"/>
                    <a:pt x="13883" y="10032"/>
                  </a:cubicBezTo>
                  <a:cubicBezTo>
                    <a:pt x="13915" y="10048"/>
                    <a:pt x="13950" y="10056"/>
                    <a:pt x="13985" y="10056"/>
                  </a:cubicBezTo>
                  <a:cubicBezTo>
                    <a:pt x="14056" y="10056"/>
                    <a:pt x="14127" y="10023"/>
                    <a:pt x="14174" y="9957"/>
                  </a:cubicBezTo>
                  <a:cubicBezTo>
                    <a:pt x="14226" y="9841"/>
                    <a:pt x="14203" y="9718"/>
                    <a:pt x="14104" y="9643"/>
                  </a:cubicBezTo>
                  <a:cubicBezTo>
                    <a:pt x="14005" y="9596"/>
                    <a:pt x="13912" y="9550"/>
                    <a:pt x="13813" y="9521"/>
                  </a:cubicBezTo>
                  <a:cubicBezTo>
                    <a:pt x="13668" y="9160"/>
                    <a:pt x="13377" y="8846"/>
                    <a:pt x="13011" y="8701"/>
                  </a:cubicBezTo>
                  <a:cubicBezTo>
                    <a:pt x="12987" y="7974"/>
                    <a:pt x="12505" y="7369"/>
                    <a:pt x="11824" y="7148"/>
                  </a:cubicBezTo>
                  <a:lnTo>
                    <a:pt x="11824" y="5281"/>
                  </a:lnTo>
                  <a:cubicBezTo>
                    <a:pt x="11824" y="4920"/>
                    <a:pt x="11533" y="4630"/>
                    <a:pt x="11173" y="4630"/>
                  </a:cubicBezTo>
                  <a:lnTo>
                    <a:pt x="10713" y="4630"/>
                  </a:lnTo>
                  <a:lnTo>
                    <a:pt x="10713" y="3490"/>
                  </a:lnTo>
                  <a:lnTo>
                    <a:pt x="11173" y="3490"/>
                  </a:lnTo>
                  <a:cubicBezTo>
                    <a:pt x="11533" y="3490"/>
                    <a:pt x="11824" y="3199"/>
                    <a:pt x="11824" y="2833"/>
                  </a:cubicBezTo>
                  <a:lnTo>
                    <a:pt x="11824" y="652"/>
                  </a:lnTo>
                  <a:cubicBezTo>
                    <a:pt x="11824" y="291"/>
                    <a:pt x="11533" y="0"/>
                    <a:pt x="11173" y="0"/>
                  </a:cubicBezTo>
                  <a:lnTo>
                    <a:pt x="9475" y="0"/>
                  </a:lnTo>
                  <a:cubicBezTo>
                    <a:pt x="9352" y="0"/>
                    <a:pt x="9259" y="99"/>
                    <a:pt x="9259" y="216"/>
                  </a:cubicBezTo>
                  <a:cubicBezTo>
                    <a:pt x="9259" y="338"/>
                    <a:pt x="9352" y="437"/>
                    <a:pt x="9475" y="437"/>
                  </a:cubicBezTo>
                  <a:lnTo>
                    <a:pt x="11173" y="437"/>
                  </a:lnTo>
                  <a:cubicBezTo>
                    <a:pt x="11295" y="437"/>
                    <a:pt x="11388" y="535"/>
                    <a:pt x="11388" y="652"/>
                  </a:cubicBezTo>
                  <a:lnTo>
                    <a:pt x="11388" y="2833"/>
                  </a:lnTo>
                  <a:cubicBezTo>
                    <a:pt x="11388" y="2955"/>
                    <a:pt x="11295" y="3054"/>
                    <a:pt x="11173" y="3054"/>
                  </a:cubicBezTo>
                  <a:lnTo>
                    <a:pt x="652" y="3054"/>
                  </a:lnTo>
                  <a:cubicBezTo>
                    <a:pt x="536" y="3054"/>
                    <a:pt x="437" y="2955"/>
                    <a:pt x="437" y="2833"/>
                  </a:cubicBezTo>
                  <a:lnTo>
                    <a:pt x="437" y="652"/>
                  </a:lnTo>
                  <a:cubicBezTo>
                    <a:pt x="437" y="535"/>
                    <a:pt x="536" y="437"/>
                    <a:pt x="652" y="437"/>
                  </a:cubicBezTo>
                  <a:lnTo>
                    <a:pt x="8434" y="437"/>
                  </a:lnTo>
                  <a:cubicBezTo>
                    <a:pt x="8556" y="437"/>
                    <a:pt x="8649" y="338"/>
                    <a:pt x="8649" y="216"/>
                  </a:cubicBezTo>
                  <a:cubicBezTo>
                    <a:pt x="8649" y="99"/>
                    <a:pt x="8556" y="0"/>
                    <a:pt x="8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8" name="Google Shape;3038;p72"/>
          <p:cNvGrpSpPr/>
          <p:nvPr/>
        </p:nvGrpSpPr>
        <p:grpSpPr>
          <a:xfrm>
            <a:off x="2671957" y="4061097"/>
            <a:ext cx="343177" cy="262005"/>
            <a:chOff x="2671957" y="4283472"/>
            <a:chExt cx="343177" cy="262005"/>
          </a:xfrm>
        </p:grpSpPr>
        <p:sp>
          <p:nvSpPr>
            <p:cNvPr id="3039" name="Google Shape;3039;p72"/>
            <p:cNvSpPr/>
            <p:nvPr/>
          </p:nvSpPr>
          <p:spPr>
            <a:xfrm>
              <a:off x="2671957" y="4283472"/>
              <a:ext cx="343177" cy="262005"/>
            </a:xfrm>
            <a:custGeom>
              <a:rect b="b" l="l" r="r" t="t"/>
              <a:pathLst>
                <a:path extrusionOk="0" h="11394" w="14924">
                  <a:moveTo>
                    <a:pt x="1111" y="0"/>
                  </a:moveTo>
                  <a:cubicBezTo>
                    <a:pt x="483" y="0"/>
                    <a:pt x="0" y="512"/>
                    <a:pt x="0" y="1117"/>
                  </a:cubicBezTo>
                  <a:lnTo>
                    <a:pt x="0" y="7927"/>
                  </a:lnTo>
                  <a:cubicBezTo>
                    <a:pt x="0" y="8049"/>
                    <a:pt x="93" y="8142"/>
                    <a:pt x="215" y="8142"/>
                  </a:cubicBezTo>
                  <a:cubicBezTo>
                    <a:pt x="337" y="8142"/>
                    <a:pt x="436" y="8049"/>
                    <a:pt x="436" y="7927"/>
                  </a:cubicBezTo>
                  <a:lnTo>
                    <a:pt x="436" y="2937"/>
                  </a:lnTo>
                  <a:lnTo>
                    <a:pt x="9910" y="2937"/>
                  </a:lnTo>
                  <a:cubicBezTo>
                    <a:pt x="10032" y="2937"/>
                    <a:pt x="10125" y="2838"/>
                    <a:pt x="10125" y="2716"/>
                  </a:cubicBezTo>
                  <a:cubicBezTo>
                    <a:pt x="10125" y="2594"/>
                    <a:pt x="10032" y="2501"/>
                    <a:pt x="9910" y="2501"/>
                  </a:cubicBezTo>
                  <a:lnTo>
                    <a:pt x="436" y="2501"/>
                  </a:lnTo>
                  <a:lnTo>
                    <a:pt x="436" y="1117"/>
                  </a:lnTo>
                  <a:cubicBezTo>
                    <a:pt x="436" y="756"/>
                    <a:pt x="727" y="437"/>
                    <a:pt x="1111" y="437"/>
                  </a:cubicBezTo>
                  <a:lnTo>
                    <a:pt x="13783" y="437"/>
                  </a:lnTo>
                  <a:cubicBezTo>
                    <a:pt x="14173" y="437"/>
                    <a:pt x="14487" y="756"/>
                    <a:pt x="14487" y="1117"/>
                  </a:cubicBezTo>
                  <a:lnTo>
                    <a:pt x="14487" y="2501"/>
                  </a:lnTo>
                  <a:lnTo>
                    <a:pt x="10998" y="2501"/>
                  </a:lnTo>
                  <a:cubicBezTo>
                    <a:pt x="10875" y="2501"/>
                    <a:pt x="10782" y="2594"/>
                    <a:pt x="10782" y="2716"/>
                  </a:cubicBezTo>
                  <a:cubicBezTo>
                    <a:pt x="10782" y="2838"/>
                    <a:pt x="10875" y="2937"/>
                    <a:pt x="10998" y="2937"/>
                  </a:cubicBezTo>
                  <a:lnTo>
                    <a:pt x="14487" y="2937"/>
                  </a:lnTo>
                  <a:lnTo>
                    <a:pt x="14487" y="10277"/>
                  </a:lnTo>
                  <a:cubicBezTo>
                    <a:pt x="14487" y="10643"/>
                    <a:pt x="14173" y="10957"/>
                    <a:pt x="13783" y="10957"/>
                  </a:cubicBezTo>
                  <a:lnTo>
                    <a:pt x="1111" y="10957"/>
                  </a:lnTo>
                  <a:cubicBezTo>
                    <a:pt x="727" y="10957"/>
                    <a:pt x="436" y="10643"/>
                    <a:pt x="436" y="10277"/>
                  </a:cubicBezTo>
                  <a:lnTo>
                    <a:pt x="436" y="8968"/>
                  </a:lnTo>
                  <a:cubicBezTo>
                    <a:pt x="436" y="8846"/>
                    <a:pt x="337" y="8753"/>
                    <a:pt x="215" y="8753"/>
                  </a:cubicBezTo>
                  <a:cubicBezTo>
                    <a:pt x="93" y="8753"/>
                    <a:pt x="0" y="8846"/>
                    <a:pt x="0" y="8968"/>
                  </a:cubicBezTo>
                  <a:lnTo>
                    <a:pt x="0" y="10277"/>
                  </a:lnTo>
                  <a:cubicBezTo>
                    <a:pt x="0" y="10882"/>
                    <a:pt x="483" y="11393"/>
                    <a:pt x="1111" y="11393"/>
                  </a:cubicBezTo>
                  <a:lnTo>
                    <a:pt x="13783" y="11393"/>
                  </a:lnTo>
                  <a:cubicBezTo>
                    <a:pt x="14417" y="11393"/>
                    <a:pt x="14923" y="10882"/>
                    <a:pt x="14923" y="10277"/>
                  </a:cubicBezTo>
                  <a:lnTo>
                    <a:pt x="14923" y="1117"/>
                  </a:lnTo>
                  <a:cubicBezTo>
                    <a:pt x="14923" y="512"/>
                    <a:pt x="14417" y="0"/>
                    <a:pt x="137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2"/>
            <p:cNvSpPr/>
            <p:nvPr/>
          </p:nvSpPr>
          <p:spPr>
            <a:xfrm>
              <a:off x="2704173" y="4307709"/>
              <a:ext cx="20075" cy="18902"/>
            </a:xfrm>
            <a:custGeom>
              <a:rect b="b" l="l" r="r" t="t"/>
              <a:pathLst>
                <a:path extrusionOk="0" h="822" w="873">
                  <a:moveTo>
                    <a:pt x="437" y="0"/>
                  </a:moveTo>
                  <a:cubicBezTo>
                    <a:pt x="334" y="0"/>
                    <a:pt x="230" y="37"/>
                    <a:pt x="146" y="110"/>
                  </a:cubicBezTo>
                  <a:cubicBezTo>
                    <a:pt x="1" y="284"/>
                    <a:pt x="1" y="546"/>
                    <a:pt x="146" y="691"/>
                  </a:cubicBezTo>
                  <a:cubicBezTo>
                    <a:pt x="230" y="778"/>
                    <a:pt x="334" y="822"/>
                    <a:pt x="437" y="822"/>
                  </a:cubicBezTo>
                  <a:cubicBezTo>
                    <a:pt x="540" y="822"/>
                    <a:pt x="643" y="778"/>
                    <a:pt x="728" y="691"/>
                  </a:cubicBezTo>
                  <a:cubicBezTo>
                    <a:pt x="873" y="546"/>
                    <a:pt x="873" y="284"/>
                    <a:pt x="728" y="110"/>
                  </a:cubicBezTo>
                  <a:cubicBezTo>
                    <a:pt x="643" y="37"/>
                    <a:pt x="540"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2"/>
            <p:cNvSpPr/>
            <p:nvPr/>
          </p:nvSpPr>
          <p:spPr>
            <a:xfrm>
              <a:off x="2732663" y="4307709"/>
              <a:ext cx="20604" cy="18902"/>
            </a:xfrm>
            <a:custGeom>
              <a:rect b="b" l="l" r="r" t="t"/>
              <a:pathLst>
                <a:path extrusionOk="0" h="822" w="896">
                  <a:moveTo>
                    <a:pt x="448" y="0"/>
                  </a:moveTo>
                  <a:cubicBezTo>
                    <a:pt x="345" y="0"/>
                    <a:pt x="242" y="37"/>
                    <a:pt x="169" y="110"/>
                  </a:cubicBezTo>
                  <a:cubicBezTo>
                    <a:pt x="0" y="284"/>
                    <a:pt x="0" y="546"/>
                    <a:pt x="169" y="691"/>
                  </a:cubicBezTo>
                  <a:cubicBezTo>
                    <a:pt x="242" y="778"/>
                    <a:pt x="345" y="822"/>
                    <a:pt x="448" y="822"/>
                  </a:cubicBezTo>
                  <a:cubicBezTo>
                    <a:pt x="551" y="822"/>
                    <a:pt x="655" y="778"/>
                    <a:pt x="727" y="691"/>
                  </a:cubicBezTo>
                  <a:cubicBezTo>
                    <a:pt x="896" y="546"/>
                    <a:pt x="896" y="284"/>
                    <a:pt x="727" y="110"/>
                  </a:cubicBezTo>
                  <a:cubicBezTo>
                    <a:pt x="655" y="37"/>
                    <a:pt x="551" y="0"/>
                    <a:pt x="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2"/>
            <p:cNvSpPr/>
            <p:nvPr/>
          </p:nvSpPr>
          <p:spPr>
            <a:xfrm>
              <a:off x="2761016" y="4307709"/>
              <a:ext cx="20604" cy="18902"/>
            </a:xfrm>
            <a:custGeom>
              <a:rect b="b" l="l" r="r" t="t"/>
              <a:pathLst>
                <a:path extrusionOk="0" h="822" w="896">
                  <a:moveTo>
                    <a:pt x="462" y="0"/>
                  </a:moveTo>
                  <a:cubicBezTo>
                    <a:pt x="359" y="0"/>
                    <a:pt x="256" y="37"/>
                    <a:pt x="169" y="110"/>
                  </a:cubicBezTo>
                  <a:cubicBezTo>
                    <a:pt x="0" y="284"/>
                    <a:pt x="0" y="546"/>
                    <a:pt x="169" y="691"/>
                  </a:cubicBezTo>
                  <a:cubicBezTo>
                    <a:pt x="256" y="778"/>
                    <a:pt x="359" y="822"/>
                    <a:pt x="462" y="822"/>
                  </a:cubicBezTo>
                  <a:cubicBezTo>
                    <a:pt x="564" y="822"/>
                    <a:pt x="666" y="778"/>
                    <a:pt x="751" y="691"/>
                  </a:cubicBezTo>
                  <a:cubicBezTo>
                    <a:pt x="896" y="546"/>
                    <a:pt x="896" y="284"/>
                    <a:pt x="751" y="110"/>
                  </a:cubicBezTo>
                  <a:cubicBezTo>
                    <a:pt x="666" y="37"/>
                    <a:pt x="564" y="0"/>
                    <a:pt x="4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2"/>
            <p:cNvSpPr/>
            <p:nvPr/>
          </p:nvSpPr>
          <p:spPr>
            <a:xfrm>
              <a:off x="2725443" y="4412129"/>
              <a:ext cx="72894" cy="61397"/>
            </a:xfrm>
            <a:custGeom>
              <a:rect b="b" l="l" r="r" t="t"/>
              <a:pathLst>
                <a:path extrusionOk="0" h="2670" w="3170">
                  <a:moveTo>
                    <a:pt x="350" y="0"/>
                  </a:moveTo>
                  <a:cubicBezTo>
                    <a:pt x="253" y="0"/>
                    <a:pt x="160" y="49"/>
                    <a:pt x="117" y="151"/>
                  </a:cubicBezTo>
                  <a:cubicBezTo>
                    <a:pt x="47" y="343"/>
                    <a:pt x="0" y="564"/>
                    <a:pt x="0" y="803"/>
                  </a:cubicBezTo>
                  <a:cubicBezTo>
                    <a:pt x="0" y="1849"/>
                    <a:pt x="844" y="2669"/>
                    <a:pt x="1890" y="2669"/>
                  </a:cubicBezTo>
                  <a:cubicBezTo>
                    <a:pt x="2298" y="2669"/>
                    <a:pt x="2664" y="2547"/>
                    <a:pt x="2955" y="2286"/>
                  </a:cubicBezTo>
                  <a:cubicBezTo>
                    <a:pt x="3001" y="2233"/>
                    <a:pt x="3054" y="2187"/>
                    <a:pt x="3100" y="2140"/>
                  </a:cubicBezTo>
                  <a:cubicBezTo>
                    <a:pt x="3170" y="2041"/>
                    <a:pt x="3170" y="1896"/>
                    <a:pt x="3077" y="1820"/>
                  </a:cubicBezTo>
                  <a:cubicBezTo>
                    <a:pt x="3032" y="1789"/>
                    <a:pt x="2977" y="1771"/>
                    <a:pt x="2924" y="1771"/>
                  </a:cubicBezTo>
                  <a:cubicBezTo>
                    <a:pt x="2861" y="1771"/>
                    <a:pt x="2801" y="1796"/>
                    <a:pt x="2763" y="1849"/>
                  </a:cubicBezTo>
                  <a:cubicBezTo>
                    <a:pt x="2734" y="1896"/>
                    <a:pt x="2687" y="1943"/>
                    <a:pt x="2664" y="1966"/>
                  </a:cubicBezTo>
                  <a:cubicBezTo>
                    <a:pt x="2443" y="2140"/>
                    <a:pt x="2181" y="2233"/>
                    <a:pt x="1890" y="2233"/>
                  </a:cubicBezTo>
                  <a:cubicBezTo>
                    <a:pt x="1088" y="2233"/>
                    <a:pt x="436" y="1605"/>
                    <a:pt x="436" y="803"/>
                  </a:cubicBezTo>
                  <a:cubicBezTo>
                    <a:pt x="436" y="634"/>
                    <a:pt x="483" y="465"/>
                    <a:pt x="530" y="297"/>
                  </a:cubicBezTo>
                  <a:cubicBezTo>
                    <a:pt x="582" y="175"/>
                    <a:pt x="506" y="52"/>
                    <a:pt x="407" y="6"/>
                  </a:cubicBezTo>
                  <a:cubicBezTo>
                    <a:pt x="388" y="2"/>
                    <a:pt x="369" y="0"/>
                    <a:pt x="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2"/>
            <p:cNvSpPr/>
            <p:nvPr/>
          </p:nvSpPr>
          <p:spPr>
            <a:xfrm>
              <a:off x="2742689" y="4387111"/>
              <a:ext cx="52980" cy="16740"/>
            </a:xfrm>
            <a:custGeom>
              <a:rect b="b" l="l" r="r" t="t"/>
              <a:pathLst>
                <a:path extrusionOk="0" h="728" w="2304">
                  <a:moveTo>
                    <a:pt x="1140" y="1"/>
                  </a:moveTo>
                  <a:cubicBezTo>
                    <a:pt x="774" y="1"/>
                    <a:pt x="437" y="99"/>
                    <a:pt x="123" y="291"/>
                  </a:cubicBezTo>
                  <a:cubicBezTo>
                    <a:pt x="24" y="367"/>
                    <a:pt x="1" y="512"/>
                    <a:pt x="47" y="611"/>
                  </a:cubicBezTo>
                  <a:cubicBezTo>
                    <a:pt x="97" y="673"/>
                    <a:pt x="179" y="704"/>
                    <a:pt x="255" y="704"/>
                  </a:cubicBezTo>
                  <a:cubicBezTo>
                    <a:pt x="293" y="704"/>
                    <a:pt x="330" y="696"/>
                    <a:pt x="361" y="681"/>
                  </a:cubicBezTo>
                  <a:cubicBezTo>
                    <a:pt x="582" y="512"/>
                    <a:pt x="850" y="437"/>
                    <a:pt x="1140" y="437"/>
                  </a:cubicBezTo>
                  <a:cubicBezTo>
                    <a:pt x="1431" y="437"/>
                    <a:pt x="1693" y="536"/>
                    <a:pt x="1937" y="681"/>
                  </a:cubicBezTo>
                  <a:cubicBezTo>
                    <a:pt x="1984" y="704"/>
                    <a:pt x="2013" y="728"/>
                    <a:pt x="2059" y="728"/>
                  </a:cubicBezTo>
                  <a:cubicBezTo>
                    <a:pt x="2129" y="728"/>
                    <a:pt x="2205" y="681"/>
                    <a:pt x="2251" y="634"/>
                  </a:cubicBezTo>
                  <a:cubicBezTo>
                    <a:pt x="2304" y="536"/>
                    <a:pt x="2274" y="390"/>
                    <a:pt x="2181" y="320"/>
                  </a:cubicBezTo>
                  <a:cubicBezTo>
                    <a:pt x="1867" y="123"/>
                    <a:pt x="1501" y="1"/>
                    <a:pt x="1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2"/>
            <p:cNvSpPr/>
            <p:nvPr/>
          </p:nvSpPr>
          <p:spPr>
            <a:xfrm>
              <a:off x="2812893" y="4387387"/>
              <a:ext cx="61282" cy="86139"/>
            </a:xfrm>
            <a:custGeom>
              <a:rect b="b" l="l" r="r" t="t"/>
              <a:pathLst>
                <a:path extrusionOk="0" h="3746" w="2665">
                  <a:moveTo>
                    <a:pt x="1349" y="0"/>
                  </a:moveTo>
                  <a:cubicBezTo>
                    <a:pt x="1212" y="0"/>
                    <a:pt x="1068" y="19"/>
                    <a:pt x="920" y="64"/>
                  </a:cubicBezTo>
                  <a:cubicBezTo>
                    <a:pt x="530" y="163"/>
                    <a:pt x="268" y="477"/>
                    <a:pt x="216" y="838"/>
                  </a:cubicBezTo>
                  <a:cubicBezTo>
                    <a:pt x="169" y="1181"/>
                    <a:pt x="315" y="1518"/>
                    <a:pt x="606" y="1687"/>
                  </a:cubicBezTo>
                  <a:lnTo>
                    <a:pt x="629" y="1710"/>
                  </a:lnTo>
                  <a:cubicBezTo>
                    <a:pt x="652" y="1710"/>
                    <a:pt x="1088" y="1931"/>
                    <a:pt x="1600" y="2100"/>
                  </a:cubicBezTo>
                  <a:cubicBezTo>
                    <a:pt x="2013" y="2245"/>
                    <a:pt x="2228" y="2513"/>
                    <a:pt x="2182" y="2780"/>
                  </a:cubicBezTo>
                  <a:cubicBezTo>
                    <a:pt x="2129" y="3042"/>
                    <a:pt x="1839" y="3309"/>
                    <a:pt x="1402" y="3309"/>
                  </a:cubicBezTo>
                  <a:cubicBezTo>
                    <a:pt x="1019" y="3309"/>
                    <a:pt x="629" y="3164"/>
                    <a:pt x="414" y="2896"/>
                  </a:cubicBezTo>
                  <a:cubicBezTo>
                    <a:pt x="361" y="2847"/>
                    <a:pt x="294" y="2823"/>
                    <a:pt x="233" y="2823"/>
                  </a:cubicBezTo>
                  <a:cubicBezTo>
                    <a:pt x="179" y="2823"/>
                    <a:pt x="129" y="2841"/>
                    <a:pt x="94" y="2873"/>
                  </a:cubicBezTo>
                  <a:cubicBezTo>
                    <a:pt x="1" y="2972"/>
                    <a:pt x="1" y="3094"/>
                    <a:pt x="71" y="3187"/>
                  </a:cubicBezTo>
                  <a:cubicBezTo>
                    <a:pt x="385" y="3554"/>
                    <a:pt x="896" y="3745"/>
                    <a:pt x="1402" y="3745"/>
                  </a:cubicBezTo>
                  <a:cubicBezTo>
                    <a:pt x="1984" y="3745"/>
                    <a:pt x="2519" y="3362"/>
                    <a:pt x="2595" y="2850"/>
                  </a:cubicBezTo>
                  <a:cubicBezTo>
                    <a:pt x="2664" y="2460"/>
                    <a:pt x="2496" y="1954"/>
                    <a:pt x="1769" y="1687"/>
                  </a:cubicBezTo>
                  <a:cubicBezTo>
                    <a:pt x="1309" y="1541"/>
                    <a:pt x="920" y="1349"/>
                    <a:pt x="821" y="1326"/>
                  </a:cubicBezTo>
                  <a:cubicBezTo>
                    <a:pt x="675" y="1227"/>
                    <a:pt x="629" y="1059"/>
                    <a:pt x="652" y="913"/>
                  </a:cubicBezTo>
                  <a:cubicBezTo>
                    <a:pt x="675" y="692"/>
                    <a:pt x="821" y="547"/>
                    <a:pt x="1042" y="477"/>
                  </a:cubicBezTo>
                  <a:cubicBezTo>
                    <a:pt x="1142" y="448"/>
                    <a:pt x="1239" y="436"/>
                    <a:pt x="1332" y="436"/>
                  </a:cubicBezTo>
                  <a:cubicBezTo>
                    <a:pt x="1783" y="436"/>
                    <a:pt x="2134" y="716"/>
                    <a:pt x="2158" y="716"/>
                  </a:cubicBezTo>
                  <a:cubicBezTo>
                    <a:pt x="2191" y="751"/>
                    <a:pt x="2240" y="770"/>
                    <a:pt x="2291" y="770"/>
                  </a:cubicBezTo>
                  <a:cubicBezTo>
                    <a:pt x="2349" y="770"/>
                    <a:pt x="2409" y="745"/>
                    <a:pt x="2449" y="692"/>
                  </a:cubicBezTo>
                  <a:cubicBezTo>
                    <a:pt x="2519" y="599"/>
                    <a:pt x="2519" y="477"/>
                    <a:pt x="2420" y="378"/>
                  </a:cubicBezTo>
                  <a:cubicBezTo>
                    <a:pt x="2401" y="359"/>
                    <a:pt x="1950" y="0"/>
                    <a:pt x="1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2"/>
            <p:cNvSpPr/>
            <p:nvPr/>
          </p:nvSpPr>
          <p:spPr>
            <a:xfrm>
              <a:off x="2888064" y="4387387"/>
              <a:ext cx="61397" cy="86139"/>
            </a:xfrm>
            <a:custGeom>
              <a:rect b="b" l="l" r="r" t="t"/>
              <a:pathLst>
                <a:path extrusionOk="0" h="3746" w="2670">
                  <a:moveTo>
                    <a:pt x="1352" y="0"/>
                  </a:moveTo>
                  <a:cubicBezTo>
                    <a:pt x="1216" y="0"/>
                    <a:pt x="1072" y="19"/>
                    <a:pt x="925" y="64"/>
                  </a:cubicBezTo>
                  <a:cubicBezTo>
                    <a:pt x="535" y="163"/>
                    <a:pt x="268" y="477"/>
                    <a:pt x="221" y="838"/>
                  </a:cubicBezTo>
                  <a:cubicBezTo>
                    <a:pt x="169" y="1181"/>
                    <a:pt x="314" y="1518"/>
                    <a:pt x="605" y="1687"/>
                  </a:cubicBezTo>
                  <a:cubicBezTo>
                    <a:pt x="605" y="1687"/>
                    <a:pt x="605" y="1710"/>
                    <a:pt x="634" y="1710"/>
                  </a:cubicBezTo>
                  <a:cubicBezTo>
                    <a:pt x="657" y="1710"/>
                    <a:pt x="1094" y="1931"/>
                    <a:pt x="1600" y="2100"/>
                  </a:cubicBezTo>
                  <a:cubicBezTo>
                    <a:pt x="2012" y="2245"/>
                    <a:pt x="2204" y="2513"/>
                    <a:pt x="2158" y="2780"/>
                  </a:cubicBezTo>
                  <a:cubicBezTo>
                    <a:pt x="2111" y="3042"/>
                    <a:pt x="1844" y="3309"/>
                    <a:pt x="1384" y="3309"/>
                  </a:cubicBezTo>
                  <a:cubicBezTo>
                    <a:pt x="1018" y="3309"/>
                    <a:pt x="634" y="3164"/>
                    <a:pt x="390" y="2896"/>
                  </a:cubicBezTo>
                  <a:cubicBezTo>
                    <a:pt x="349" y="2847"/>
                    <a:pt x="289" y="2823"/>
                    <a:pt x="231" y="2823"/>
                  </a:cubicBezTo>
                  <a:cubicBezTo>
                    <a:pt x="180" y="2823"/>
                    <a:pt x="131" y="2841"/>
                    <a:pt x="99" y="2873"/>
                  </a:cubicBezTo>
                  <a:cubicBezTo>
                    <a:pt x="0" y="2972"/>
                    <a:pt x="0" y="3094"/>
                    <a:pt x="76" y="3187"/>
                  </a:cubicBezTo>
                  <a:cubicBezTo>
                    <a:pt x="390" y="3554"/>
                    <a:pt x="896" y="3745"/>
                    <a:pt x="1384" y="3745"/>
                  </a:cubicBezTo>
                  <a:cubicBezTo>
                    <a:pt x="1989" y="3745"/>
                    <a:pt x="2495" y="3362"/>
                    <a:pt x="2594" y="2850"/>
                  </a:cubicBezTo>
                  <a:cubicBezTo>
                    <a:pt x="2670" y="2460"/>
                    <a:pt x="2472" y="1954"/>
                    <a:pt x="1745" y="1687"/>
                  </a:cubicBezTo>
                  <a:cubicBezTo>
                    <a:pt x="1309" y="1541"/>
                    <a:pt x="896" y="1349"/>
                    <a:pt x="826" y="1326"/>
                  </a:cubicBezTo>
                  <a:cubicBezTo>
                    <a:pt x="681" y="1227"/>
                    <a:pt x="634" y="1059"/>
                    <a:pt x="657" y="913"/>
                  </a:cubicBezTo>
                  <a:cubicBezTo>
                    <a:pt x="681" y="692"/>
                    <a:pt x="826" y="547"/>
                    <a:pt x="1041" y="477"/>
                  </a:cubicBezTo>
                  <a:cubicBezTo>
                    <a:pt x="1141" y="448"/>
                    <a:pt x="1239" y="436"/>
                    <a:pt x="1332" y="436"/>
                  </a:cubicBezTo>
                  <a:cubicBezTo>
                    <a:pt x="1783" y="436"/>
                    <a:pt x="2135" y="716"/>
                    <a:pt x="2135" y="716"/>
                  </a:cubicBezTo>
                  <a:cubicBezTo>
                    <a:pt x="2181" y="751"/>
                    <a:pt x="2237" y="770"/>
                    <a:pt x="2291" y="770"/>
                  </a:cubicBezTo>
                  <a:cubicBezTo>
                    <a:pt x="2353" y="770"/>
                    <a:pt x="2411" y="745"/>
                    <a:pt x="2449" y="692"/>
                  </a:cubicBezTo>
                  <a:cubicBezTo>
                    <a:pt x="2524" y="599"/>
                    <a:pt x="2524" y="477"/>
                    <a:pt x="2425" y="378"/>
                  </a:cubicBezTo>
                  <a:cubicBezTo>
                    <a:pt x="2406" y="359"/>
                    <a:pt x="1951" y="0"/>
                    <a:pt x="1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7" name="Google Shape;3047;p72"/>
          <p:cNvGrpSpPr/>
          <p:nvPr/>
        </p:nvGrpSpPr>
        <p:grpSpPr>
          <a:xfrm>
            <a:off x="1987625" y="3391035"/>
            <a:ext cx="315376" cy="343315"/>
            <a:chOff x="1987625" y="3461010"/>
            <a:chExt cx="315376" cy="343315"/>
          </a:xfrm>
        </p:grpSpPr>
        <p:sp>
          <p:nvSpPr>
            <p:cNvPr id="3048" name="Google Shape;3048;p72"/>
            <p:cNvSpPr/>
            <p:nvPr/>
          </p:nvSpPr>
          <p:spPr>
            <a:xfrm>
              <a:off x="1987625" y="3549679"/>
              <a:ext cx="216820" cy="216797"/>
            </a:xfrm>
            <a:custGeom>
              <a:rect b="b" l="l" r="r" t="t"/>
              <a:pathLst>
                <a:path extrusionOk="0" h="9428" w="9429">
                  <a:moveTo>
                    <a:pt x="216" y="1"/>
                  </a:moveTo>
                  <a:cubicBezTo>
                    <a:pt x="100" y="1"/>
                    <a:pt x="1" y="99"/>
                    <a:pt x="1" y="216"/>
                  </a:cubicBezTo>
                  <a:lnTo>
                    <a:pt x="1" y="8579"/>
                  </a:lnTo>
                  <a:cubicBezTo>
                    <a:pt x="1" y="9038"/>
                    <a:pt x="391" y="9428"/>
                    <a:pt x="850" y="9428"/>
                  </a:cubicBezTo>
                  <a:lnTo>
                    <a:pt x="9207" y="9428"/>
                  </a:lnTo>
                  <a:cubicBezTo>
                    <a:pt x="9329" y="9428"/>
                    <a:pt x="9428" y="9329"/>
                    <a:pt x="9428" y="9207"/>
                  </a:cubicBezTo>
                  <a:cubicBezTo>
                    <a:pt x="9428" y="9085"/>
                    <a:pt x="9329" y="8992"/>
                    <a:pt x="9207" y="8992"/>
                  </a:cubicBezTo>
                  <a:lnTo>
                    <a:pt x="850" y="8992"/>
                  </a:lnTo>
                  <a:cubicBezTo>
                    <a:pt x="629" y="8992"/>
                    <a:pt x="437" y="8794"/>
                    <a:pt x="437" y="8579"/>
                  </a:cubicBezTo>
                  <a:lnTo>
                    <a:pt x="437" y="216"/>
                  </a:lnTo>
                  <a:cubicBezTo>
                    <a:pt x="437" y="99"/>
                    <a:pt x="338"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2"/>
            <p:cNvSpPr/>
            <p:nvPr/>
          </p:nvSpPr>
          <p:spPr>
            <a:xfrm>
              <a:off x="2028281" y="3493916"/>
              <a:ext cx="21822" cy="65283"/>
            </a:xfrm>
            <a:custGeom>
              <a:rect b="b" l="l" r="r" t="t"/>
              <a:pathLst>
                <a:path extrusionOk="0" h="2839" w="949">
                  <a:moveTo>
                    <a:pt x="222" y="0"/>
                  </a:moveTo>
                  <a:cubicBezTo>
                    <a:pt x="100" y="0"/>
                    <a:pt x="1" y="99"/>
                    <a:pt x="1" y="221"/>
                  </a:cubicBezTo>
                  <a:cubicBezTo>
                    <a:pt x="1" y="344"/>
                    <a:pt x="100" y="437"/>
                    <a:pt x="222" y="437"/>
                  </a:cubicBezTo>
                  <a:lnTo>
                    <a:pt x="513" y="437"/>
                  </a:lnTo>
                  <a:lnTo>
                    <a:pt x="513" y="2617"/>
                  </a:lnTo>
                  <a:cubicBezTo>
                    <a:pt x="513" y="2740"/>
                    <a:pt x="606" y="2838"/>
                    <a:pt x="728" y="2838"/>
                  </a:cubicBezTo>
                  <a:cubicBezTo>
                    <a:pt x="850" y="2838"/>
                    <a:pt x="949" y="2740"/>
                    <a:pt x="949" y="2617"/>
                  </a:cubicBezTo>
                  <a:lnTo>
                    <a:pt x="949" y="221"/>
                  </a:lnTo>
                  <a:cubicBezTo>
                    <a:pt x="949" y="99"/>
                    <a:pt x="850"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2"/>
            <p:cNvSpPr/>
            <p:nvPr/>
          </p:nvSpPr>
          <p:spPr>
            <a:xfrm>
              <a:off x="2023866" y="3576951"/>
              <a:ext cx="40678" cy="66364"/>
            </a:xfrm>
            <a:custGeom>
              <a:rect b="b" l="l" r="r" t="t"/>
              <a:pathLst>
                <a:path extrusionOk="0" h="2886" w="1769">
                  <a:moveTo>
                    <a:pt x="850" y="1"/>
                  </a:moveTo>
                  <a:cubicBezTo>
                    <a:pt x="437" y="1"/>
                    <a:pt x="94" y="292"/>
                    <a:pt x="24" y="681"/>
                  </a:cubicBezTo>
                  <a:cubicBezTo>
                    <a:pt x="1" y="804"/>
                    <a:pt x="71" y="897"/>
                    <a:pt x="193" y="920"/>
                  </a:cubicBezTo>
                  <a:cubicBezTo>
                    <a:pt x="211" y="924"/>
                    <a:pt x="228" y="926"/>
                    <a:pt x="246" y="926"/>
                  </a:cubicBezTo>
                  <a:cubicBezTo>
                    <a:pt x="348" y="926"/>
                    <a:pt x="441" y="856"/>
                    <a:pt x="460" y="751"/>
                  </a:cubicBezTo>
                  <a:cubicBezTo>
                    <a:pt x="484" y="583"/>
                    <a:pt x="652" y="437"/>
                    <a:pt x="850" y="437"/>
                  </a:cubicBezTo>
                  <a:cubicBezTo>
                    <a:pt x="1065" y="437"/>
                    <a:pt x="1234" y="606"/>
                    <a:pt x="1234" y="827"/>
                  </a:cubicBezTo>
                  <a:cubicBezTo>
                    <a:pt x="1211" y="995"/>
                    <a:pt x="1141" y="1118"/>
                    <a:pt x="1019" y="1309"/>
                  </a:cubicBezTo>
                  <a:cubicBezTo>
                    <a:pt x="629" y="1868"/>
                    <a:pt x="414" y="2159"/>
                    <a:pt x="292" y="2327"/>
                  </a:cubicBezTo>
                  <a:cubicBezTo>
                    <a:pt x="146" y="2496"/>
                    <a:pt x="71" y="2571"/>
                    <a:pt x="123" y="2717"/>
                  </a:cubicBezTo>
                  <a:cubicBezTo>
                    <a:pt x="146" y="2787"/>
                    <a:pt x="193" y="2839"/>
                    <a:pt x="269" y="2862"/>
                  </a:cubicBezTo>
                  <a:cubicBezTo>
                    <a:pt x="292" y="2862"/>
                    <a:pt x="338" y="2886"/>
                    <a:pt x="798" y="2886"/>
                  </a:cubicBezTo>
                  <a:cubicBezTo>
                    <a:pt x="966" y="2886"/>
                    <a:pt x="1211" y="2886"/>
                    <a:pt x="1548" y="2862"/>
                  </a:cubicBezTo>
                  <a:cubicBezTo>
                    <a:pt x="1670" y="2862"/>
                    <a:pt x="1769" y="2763"/>
                    <a:pt x="1769" y="2641"/>
                  </a:cubicBezTo>
                  <a:cubicBezTo>
                    <a:pt x="1769" y="2519"/>
                    <a:pt x="1670" y="2426"/>
                    <a:pt x="1548" y="2426"/>
                  </a:cubicBezTo>
                  <a:cubicBezTo>
                    <a:pt x="1257" y="2449"/>
                    <a:pt x="966" y="2449"/>
                    <a:pt x="728" y="2449"/>
                  </a:cubicBezTo>
                  <a:cubicBezTo>
                    <a:pt x="873" y="2257"/>
                    <a:pt x="1065" y="1990"/>
                    <a:pt x="1356" y="1577"/>
                  </a:cubicBezTo>
                  <a:cubicBezTo>
                    <a:pt x="1525" y="1356"/>
                    <a:pt x="1624" y="1164"/>
                    <a:pt x="1647" y="972"/>
                  </a:cubicBezTo>
                  <a:cubicBezTo>
                    <a:pt x="1670" y="949"/>
                    <a:pt x="1670" y="873"/>
                    <a:pt x="1670" y="827"/>
                  </a:cubicBezTo>
                  <a:cubicBezTo>
                    <a:pt x="1670" y="367"/>
                    <a:pt x="1310"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2"/>
            <p:cNvSpPr/>
            <p:nvPr/>
          </p:nvSpPr>
          <p:spPr>
            <a:xfrm>
              <a:off x="2025475" y="3662814"/>
              <a:ext cx="38011" cy="66364"/>
            </a:xfrm>
            <a:custGeom>
              <a:rect b="b" l="l" r="r" t="t"/>
              <a:pathLst>
                <a:path extrusionOk="0" h="2886" w="1653">
                  <a:moveTo>
                    <a:pt x="827" y="1"/>
                  </a:moveTo>
                  <a:cubicBezTo>
                    <a:pt x="437" y="1"/>
                    <a:pt x="100" y="291"/>
                    <a:pt x="24" y="675"/>
                  </a:cubicBezTo>
                  <a:cubicBezTo>
                    <a:pt x="1" y="797"/>
                    <a:pt x="76" y="920"/>
                    <a:pt x="199" y="943"/>
                  </a:cubicBezTo>
                  <a:cubicBezTo>
                    <a:pt x="211" y="945"/>
                    <a:pt x="223" y="946"/>
                    <a:pt x="234" y="946"/>
                  </a:cubicBezTo>
                  <a:cubicBezTo>
                    <a:pt x="335" y="946"/>
                    <a:pt x="416" y="860"/>
                    <a:pt x="437" y="751"/>
                  </a:cubicBezTo>
                  <a:cubicBezTo>
                    <a:pt x="489" y="582"/>
                    <a:pt x="635" y="437"/>
                    <a:pt x="827" y="437"/>
                  </a:cubicBezTo>
                  <a:cubicBezTo>
                    <a:pt x="1042" y="437"/>
                    <a:pt x="1216" y="629"/>
                    <a:pt x="1216" y="850"/>
                  </a:cubicBezTo>
                  <a:cubicBezTo>
                    <a:pt x="1216" y="1065"/>
                    <a:pt x="1042" y="1234"/>
                    <a:pt x="827" y="1234"/>
                  </a:cubicBezTo>
                  <a:cubicBezTo>
                    <a:pt x="704" y="1234"/>
                    <a:pt x="606" y="1332"/>
                    <a:pt x="606" y="1455"/>
                  </a:cubicBezTo>
                  <a:cubicBezTo>
                    <a:pt x="606" y="1577"/>
                    <a:pt x="704" y="1670"/>
                    <a:pt x="827" y="1670"/>
                  </a:cubicBezTo>
                  <a:cubicBezTo>
                    <a:pt x="1042" y="1670"/>
                    <a:pt x="1216" y="1838"/>
                    <a:pt x="1216" y="2059"/>
                  </a:cubicBezTo>
                  <a:cubicBezTo>
                    <a:pt x="1216" y="2275"/>
                    <a:pt x="1042" y="2449"/>
                    <a:pt x="827" y="2449"/>
                  </a:cubicBezTo>
                  <a:cubicBezTo>
                    <a:pt x="635" y="2449"/>
                    <a:pt x="460" y="2304"/>
                    <a:pt x="437" y="2106"/>
                  </a:cubicBezTo>
                  <a:lnTo>
                    <a:pt x="437" y="2059"/>
                  </a:lnTo>
                  <a:cubicBezTo>
                    <a:pt x="437" y="1937"/>
                    <a:pt x="344" y="1838"/>
                    <a:pt x="222" y="1838"/>
                  </a:cubicBezTo>
                  <a:cubicBezTo>
                    <a:pt x="100" y="1838"/>
                    <a:pt x="1" y="1937"/>
                    <a:pt x="1" y="2059"/>
                  </a:cubicBezTo>
                  <a:lnTo>
                    <a:pt x="1" y="2182"/>
                  </a:lnTo>
                  <a:cubicBezTo>
                    <a:pt x="76" y="2594"/>
                    <a:pt x="414" y="2885"/>
                    <a:pt x="827" y="2885"/>
                  </a:cubicBezTo>
                  <a:cubicBezTo>
                    <a:pt x="1286" y="2885"/>
                    <a:pt x="1652" y="2519"/>
                    <a:pt x="1652" y="2059"/>
                  </a:cubicBezTo>
                  <a:cubicBezTo>
                    <a:pt x="1652" y="1815"/>
                    <a:pt x="1554" y="1600"/>
                    <a:pt x="1385" y="1455"/>
                  </a:cubicBezTo>
                  <a:cubicBezTo>
                    <a:pt x="1554" y="1309"/>
                    <a:pt x="1652" y="1088"/>
                    <a:pt x="1652" y="850"/>
                  </a:cubicBezTo>
                  <a:cubicBezTo>
                    <a:pt x="1652" y="384"/>
                    <a:pt x="1286" y="1"/>
                    <a:pt x="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2"/>
            <p:cNvSpPr/>
            <p:nvPr/>
          </p:nvSpPr>
          <p:spPr>
            <a:xfrm>
              <a:off x="2082319" y="3505138"/>
              <a:ext cx="80253" cy="10072"/>
            </a:xfrm>
            <a:custGeom>
              <a:rect b="b" l="l" r="r" t="t"/>
              <a:pathLst>
                <a:path extrusionOk="0" h="438" w="3490">
                  <a:moveTo>
                    <a:pt x="221" y="1"/>
                  </a:moveTo>
                  <a:cubicBezTo>
                    <a:pt x="99" y="1"/>
                    <a:pt x="0" y="94"/>
                    <a:pt x="0" y="216"/>
                  </a:cubicBezTo>
                  <a:cubicBezTo>
                    <a:pt x="0" y="338"/>
                    <a:pt x="99" y="437"/>
                    <a:pt x="221" y="437"/>
                  </a:cubicBezTo>
                  <a:lnTo>
                    <a:pt x="3275" y="437"/>
                  </a:lnTo>
                  <a:cubicBezTo>
                    <a:pt x="3397" y="437"/>
                    <a:pt x="3490" y="338"/>
                    <a:pt x="3490" y="216"/>
                  </a:cubicBezTo>
                  <a:cubicBezTo>
                    <a:pt x="3490" y="94"/>
                    <a:pt x="3397" y="1"/>
                    <a:pt x="3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2"/>
            <p:cNvSpPr/>
            <p:nvPr/>
          </p:nvSpPr>
          <p:spPr>
            <a:xfrm>
              <a:off x="2082319" y="3529627"/>
              <a:ext cx="63535" cy="10049"/>
            </a:xfrm>
            <a:custGeom>
              <a:rect b="b" l="l" r="r" t="t"/>
              <a:pathLst>
                <a:path extrusionOk="0" h="437" w="2763">
                  <a:moveTo>
                    <a:pt x="221" y="0"/>
                  </a:moveTo>
                  <a:cubicBezTo>
                    <a:pt x="99" y="0"/>
                    <a:pt x="0" y="99"/>
                    <a:pt x="0" y="215"/>
                  </a:cubicBezTo>
                  <a:cubicBezTo>
                    <a:pt x="0" y="338"/>
                    <a:pt x="99" y="436"/>
                    <a:pt x="221" y="436"/>
                  </a:cubicBezTo>
                  <a:lnTo>
                    <a:pt x="2548" y="436"/>
                  </a:lnTo>
                  <a:cubicBezTo>
                    <a:pt x="2670" y="436"/>
                    <a:pt x="2763" y="338"/>
                    <a:pt x="2763" y="215"/>
                  </a:cubicBezTo>
                  <a:cubicBezTo>
                    <a:pt x="2763" y="99"/>
                    <a:pt x="2670" y="0"/>
                    <a:pt x="2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2"/>
            <p:cNvSpPr/>
            <p:nvPr/>
          </p:nvSpPr>
          <p:spPr>
            <a:xfrm>
              <a:off x="2082319" y="3593139"/>
              <a:ext cx="100327" cy="10049"/>
            </a:xfrm>
            <a:custGeom>
              <a:rect b="b" l="l" r="r" t="t"/>
              <a:pathLst>
                <a:path extrusionOk="0" h="437" w="4363">
                  <a:moveTo>
                    <a:pt x="221" y="1"/>
                  </a:moveTo>
                  <a:cubicBezTo>
                    <a:pt x="99" y="1"/>
                    <a:pt x="0" y="100"/>
                    <a:pt x="0" y="216"/>
                  </a:cubicBezTo>
                  <a:cubicBezTo>
                    <a:pt x="0" y="338"/>
                    <a:pt x="99" y="437"/>
                    <a:pt x="221" y="437"/>
                  </a:cubicBezTo>
                  <a:lnTo>
                    <a:pt x="4147" y="437"/>
                  </a:lnTo>
                  <a:cubicBezTo>
                    <a:pt x="4269" y="437"/>
                    <a:pt x="4362" y="338"/>
                    <a:pt x="4362" y="216"/>
                  </a:cubicBezTo>
                  <a:cubicBezTo>
                    <a:pt x="4362" y="100"/>
                    <a:pt x="4269" y="1"/>
                    <a:pt x="41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2"/>
            <p:cNvSpPr/>
            <p:nvPr/>
          </p:nvSpPr>
          <p:spPr>
            <a:xfrm>
              <a:off x="2082319" y="3618158"/>
              <a:ext cx="80253" cy="10049"/>
            </a:xfrm>
            <a:custGeom>
              <a:rect b="b" l="l" r="r" t="t"/>
              <a:pathLst>
                <a:path extrusionOk="0" h="437" w="3490">
                  <a:moveTo>
                    <a:pt x="221" y="0"/>
                  </a:moveTo>
                  <a:cubicBezTo>
                    <a:pt x="99" y="0"/>
                    <a:pt x="0" y="99"/>
                    <a:pt x="0" y="221"/>
                  </a:cubicBezTo>
                  <a:cubicBezTo>
                    <a:pt x="0" y="343"/>
                    <a:pt x="99" y="436"/>
                    <a:pt x="221" y="436"/>
                  </a:cubicBezTo>
                  <a:lnTo>
                    <a:pt x="3275" y="436"/>
                  </a:lnTo>
                  <a:cubicBezTo>
                    <a:pt x="3397" y="436"/>
                    <a:pt x="3490" y="343"/>
                    <a:pt x="3490" y="221"/>
                  </a:cubicBezTo>
                  <a:cubicBezTo>
                    <a:pt x="3490" y="99"/>
                    <a:pt x="3397" y="0"/>
                    <a:pt x="3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2"/>
            <p:cNvSpPr/>
            <p:nvPr/>
          </p:nvSpPr>
          <p:spPr>
            <a:xfrm>
              <a:off x="2082319" y="3683418"/>
              <a:ext cx="80253" cy="10049"/>
            </a:xfrm>
            <a:custGeom>
              <a:rect b="b" l="l" r="r" t="t"/>
              <a:pathLst>
                <a:path extrusionOk="0" h="437" w="3490">
                  <a:moveTo>
                    <a:pt x="221" y="0"/>
                  </a:moveTo>
                  <a:cubicBezTo>
                    <a:pt x="99" y="0"/>
                    <a:pt x="0" y="99"/>
                    <a:pt x="0" y="215"/>
                  </a:cubicBezTo>
                  <a:cubicBezTo>
                    <a:pt x="0" y="338"/>
                    <a:pt x="99" y="436"/>
                    <a:pt x="221" y="436"/>
                  </a:cubicBezTo>
                  <a:lnTo>
                    <a:pt x="3275" y="436"/>
                  </a:lnTo>
                  <a:cubicBezTo>
                    <a:pt x="3397" y="436"/>
                    <a:pt x="3490" y="338"/>
                    <a:pt x="3490" y="215"/>
                  </a:cubicBezTo>
                  <a:cubicBezTo>
                    <a:pt x="3490" y="99"/>
                    <a:pt x="3397" y="0"/>
                    <a:pt x="3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2"/>
            <p:cNvSpPr/>
            <p:nvPr/>
          </p:nvSpPr>
          <p:spPr>
            <a:xfrm>
              <a:off x="2082319" y="3707884"/>
              <a:ext cx="80253" cy="10049"/>
            </a:xfrm>
            <a:custGeom>
              <a:rect b="b" l="l" r="r" t="t"/>
              <a:pathLst>
                <a:path extrusionOk="0" h="437" w="3490">
                  <a:moveTo>
                    <a:pt x="221" y="1"/>
                  </a:moveTo>
                  <a:cubicBezTo>
                    <a:pt x="99" y="1"/>
                    <a:pt x="0" y="99"/>
                    <a:pt x="0" y="222"/>
                  </a:cubicBezTo>
                  <a:cubicBezTo>
                    <a:pt x="0" y="344"/>
                    <a:pt x="99" y="437"/>
                    <a:pt x="221" y="437"/>
                  </a:cubicBezTo>
                  <a:lnTo>
                    <a:pt x="3275" y="437"/>
                  </a:lnTo>
                  <a:cubicBezTo>
                    <a:pt x="3397" y="437"/>
                    <a:pt x="3490" y="344"/>
                    <a:pt x="3490" y="222"/>
                  </a:cubicBezTo>
                  <a:cubicBezTo>
                    <a:pt x="3490" y="99"/>
                    <a:pt x="3397" y="1"/>
                    <a:pt x="3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2"/>
            <p:cNvSpPr/>
            <p:nvPr/>
          </p:nvSpPr>
          <p:spPr>
            <a:xfrm>
              <a:off x="1987625" y="3461010"/>
              <a:ext cx="315376" cy="343315"/>
            </a:xfrm>
            <a:custGeom>
              <a:rect b="b" l="l" r="r" t="t"/>
              <a:pathLst>
                <a:path extrusionOk="0" h="14930" w="13715">
                  <a:moveTo>
                    <a:pt x="850" y="1"/>
                  </a:moveTo>
                  <a:cubicBezTo>
                    <a:pt x="391" y="1"/>
                    <a:pt x="1" y="390"/>
                    <a:pt x="1" y="850"/>
                  </a:cubicBezTo>
                  <a:lnTo>
                    <a:pt x="1" y="2984"/>
                  </a:lnTo>
                  <a:cubicBezTo>
                    <a:pt x="1" y="3106"/>
                    <a:pt x="100" y="3199"/>
                    <a:pt x="216" y="3199"/>
                  </a:cubicBezTo>
                  <a:cubicBezTo>
                    <a:pt x="338" y="3199"/>
                    <a:pt x="437" y="3106"/>
                    <a:pt x="437" y="2984"/>
                  </a:cubicBezTo>
                  <a:lnTo>
                    <a:pt x="437" y="850"/>
                  </a:lnTo>
                  <a:cubicBezTo>
                    <a:pt x="437" y="635"/>
                    <a:pt x="629" y="437"/>
                    <a:pt x="850" y="437"/>
                  </a:cubicBezTo>
                  <a:lnTo>
                    <a:pt x="9957" y="437"/>
                  </a:lnTo>
                  <a:cubicBezTo>
                    <a:pt x="10202" y="437"/>
                    <a:pt x="10394" y="635"/>
                    <a:pt x="10394" y="850"/>
                  </a:cubicBezTo>
                  <a:lnTo>
                    <a:pt x="10394" y="3636"/>
                  </a:lnTo>
                  <a:lnTo>
                    <a:pt x="10248" y="3636"/>
                  </a:lnTo>
                  <a:cubicBezTo>
                    <a:pt x="9934" y="3636"/>
                    <a:pt x="9696" y="3880"/>
                    <a:pt x="9696" y="4194"/>
                  </a:cubicBezTo>
                  <a:lnTo>
                    <a:pt x="9696" y="9887"/>
                  </a:lnTo>
                  <a:cubicBezTo>
                    <a:pt x="9696" y="10981"/>
                    <a:pt x="9864" y="12045"/>
                    <a:pt x="10178" y="13063"/>
                  </a:cubicBezTo>
                  <a:lnTo>
                    <a:pt x="10370" y="13644"/>
                  </a:lnTo>
                  <a:cubicBezTo>
                    <a:pt x="10423" y="13813"/>
                    <a:pt x="10516" y="13935"/>
                    <a:pt x="10661" y="13988"/>
                  </a:cubicBezTo>
                  <a:lnTo>
                    <a:pt x="10661" y="14714"/>
                  </a:lnTo>
                  <a:cubicBezTo>
                    <a:pt x="10661" y="14831"/>
                    <a:pt x="10760" y="14930"/>
                    <a:pt x="10882" y="14930"/>
                  </a:cubicBezTo>
                  <a:cubicBezTo>
                    <a:pt x="11004" y="14930"/>
                    <a:pt x="11097" y="14831"/>
                    <a:pt x="11097" y="14714"/>
                  </a:cubicBezTo>
                  <a:lnTo>
                    <a:pt x="11097" y="13988"/>
                  </a:lnTo>
                  <a:cubicBezTo>
                    <a:pt x="11243" y="13935"/>
                    <a:pt x="11365" y="13813"/>
                    <a:pt x="11411" y="13644"/>
                  </a:cubicBezTo>
                  <a:lnTo>
                    <a:pt x="11609" y="13063"/>
                  </a:lnTo>
                  <a:cubicBezTo>
                    <a:pt x="11679" y="12795"/>
                    <a:pt x="11755" y="12534"/>
                    <a:pt x="11824" y="12266"/>
                  </a:cubicBezTo>
                  <a:cubicBezTo>
                    <a:pt x="11848" y="12144"/>
                    <a:pt x="11778" y="12022"/>
                    <a:pt x="11656" y="11999"/>
                  </a:cubicBezTo>
                  <a:cubicBezTo>
                    <a:pt x="11640" y="11996"/>
                    <a:pt x="11624" y="11994"/>
                    <a:pt x="11609" y="11994"/>
                  </a:cubicBezTo>
                  <a:cubicBezTo>
                    <a:pt x="11504" y="11994"/>
                    <a:pt x="11408" y="12061"/>
                    <a:pt x="11388" y="12167"/>
                  </a:cubicBezTo>
                  <a:cubicBezTo>
                    <a:pt x="11342" y="12435"/>
                    <a:pt x="11266" y="12679"/>
                    <a:pt x="11173" y="12941"/>
                  </a:cubicBezTo>
                  <a:lnTo>
                    <a:pt x="11004" y="13522"/>
                  </a:lnTo>
                  <a:cubicBezTo>
                    <a:pt x="10975" y="13598"/>
                    <a:pt x="10905" y="13598"/>
                    <a:pt x="10882" y="13598"/>
                  </a:cubicBezTo>
                  <a:cubicBezTo>
                    <a:pt x="10859" y="13598"/>
                    <a:pt x="10807" y="13598"/>
                    <a:pt x="10783" y="13522"/>
                  </a:cubicBezTo>
                  <a:lnTo>
                    <a:pt x="10591" y="12941"/>
                  </a:lnTo>
                  <a:cubicBezTo>
                    <a:pt x="10277" y="11952"/>
                    <a:pt x="10132" y="10934"/>
                    <a:pt x="10132" y="9887"/>
                  </a:cubicBezTo>
                  <a:lnTo>
                    <a:pt x="10132" y="4194"/>
                  </a:lnTo>
                  <a:cubicBezTo>
                    <a:pt x="10132" y="4124"/>
                    <a:pt x="10178" y="4072"/>
                    <a:pt x="10248" y="4072"/>
                  </a:cubicBezTo>
                  <a:lnTo>
                    <a:pt x="11534" y="4072"/>
                  </a:lnTo>
                  <a:cubicBezTo>
                    <a:pt x="11609" y="4072"/>
                    <a:pt x="11656" y="4124"/>
                    <a:pt x="11656" y="4194"/>
                  </a:cubicBezTo>
                  <a:lnTo>
                    <a:pt x="11656" y="9887"/>
                  </a:lnTo>
                  <a:cubicBezTo>
                    <a:pt x="11656" y="10277"/>
                    <a:pt x="11632" y="10690"/>
                    <a:pt x="11586" y="11080"/>
                  </a:cubicBezTo>
                  <a:cubicBezTo>
                    <a:pt x="11586" y="11196"/>
                    <a:pt x="11656" y="11295"/>
                    <a:pt x="11778" y="11318"/>
                  </a:cubicBezTo>
                  <a:cubicBezTo>
                    <a:pt x="11900" y="11318"/>
                    <a:pt x="11993" y="11248"/>
                    <a:pt x="12022" y="11126"/>
                  </a:cubicBezTo>
                  <a:cubicBezTo>
                    <a:pt x="12069" y="10713"/>
                    <a:pt x="12092" y="10300"/>
                    <a:pt x="12092" y="9887"/>
                  </a:cubicBezTo>
                  <a:lnTo>
                    <a:pt x="12092" y="4996"/>
                  </a:lnTo>
                  <a:lnTo>
                    <a:pt x="12284" y="4996"/>
                  </a:lnTo>
                  <a:cubicBezTo>
                    <a:pt x="12505" y="4996"/>
                    <a:pt x="12697" y="5188"/>
                    <a:pt x="12697" y="5409"/>
                  </a:cubicBezTo>
                  <a:lnTo>
                    <a:pt x="12697" y="7416"/>
                  </a:lnTo>
                  <a:cubicBezTo>
                    <a:pt x="12697" y="7852"/>
                    <a:pt x="13040" y="8218"/>
                    <a:pt x="13499" y="8218"/>
                  </a:cubicBezTo>
                  <a:cubicBezTo>
                    <a:pt x="13592" y="8218"/>
                    <a:pt x="13714" y="8119"/>
                    <a:pt x="13714" y="7997"/>
                  </a:cubicBezTo>
                  <a:cubicBezTo>
                    <a:pt x="13714" y="7881"/>
                    <a:pt x="13592" y="7782"/>
                    <a:pt x="13499" y="7782"/>
                  </a:cubicBezTo>
                  <a:cubicBezTo>
                    <a:pt x="13278" y="7782"/>
                    <a:pt x="13133" y="7613"/>
                    <a:pt x="13133" y="7416"/>
                  </a:cubicBezTo>
                  <a:lnTo>
                    <a:pt x="13133" y="5409"/>
                  </a:lnTo>
                  <a:cubicBezTo>
                    <a:pt x="13133" y="4944"/>
                    <a:pt x="12749" y="4560"/>
                    <a:pt x="12284" y="4560"/>
                  </a:cubicBezTo>
                  <a:lnTo>
                    <a:pt x="12092" y="4560"/>
                  </a:lnTo>
                  <a:lnTo>
                    <a:pt x="12092" y="4194"/>
                  </a:lnTo>
                  <a:cubicBezTo>
                    <a:pt x="12092" y="3880"/>
                    <a:pt x="11848" y="3636"/>
                    <a:pt x="11534" y="3636"/>
                  </a:cubicBezTo>
                  <a:lnTo>
                    <a:pt x="10830" y="3636"/>
                  </a:lnTo>
                  <a:lnTo>
                    <a:pt x="10830" y="850"/>
                  </a:lnTo>
                  <a:cubicBezTo>
                    <a:pt x="10830" y="390"/>
                    <a:pt x="10423" y="1"/>
                    <a:pt x="9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9" name="Google Shape;3059;p72"/>
          <p:cNvGrpSpPr/>
          <p:nvPr/>
        </p:nvGrpSpPr>
        <p:grpSpPr>
          <a:xfrm>
            <a:off x="6115573" y="3391035"/>
            <a:ext cx="276837" cy="343315"/>
            <a:chOff x="6115573" y="3461010"/>
            <a:chExt cx="276837" cy="343315"/>
          </a:xfrm>
        </p:grpSpPr>
        <p:sp>
          <p:nvSpPr>
            <p:cNvPr id="3060" name="Google Shape;3060;p72"/>
            <p:cNvSpPr/>
            <p:nvPr/>
          </p:nvSpPr>
          <p:spPr>
            <a:xfrm>
              <a:off x="6161172" y="3709632"/>
              <a:ext cx="105938" cy="75378"/>
            </a:xfrm>
            <a:custGeom>
              <a:rect b="b" l="l" r="r" t="t"/>
              <a:pathLst>
                <a:path extrusionOk="0" h="3278" w="4607">
                  <a:moveTo>
                    <a:pt x="2571" y="436"/>
                  </a:moveTo>
                  <a:lnTo>
                    <a:pt x="2571" y="2739"/>
                  </a:lnTo>
                  <a:lnTo>
                    <a:pt x="1890" y="2251"/>
                  </a:lnTo>
                  <a:cubicBezTo>
                    <a:pt x="1855" y="2228"/>
                    <a:pt x="1807" y="2216"/>
                    <a:pt x="1759" y="2216"/>
                  </a:cubicBezTo>
                  <a:cubicBezTo>
                    <a:pt x="1710" y="2216"/>
                    <a:pt x="1661" y="2228"/>
                    <a:pt x="1623" y="2251"/>
                  </a:cubicBezTo>
                  <a:lnTo>
                    <a:pt x="948" y="2739"/>
                  </a:lnTo>
                  <a:lnTo>
                    <a:pt x="948" y="436"/>
                  </a:lnTo>
                  <a:close/>
                  <a:moveTo>
                    <a:pt x="221" y="0"/>
                  </a:moveTo>
                  <a:cubicBezTo>
                    <a:pt x="76" y="0"/>
                    <a:pt x="0" y="70"/>
                    <a:pt x="0" y="215"/>
                  </a:cubicBezTo>
                  <a:cubicBezTo>
                    <a:pt x="0" y="337"/>
                    <a:pt x="99" y="436"/>
                    <a:pt x="221" y="436"/>
                  </a:cubicBezTo>
                  <a:lnTo>
                    <a:pt x="512" y="436"/>
                  </a:lnTo>
                  <a:lnTo>
                    <a:pt x="512" y="2955"/>
                  </a:lnTo>
                  <a:cubicBezTo>
                    <a:pt x="512" y="3077"/>
                    <a:pt x="582" y="3199"/>
                    <a:pt x="704" y="3245"/>
                  </a:cubicBezTo>
                  <a:cubicBezTo>
                    <a:pt x="759" y="3266"/>
                    <a:pt x="814" y="3278"/>
                    <a:pt x="866" y="3278"/>
                  </a:cubicBezTo>
                  <a:cubicBezTo>
                    <a:pt x="930" y="3278"/>
                    <a:pt x="990" y="3260"/>
                    <a:pt x="1041" y="3222"/>
                  </a:cubicBezTo>
                  <a:lnTo>
                    <a:pt x="1768" y="2687"/>
                  </a:lnTo>
                  <a:lnTo>
                    <a:pt x="2472" y="3222"/>
                  </a:lnTo>
                  <a:cubicBezTo>
                    <a:pt x="2526" y="3260"/>
                    <a:pt x="2595" y="3278"/>
                    <a:pt x="2662" y="3278"/>
                  </a:cubicBezTo>
                  <a:cubicBezTo>
                    <a:pt x="2717" y="3278"/>
                    <a:pt x="2771" y="3266"/>
                    <a:pt x="2815" y="3245"/>
                  </a:cubicBezTo>
                  <a:cubicBezTo>
                    <a:pt x="2931" y="3199"/>
                    <a:pt x="3007" y="3077"/>
                    <a:pt x="3007" y="2955"/>
                  </a:cubicBezTo>
                  <a:lnTo>
                    <a:pt x="3007" y="436"/>
                  </a:lnTo>
                  <a:lnTo>
                    <a:pt x="4385" y="436"/>
                  </a:lnTo>
                  <a:cubicBezTo>
                    <a:pt x="4507" y="436"/>
                    <a:pt x="4606" y="337"/>
                    <a:pt x="4606" y="215"/>
                  </a:cubicBezTo>
                  <a:cubicBezTo>
                    <a:pt x="4606" y="93"/>
                    <a:pt x="4507" y="0"/>
                    <a:pt x="4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2"/>
            <p:cNvSpPr/>
            <p:nvPr/>
          </p:nvSpPr>
          <p:spPr>
            <a:xfrm>
              <a:off x="6115573" y="3461010"/>
              <a:ext cx="276837" cy="343315"/>
            </a:xfrm>
            <a:custGeom>
              <a:rect b="b" l="l" r="r" t="t"/>
              <a:pathLst>
                <a:path extrusionOk="0" h="14930" w="12039">
                  <a:moveTo>
                    <a:pt x="4769" y="1"/>
                  </a:moveTo>
                  <a:cubicBezTo>
                    <a:pt x="4653" y="1"/>
                    <a:pt x="4554" y="100"/>
                    <a:pt x="4554" y="222"/>
                  </a:cubicBezTo>
                  <a:cubicBezTo>
                    <a:pt x="4554" y="344"/>
                    <a:pt x="4653" y="437"/>
                    <a:pt x="4769" y="437"/>
                  </a:cubicBezTo>
                  <a:lnTo>
                    <a:pt x="11341" y="437"/>
                  </a:lnTo>
                  <a:cubicBezTo>
                    <a:pt x="11457" y="437"/>
                    <a:pt x="11579" y="536"/>
                    <a:pt x="11579" y="658"/>
                  </a:cubicBezTo>
                  <a:lnTo>
                    <a:pt x="11579" y="9306"/>
                  </a:lnTo>
                  <a:lnTo>
                    <a:pt x="2809" y="9306"/>
                  </a:lnTo>
                  <a:cubicBezTo>
                    <a:pt x="1861" y="9306"/>
                    <a:pt x="942" y="9818"/>
                    <a:pt x="436" y="10614"/>
                  </a:cubicBezTo>
                  <a:lnTo>
                    <a:pt x="436" y="8026"/>
                  </a:lnTo>
                  <a:cubicBezTo>
                    <a:pt x="436" y="7904"/>
                    <a:pt x="337" y="7805"/>
                    <a:pt x="215" y="7805"/>
                  </a:cubicBezTo>
                  <a:cubicBezTo>
                    <a:pt x="93" y="7805"/>
                    <a:pt x="0" y="7904"/>
                    <a:pt x="0" y="8026"/>
                  </a:cubicBezTo>
                  <a:lnTo>
                    <a:pt x="0" y="12121"/>
                  </a:lnTo>
                  <a:lnTo>
                    <a:pt x="0" y="12266"/>
                  </a:lnTo>
                  <a:cubicBezTo>
                    <a:pt x="93" y="13743"/>
                    <a:pt x="1309" y="14930"/>
                    <a:pt x="2809" y="14930"/>
                  </a:cubicBezTo>
                  <a:lnTo>
                    <a:pt x="11701" y="14930"/>
                  </a:lnTo>
                  <a:cubicBezTo>
                    <a:pt x="11823" y="14930"/>
                    <a:pt x="11946" y="14860"/>
                    <a:pt x="11992" y="14738"/>
                  </a:cubicBezTo>
                  <a:cubicBezTo>
                    <a:pt x="12039" y="14639"/>
                    <a:pt x="12015" y="14517"/>
                    <a:pt x="11946" y="14424"/>
                  </a:cubicBezTo>
                  <a:cubicBezTo>
                    <a:pt x="11725" y="14179"/>
                    <a:pt x="11556" y="13912"/>
                    <a:pt x="11410" y="13644"/>
                  </a:cubicBezTo>
                  <a:cubicBezTo>
                    <a:pt x="11379" y="13563"/>
                    <a:pt x="11304" y="13515"/>
                    <a:pt x="11228" y="13515"/>
                  </a:cubicBezTo>
                  <a:cubicBezTo>
                    <a:pt x="11190" y="13515"/>
                    <a:pt x="11152" y="13526"/>
                    <a:pt x="11120" y="13551"/>
                  </a:cubicBezTo>
                  <a:cubicBezTo>
                    <a:pt x="10998" y="13598"/>
                    <a:pt x="10951" y="13720"/>
                    <a:pt x="11021" y="13842"/>
                  </a:cubicBezTo>
                  <a:cubicBezTo>
                    <a:pt x="11120" y="14057"/>
                    <a:pt x="11265" y="14278"/>
                    <a:pt x="11410" y="14493"/>
                  </a:cubicBezTo>
                  <a:lnTo>
                    <a:pt x="2809" y="14493"/>
                  </a:lnTo>
                  <a:cubicBezTo>
                    <a:pt x="1500" y="14493"/>
                    <a:pt x="436" y="13429"/>
                    <a:pt x="436" y="12121"/>
                  </a:cubicBezTo>
                  <a:cubicBezTo>
                    <a:pt x="436" y="10812"/>
                    <a:pt x="1500" y="9742"/>
                    <a:pt x="2809" y="9742"/>
                  </a:cubicBezTo>
                  <a:lnTo>
                    <a:pt x="11410" y="9742"/>
                  </a:lnTo>
                  <a:cubicBezTo>
                    <a:pt x="10905" y="10422"/>
                    <a:pt x="10614" y="11272"/>
                    <a:pt x="10614" y="12121"/>
                  </a:cubicBezTo>
                  <a:cubicBezTo>
                    <a:pt x="10614" y="12313"/>
                    <a:pt x="10637" y="12505"/>
                    <a:pt x="10660" y="12679"/>
                  </a:cubicBezTo>
                  <a:cubicBezTo>
                    <a:pt x="10681" y="12784"/>
                    <a:pt x="10763" y="12874"/>
                    <a:pt x="10869" y="12874"/>
                  </a:cubicBezTo>
                  <a:cubicBezTo>
                    <a:pt x="10880" y="12874"/>
                    <a:pt x="10892" y="12873"/>
                    <a:pt x="10905" y="12871"/>
                  </a:cubicBezTo>
                  <a:cubicBezTo>
                    <a:pt x="11021" y="12848"/>
                    <a:pt x="11120" y="12749"/>
                    <a:pt x="11096" y="12627"/>
                  </a:cubicBezTo>
                  <a:cubicBezTo>
                    <a:pt x="11073" y="12458"/>
                    <a:pt x="11050" y="12289"/>
                    <a:pt x="11050" y="12121"/>
                  </a:cubicBezTo>
                  <a:cubicBezTo>
                    <a:pt x="11050" y="11272"/>
                    <a:pt x="11364" y="10446"/>
                    <a:pt x="11946" y="9818"/>
                  </a:cubicBezTo>
                  <a:cubicBezTo>
                    <a:pt x="11992" y="9742"/>
                    <a:pt x="12015" y="9672"/>
                    <a:pt x="12015" y="9573"/>
                  </a:cubicBezTo>
                  <a:lnTo>
                    <a:pt x="12015" y="658"/>
                  </a:lnTo>
                  <a:cubicBezTo>
                    <a:pt x="12015" y="292"/>
                    <a:pt x="11701" y="1"/>
                    <a:pt x="11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2"/>
            <p:cNvSpPr/>
            <p:nvPr/>
          </p:nvSpPr>
          <p:spPr>
            <a:xfrm>
              <a:off x="6115573" y="3461010"/>
              <a:ext cx="89083" cy="163839"/>
            </a:xfrm>
            <a:custGeom>
              <a:rect b="b" l="l" r="r" t="t"/>
              <a:pathLst>
                <a:path extrusionOk="0" h="7125" w="3874">
                  <a:moveTo>
                    <a:pt x="2786" y="1"/>
                  </a:moveTo>
                  <a:cubicBezTo>
                    <a:pt x="1256" y="1"/>
                    <a:pt x="0" y="1239"/>
                    <a:pt x="0" y="2763"/>
                  </a:cubicBezTo>
                  <a:lnTo>
                    <a:pt x="0" y="6910"/>
                  </a:lnTo>
                  <a:cubicBezTo>
                    <a:pt x="0" y="7032"/>
                    <a:pt x="93" y="7125"/>
                    <a:pt x="215" y="7125"/>
                  </a:cubicBezTo>
                  <a:cubicBezTo>
                    <a:pt x="337" y="7125"/>
                    <a:pt x="436" y="7032"/>
                    <a:pt x="436" y="6910"/>
                  </a:cubicBezTo>
                  <a:lnTo>
                    <a:pt x="436" y="2763"/>
                  </a:lnTo>
                  <a:cubicBezTo>
                    <a:pt x="436" y="1484"/>
                    <a:pt x="1500" y="437"/>
                    <a:pt x="2786" y="437"/>
                  </a:cubicBezTo>
                  <a:lnTo>
                    <a:pt x="3658" y="437"/>
                  </a:lnTo>
                  <a:cubicBezTo>
                    <a:pt x="3780" y="437"/>
                    <a:pt x="3873" y="344"/>
                    <a:pt x="3873" y="222"/>
                  </a:cubicBezTo>
                  <a:cubicBezTo>
                    <a:pt x="3873" y="100"/>
                    <a:pt x="3780" y="1"/>
                    <a:pt x="3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2"/>
            <p:cNvSpPr/>
            <p:nvPr/>
          </p:nvSpPr>
          <p:spPr>
            <a:xfrm>
              <a:off x="6177889" y="3527627"/>
              <a:ext cx="41345" cy="82782"/>
            </a:xfrm>
            <a:custGeom>
              <a:rect b="b" l="l" r="r" t="t"/>
              <a:pathLst>
                <a:path extrusionOk="0" h="3600" w="1798">
                  <a:moveTo>
                    <a:pt x="1551" y="0"/>
                  </a:moveTo>
                  <a:cubicBezTo>
                    <a:pt x="1486" y="0"/>
                    <a:pt x="1423" y="32"/>
                    <a:pt x="1384" y="87"/>
                  </a:cubicBezTo>
                  <a:lnTo>
                    <a:pt x="76" y="1663"/>
                  </a:lnTo>
                  <a:cubicBezTo>
                    <a:pt x="0" y="1756"/>
                    <a:pt x="0" y="1855"/>
                    <a:pt x="76" y="1954"/>
                  </a:cubicBezTo>
                  <a:lnTo>
                    <a:pt x="1384" y="3530"/>
                  </a:lnTo>
                  <a:cubicBezTo>
                    <a:pt x="1431" y="3577"/>
                    <a:pt x="1477" y="3600"/>
                    <a:pt x="1553" y="3600"/>
                  </a:cubicBezTo>
                  <a:cubicBezTo>
                    <a:pt x="1599" y="3600"/>
                    <a:pt x="1652" y="3600"/>
                    <a:pt x="1698" y="3553"/>
                  </a:cubicBezTo>
                  <a:cubicBezTo>
                    <a:pt x="1797" y="3478"/>
                    <a:pt x="1797" y="3356"/>
                    <a:pt x="1722" y="3263"/>
                  </a:cubicBezTo>
                  <a:lnTo>
                    <a:pt x="535" y="1809"/>
                  </a:lnTo>
                  <a:lnTo>
                    <a:pt x="1722" y="355"/>
                  </a:lnTo>
                  <a:cubicBezTo>
                    <a:pt x="1797" y="256"/>
                    <a:pt x="1797" y="134"/>
                    <a:pt x="1698" y="64"/>
                  </a:cubicBezTo>
                  <a:cubicBezTo>
                    <a:pt x="1655" y="20"/>
                    <a:pt x="1602" y="0"/>
                    <a:pt x="1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2"/>
            <p:cNvSpPr/>
            <p:nvPr/>
          </p:nvSpPr>
          <p:spPr>
            <a:xfrm>
              <a:off x="6290473" y="3527627"/>
              <a:ext cx="41230" cy="82782"/>
            </a:xfrm>
            <a:custGeom>
              <a:rect b="b" l="l" r="r" t="t"/>
              <a:pathLst>
                <a:path extrusionOk="0" h="3600" w="1793">
                  <a:moveTo>
                    <a:pt x="259" y="0"/>
                  </a:moveTo>
                  <a:cubicBezTo>
                    <a:pt x="211" y="0"/>
                    <a:pt x="164" y="20"/>
                    <a:pt x="123" y="64"/>
                  </a:cubicBezTo>
                  <a:cubicBezTo>
                    <a:pt x="24" y="134"/>
                    <a:pt x="1" y="256"/>
                    <a:pt x="100" y="355"/>
                  </a:cubicBezTo>
                  <a:lnTo>
                    <a:pt x="1286" y="1809"/>
                  </a:lnTo>
                  <a:lnTo>
                    <a:pt x="100" y="3263"/>
                  </a:lnTo>
                  <a:cubicBezTo>
                    <a:pt x="1" y="3356"/>
                    <a:pt x="24" y="3478"/>
                    <a:pt x="123" y="3553"/>
                  </a:cubicBezTo>
                  <a:cubicBezTo>
                    <a:pt x="170" y="3600"/>
                    <a:pt x="216" y="3600"/>
                    <a:pt x="269" y="3600"/>
                  </a:cubicBezTo>
                  <a:cubicBezTo>
                    <a:pt x="315" y="3600"/>
                    <a:pt x="391" y="3577"/>
                    <a:pt x="437" y="3530"/>
                  </a:cubicBezTo>
                  <a:lnTo>
                    <a:pt x="1746" y="1954"/>
                  </a:lnTo>
                  <a:cubicBezTo>
                    <a:pt x="1792" y="1855"/>
                    <a:pt x="1792" y="1756"/>
                    <a:pt x="1746" y="1663"/>
                  </a:cubicBezTo>
                  <a:lnTo>
                    <a:pt x="437" y="87"/>
                  </a:lnTo>
                  <a:cubicBezTo>
                    <a:pt x="382" y="32"/>
                    <a:pt x="320"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2"/>
            <p:cNvSpPr/>
            <p:nvPr/>
          </p:nvSpPr>
          <p:spPr>
            <a:xfrm>
              <a:off x="6231905" y="3527466"/>
              <a:ext cx="45760" cy="82943"/>
            </a:xfrm>
            <a:custGeom>
              <a:rect b="b" l="l" r="r" t="t"/>
              <a:pathLst>
                <a:path extrusionOk="0" h="3607" w="1990">
                  <a:moveTo>
                    <a:pt x="1752" y="1"/>
                  </a:moveTo>
                  <a:cubicBezTo>
                    <a:pt x="1665" y="1"/>
                    <a:pt x="1588" y="50"/>
                    <a:pt x="1553" y="141"/>
                  </a:cubicBezTo>
                  <a:lnTo>
                    <a:pt x="53" y="3316"/>
                  </a:lnTo>
                  <a:cubicBezTo>
                    <a:pt x="1" y="3415"/>
                    <a:pt x="53" y="3537"/>
                    <a:pt x="146" y="3607"/>
                  </a:cubicBezTo>
                  <a:lnTo>
                    <a:pt x="245" y="3607"/>
                  </a:lnTo>
                  <a:cubicBezTo>
                    <a:pt x="344" y="3607"/>
                    <a:pt x="414" y="3584"/>
                    <a:pt x="437" y="3485"/>
                  </a:cubicBezTo>
                  <a:lnTo>
                    <a:pt x="1943" y="309"/>
                  </a:lnTo>
                  <a:cubicBezTo>
                    <a:pt x="1990" y="216"/>
                    <a:pt x="1943" y="94"/>
                    <a:pt x="1844" y="19"/>
                  </a:cubicBezTo>
                  <a:cubicBezTo>
                    <a:pt x="1813" y="7"/>
                    <a:pt x="1782" y="1"/>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2"/>
            <p:cNvSpPr/>
            <p:nvPr/>
          </p:nvSpPr>
          <p:spPr>
            <a:xfrm>
              <a:off x="6280447" y="3709632"/>
              <a:ext cx="38402" cy="10049"/>
            </a:xfrm>
            <a:custGeom>
              <a:rect b="b" l="l" r="r" t="t"/>
              <a:pathLst>
                <a:path extrusionOk="0" h="437" w="1670">
                  <a:moveTo>
                    <a:pt x="216" y="0"/>
                  </a:moveTo>
                  <a:cubicBezTo>
                    <a:pt x="100" y="0"/>
                    <a:pt x="1" y="93"/>
                    <a:pt x="1" y="215"/>
                  </a:cubicBezTo>
                  <a:cubicBezTo>
                    <a:pt x="1" y="337"/>
                    <a:pt x="100" y="436"/>
                    <a:pt x="216" y="436"/>
                  </a:cubicBezTo>
                  <a:lnTo>
                    <a:pt x="1455" y="436"/>
                  </a:lnTo>
                  <a:cubicBezTo>
                    <a:pt x="1577" y="436"/>
                    <a:pt x="1670" y="337"/>
                    <a:pt x="1670" y="215"/>
                  </a:cubicBezTo>
                  <a:cubicBezTo>
                    <a:pt x="1670" y="93"/>
                    <a:pt x="1577" y="0"/>
                    <a:pt x="1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7" name="Google Shape;3067;p72"/>
          <p:cNvGrpSpPr/>
          <p:nvPr/>
        </p:nvGrpSpPr>
        <p:grpSpPr>
          <a:xfrm>
            <a:off x="1980405" y="4048933"/>
            <a:ext cx="343200" cy="286173"/>
            <a:chOff x="1980405" y="4271308"/>
            <a:chExt cx="343200" cy="286173"/>
          </a:xfrm>
        </p:grpSpPr>
        <p:sp>
          <p:nvSpPr>
            <p:cNvPr id="3068" name="Google Shape;3068;p72"/>
            <p:cNvSpPr/>
            <p:nvPr/>
          </p:nvSpPr>
          <p:spPr>
            <a:xfrm>
              <a:off x="2153051" y="4430571"/>
              <a:ext cx="170554" cy="126909"/>
            </a:xfrm>
            <a:custGeom>
              <a:rect b="b" l="l" r="r" t="t"/>
              <a:pathLst>
                <a:path extrusionOk="0" h="5519" w="7417">
                  <a:moveTo>
                    <a:pt x="4607" y="437"/>
                  </a:moveTo>
                  <a:cubicBezTo>
                    <a:pt x="4921" y="437"/>
                    <a:pt x="5212" y="704"/>
                    <a:pt x="5212" y="1047"/>
                  </a:cubicBezTo>
                  <a:cubicBezTo>
                    <a:pt x="5212" y="1385"/>
                    <a:pt x="4921" y="1652"/>
                    <a:pt x="4607" y="1652"/>
                  </a:cubicBezTo>
                  <a:lnTo>
                    <a:pt x="4025" y="1652"/>
                  </a:lnTo>
                  <a:lnTo>
                    <a:pt x="4002" y="1676"/>
                  </a:lnTo>
                  <a:lnTo>
                    <a:pt x="2089" y="949"/>
                  </a:lnTo>
                  <a:cubicBezTo>
                    <a:pt x="2043" y="934"/>
                    <a:pt x="1998" y="926"/>
                    <a:pt x="1954" y="926"/>
                  </a:cubicBezTo>
                  <a:cubicBezTo>
                    <a:pt x="1857" y="926"/>
                    <a:pt x="1767" y="964"/>
                    <a:pt x="1699" y="1047"/>
                  </a:cubicBezTo>
                  <a:cubicBezTo>
                    <a:pt x="1600" y="1141"/>
                    <a:pt x="1554" y="1286"/>
                    <a:pt x="1600" y="1431"/>
                  </a:cubicBezTo>
                  <a:lnTo>
                    <a:pt x="1699" y="1652"/>
                  </a:lnTo>
                  <a:lnTo>
                    <a:pt x="1048" y="1652"/>
                  </a:lnTo>
                  <a:cubicBezTo>
                    <a:pt x="705" y="1652"/>
                    <a:pt x="437" y="1385"/>
                    <a:pt x="437" y="1047"/>
                  </a:cubicBezTo>
                  <a:cubicBezTo>
                    <a:pt x="437" y="704"/>
                    <a:pt x="705" y="437"/>
                    <a:pt x="1048" y="437"/>
                  </a:cubicBezTo>
                  <a:close/>
                  <a:moveTo>
                    <a:pt x="2089" y="1408"/>
                  </a:moveTo>
                  <a:lnTo>
                    <a:pt x="5625" y="2740"/>
                  </a:lnTo>
                  <a:lnTo>
                    <a:pt x="4851" y="3519"/>
                  </a:lnTo>
                  <a:cubicBezTo>
                    <a:pt x="4828" y="3566"/>
                    <a:pt x="4799" y="3612"/>
                    <a:pt x="4799" y="3688"/>
                  </a:cubicBezTo>
                  <a:cubicBezTo>
                    <a:pt x="4799" y="3734"/>
                    <a:pt x="4828" y="3781"/>
                    <a:pt x="4851" y="3833"/>
                  </a:cubicBezTo>
                  <a:lnTo>
                    <a:pt x="5700" y="4682"/>
                  </a:lnTo>
                  <a:lnTo>
                    <a:pt x="5357" y="5043"/>
                  </a:lnTo>
                  <a:lnTo>
                    <a:pt x="4485" y="4194"/>
                  </a:lnTo>
                  <a:cubicBezTo>
                    <a:pt x="4462" y="4147"/>
                    <a:pt x="4392" y="4124"/>
                    <a:pt x="4340" y="4124"/>
                  </a:cubicBezTo>
                  <a:cubicBezTo>
                    <a:pt x="4270" y="4124"/>
                    <a:pt x="4217" y="4147"/>
                    <a:pt x="4194" y="4194"/>
                  </a:cubicBezTo>
                  <a:lnTo>
                    <a:pt x="3397" y="4973"/>
                  </a:lnTo>
                  <a:lnTo>
                    <a:pt x="2089" y="1408"/>
                  </a:lnTo>
                  <a:close/>
                  <a:moveTo>
                    <a:pt x="1048" y="1"/>
                  </a:moveTo>
                  <a:cubicBezTo>
                    <a:pt x="466" y="1"/>
                    <a:pt x="1" y="466"/>
                    <a:pt x="1" y="1047"/>
                  </a:cubicBezTo>
                  <a:cubicBezTo>
                    <a:pt x="1" y="1629"/>
                    <a:pt x="466" y="2112"/>
                    <a:pt x="1048" y="2112"/>
                  </a:cubicBezTo>
                  <a:lnTo>
                    <a:pt x="1868" y="2112"/>
                  </a:lnTo>
                  <a:lnTo>
                    <a:pt x="3054" y="5287"/>
                  </a:lnTo>
                  <a:cubicBezTo>
                    <a:pt x="3101" y="5422"/>
                    <a:pt x="3242" y="5501"/>
                    <a:pt x="3376" y="5501"/>
                  </a:cubicBezTo>
                  <a:cubicBezTo>
                    <a:pt x="3456" y="5501"/>
                    <a:pt x="3535" y="5473"/>
                    <a:pt x="3589" y="5409"/>
                  </a:cubicBezTo>
                  <a:lnTo>
                    <a:pt x="4340" y="4653"/>
                  </a:lnTo>
                  <a:lnTo>
                    <a:pt x="5090" y="5409"/>
                  </a:lnTo>
                  <a:cubicBezTo>
                    <a:pt x="5151" y="5482"/>
                    <a:pt x="5248" y="5518"/>
                    <a:pt x="5346" y="5518"/>
                  </a:cubicBezTo>
                  <a:cubicBezTo>
                    <a:pt x="5443" y="5518"/>
                    <a:pt x="5540" y="5482"/>
                    <a:pt x="5602" y="5409"/>
                  </a:cubicBezTo>
                  <a:lnTo>
                    <a:pt x="6061" y="4944"/>
                  </a:lnTo>
                  <a:cubicBezTo>
                    <a:pt x="6206" y="4828"/>
                    <a:pt x="6206" y="4607"/>
                    <a:pt x="6107" y="4461"/>
                  </a:cubicBezTo>
                  <a:lnTo>
                    <a:pt x="6282" y="4461"/>
                  </a:lnTo>
                  <a:cubicBezTo>
                    <a:pt x="6910" y="4461"/>
                    <a:pt x="7416" y="3955"/>
                    <a:pt x="7416" y="3345"/>
                  </a:cubicBezTo>
                  <a:lnTo>
                    <a:pt x="7416" y="1141"/>
                  </a:lnTo>
                  <a:cubicBezTo>
                    <a:pt x="7416" y="1018"/>
                    <a:pt x="7323" y="925"/>
                    <a:pt x="7201" y="925"/>
                  </a:cubicBezTo>
                  <a:cubicBezTo>
                    <a:pt x="7079" y="925"/>
                    <a:pt x="6980" y="1018"/>
                    <a:pt x="6980" y="1141"/>
                  </a:cubicBezTo>
                  <a:lnTo>
                    <a:pt x="6980" y="3345"/>
                  </a:lnTo>
                  <a:cubicBezTo>
                    <a:pt x="6980" y="3711"/>
                    <a:pt x="6666" y="4025"/>
                    <a:pt x="6282" y="4025"/>
                  </a:cubicBezTo>
                  <a:lnTo>
                    <a:pt x="5671" y="4025"/>
                  </a:lnTo>
                  <a:lnTo>
                    <a:pt x="5311" y="3688"/>
                  </a:lnTo>
                  <a:lnTo>
                    <a:pt x="6061" y="2938"/>
                  </a:lnTo>
                  <a:cubicBezTo>
                    <a:pt x="6137" y="2862"/>
                    <a:pt x="6183" y="2740"/>
                    <a:pt x="6160" y="2618"/>
                  </a:cubicBezTo>
                  <a:cubicBezTo>
                    <a:pt x="6137" y="2525"/>
                    <a:pt x="6038" y="2426"/>
                    <a:pt x="5939" y="2379"/>
                  </a:cubicBezTo>
                  <a:lnTo>
                    <a:pt x="4973" y="2036"/>
                  </a:lnTo>
                  <a:cubicBezTo>
                    <a:pt x="5357" y="1867"/>
                    <a:pt x="5648" y="1507"/>
                    <a:pt x="5648" y="1047"/>
                  </a:cubicBezTo>
                  <a:cubicBezTo>
                    <a:pt x="5648" y="466"/>
                    <a:pt x="5165" y="1"/>
                    <a:pt x="4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2"/>
            <p:cNvSpPr/>
            <p:nvPr/>
          </p:nvSpPr>
          <p:spPr>
            <a:xfrm>
              <a:off x="1980405" y="4368255"/>
              <a:ext cx="216820" cy="164920"/>
            </a:xfrm>
            <a:custGeom>
              <a:rect b="b" l="l" r="r" t="t"/>
              <a:pathLst>
                <a:path extrusionOk="0" h="7172" w="9429">
                  <a:moveTo>
                    <a:pt x="216" y="1"/>
                  </a:moveTo>
                  <a:cubicBezTo>
                    <a:pt x="94" y="1"/>
                    <a:pt x="1" y="94"/>
                    <a:pt x="1" y="216"/>
                  </a:cubicBezTo>
                  <a:lnTo>
                    <a:pt x="1" y="6055"/>
                  </a:lnTo>
                  <a:cubicBezTo>
                    <a:pt x="1" y="6665"/>
                    <a:pt x="484" y="7171"/>
                    <a:pt x="1112" y="7171"/>
                  </a:cubicBezTo>
                  <a:lnTo>
                    <a:pt x="9207" y="7171"/>
                  </a:lnTo>
                  <a:cubicBezTo>
                    <a:pt x="9329" y="7171"/>
                    <a:pt x="9428" y="7072"/>
                    <a:pt x="9428" y="6956"/>
                  </a:cubicBezTo>
                  <a:cubicBezTo>
                    <a:pt x="9428" y="6834"/>
                    <a:pt x="9329" y="6735"/>
                    <a:pt x="9207" y="6735"/>
                  </a:cubicBezTo>
                  <a:lnTo>
                    <a:pt x="1112" y="6735"/>
                  </a:lnTo>
                  <a:cubicBezTo>
                    <a:pt x="728" y="6735"/>
                    <a:pt x="437" y="6421"/>
                    <a:pt x="437" y="6055"/>
                  </a:cubicBezTo>
                  <a:lnTo>
                    <a:pt x="437" y="216"/>
                  </a:lnTo>
                  <a:cubicBezTo>
                    <a:pt x="437" y="94"/>
                    <a:pt x="338"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2"/>
            <p:cNvSpPr/>
            <p:nvPr/>
          </p:nvSpPr>
          <p:spPr>
            <a:xfrm>
              <a:off x="2005424" y="4358229"/>
              <a:ext cx="134291" cy="120908"/>
            </a:xfrm>
            <a:custGeom>
              <a:rect b="b" l="l" r="r" t="t"/>
              <a:pathLst>
                <a:path extrusionOk="0" h="5258" w="5840">
                  <a:moveTo>
                    <a:pt x="2932" y="437"/>
                  </a:moveTo>
                  <a:cubicBezTo>
                    <a:pt x="3542" y="437"/>
                    <a:pt x="4025" y="919"/>
                    <a:pt x="4025" y="1524"/>
                  </a:cubicBezTo>
                  <a:cubicBezTo>
                    <a:pt x="4002" y="1600"/>
                    <a:pt x="4002" y="1722"/>
                    <a:pt x="4071" y="1768"/>
                  </a:cubicBezTo>
                  <a:cubicBezTo>
                    <a:pt x="4124" y="1815"/>
                    <a:pt x="4170" y="1838"/>
                    <a:pt x="4240" y="1838"/>
                  </a:cubicBezTo>
                  <a:cubicBezTo>
                    <a:pt x="4339" y="1867"/>
                    <a:pt x="4385" y="1838"/>
                    <a:pt x="4385" y="1984"/>
                  </a:cubicBezTo>
                  <a:cubicBezTo>
                    <a:pt x="4385" y="2158"/>
                    <a:pt x="4269" y="2327"/>
                    <a:pt x="4217" y="2327"/>
                  </a:cubicBezTo>
                  <a:cubicBezTo>
                    <a:pt x="4095" y="2327"/>
                    <a:pt x="4025" y="2396"/>
                    <a:pt x="4002" y="2495"/>
                  </a:cubicBezTo>
                  <a:cubicBezTo>
                    <a:pt x="3926" y="3030"/>
                    <a:pt x="3467" y="3437"/>
                    <a:pt x="2932" y="3437"/>
                  </a:cubicBezTo>
                  <a:cubicBezTo>
                    <a:pt x="2402" y="3437"/>
                    <a:pt x="1943" y="3030"/>
                    <a:pt x="1867" y="2495"/>
                  </a:cubicBezTo>
                  <a:cubicBezTo>
                    <a:pt x="1844" y="2396"/>
                    <a:pt x="1745" y="2327"/>
                    <a:pt x="1652" y="2327"/>
                  </a:cubicBezTo>
                  <a:cubicBezTo>
                    <a:pt x="1600" y="2327"/>
                    <a:pt x="1454" y="2181"/>
                    <a:pt x="1454" y="1984"/>
                  </a:cubicBezTo>
                  <a:cubicBezTo>
                    <a:pt x="1431" y="1768"/>
                    <a:pt x="1675" y="1914"/>
                    <a:pt x="1768" y="1792"/>
                  </a:cubicBezTo>
                  <a:cubicBezTo>
                    <a:pt x="1867" y="1722"/>
                    <a:pt x="1844" y="1623"/>
                    <a:pt x="1844" y="1524"/>
                  </a:cubicBezTo>
                  <a:cubicBezTo>
                    <a:pt x="1844" y="919"/>
                    <a:pt x="2327" y="437"/>
                    <a:pt x="2932" y="437"/>
                  </a:cubicBezTo>
                  <a:close/>
                  <a:moveTo>
                    <a:pt x="3856" y="3536"/>
                  </a:moveTo>
                  <a:cubicBezTo>
                    <a:pt x="4531" y="3682"/>
                    <a:pt x="5112" y="4164"/>
                    <a:pt x="5357" y="4822"/>
                  </a:cubicBezTo>
                  <a:lnTo>
                    <a:pt x="489" y="4822"/>
                  </a:lnTo>
                  <a:cubicBezTo>
                    <a:pt x="727" y="4164"/>
                    <a:pt x="1309" y="3682"/>
                    <a:pt x="1989" y="3536"/>
                  </a:cubicBezTo>
                  <a:cubicBezTo>
                    <a:pt x="2257" y="3757"/>
                    <a:pt x="2571" y="3874"/>
                    <a:pt x="2932" y="3874"/>
                  </a:cubicBezTo>
                  <a:cubicBezTo>
                    <a:pt x="3275" y="3874"/>
                    <a:pt x="3612" y="3757"/>
                    <a:pt x="3856" y="3536"/>
                  </a:cubicBezTo>
                  <a:close/>
                  <a:moveTo>
                    <a:pt x="2932" y="0"/>
                  </a:moveTo>
                  <a:cubicBezTo>
                    <a:pt x="2135" y="0"/>
                    <a:pt x="1454" y="628"/>
                    <a:pt x="1408" y="1431"/>
                  </a:cubicBezTo>
                  <a:cubicBezTo>
                    <a:pt x="1309" y="1454"/>
                    <a:pt x="1239" y="1501"/>
                    <a:pt x="1164" y="1576"/>
                  </a:cubicBezTo>
                  <a:cubicBezTo>
                    <a:pt x="1094" y="1646"/>
                    <a:pt x="995" y="1792"/>
                    <a:pt x="1018" y="2036"/>
                  </a:cubicBezTo>
                  <a:cubicBezTo>
                    <a:pt x="1041" y="2303"/>
                    <a:pt x="1216" y="2617"/>
                    <a:pt x="1454" y="2710"/>
                  </a:cubicBezTo>
                  <a:cubicBezTo>
                    <a:pt x="1507" y="2885"/>
                    <a:pt x="1576" y="3054"/>
                    <a:pt x="1652" y="3176"/>
                  </a:cubicBezTo>
                  <a:cubicBezTo>
                    <a:pt x="896" y="3414"/>
                    <a:pt x="291" y="4019"/>
                    <a:pt x="24" y="4775"/>
                  </a:cubicBezTo>
                  <a:cubicBezTo>
                    <a:pt x="0" y="4891"/>
                    <a:pt x="0" y="5013"/>
                    <a:pt x="76" y="5112"/>
                  </a:cubicBezTo>
                  <a:cubicBezTo>
                    <a:pt x="146" y="5211"/>
                    <a:pt x="268" y="5258"/>
                    <a:pt x="367" y="5258"/>
                  </a:cubicBezTo>
                  <a:lnTo>
                    <a:pt x="5479" y="5258"/>
                  </a:lnTo>
                  <a:cubicBezTo>
                    <a:pt x="5578" y="5258"/>
                    <a:pt x="5694" y="5211"/>
                    <a:pt x="5770" y="5112"/>
                  </a:cubicBezTo>
                  <a:cubicBezTo>
                    <a:pt x="5839" y="5013"/>
                    <a:pt x="5839" y="4891"/>
                    <a:pt x="5816" y="4775"/>
                  </a:cubicBezTo>
                  <a:cubicBezTo>
                    <a:pt x="5549" y="4019"/>
                    <a:pt x="4944" y="3414"/>
                    <a:pt x="4194" y="3199"/>
                  </a:cubicBezTo>
                  <a:cubicBezTo>
                    <a:pt x="4292" y="3054"/>
                    <a:pt x="4362" y="2885"/>
                    <a:pt x="4415" y="2710"/>
                  </a:cubicBezTo>
                  <a:cubicBezTo>
                    <a:pt x="4653" y="2594"/>
                    <a:pt x="4798" y="2303"/>
                    <a:pt x="4822" y="2036"/>
                  </a:cubicBezTo>
                  <a:cubicBezTo>
                    <a:pt x="4851" y="1792"/>
                    <a:pt x="4752" y="1646"/>
                    <a:pt x="4676" y="1576"/>
                  </a:cubicBezTo>
                  <a:cubicBezTo>
                    <a:pt x="4606" y="1501"/>
                    <a:pt x="4531" y="1478"/>
                    <a:pt x="4438" y="1431"/>
                  </a:cubicBezTo>
                  <a:cubicBezTo>
                    <a:pt x="4415" y="628"/>
                    <a:pt x="3734" y="0"/>
                    <a:pt x="2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2"/>
            <p:cNvSpPr/>
            <p:nvPr/>
          </p:nvSpPr>
          <p:spPr>
            <a:xfrm>
              <a:off x="2062796" y="4417211"/>
              <a:ext cx="21293" cy="6692"/>
            </a:xfrm>
            <a:custGeom>
              <a:rect b="b" l="l" r="r" t="t"/>
              <a:pathLst>
                <a:path extrusionOk="0" h="291" w="926">
                  <a:moveTo>
                    <a:pt x="122" y="0"/>
                  </a:moveTo>
                  <a:cubicBezTo>
                    <a:pt x="29" y="0"/>
                    <a:pt x="0" y="122"/>
                    <a:pt x="76" y="175"/>
                  </a:cubicBezTo>
                  <a:cubicBezTo>
                    <a:pt x="175" y="268"/>
                    <a:pt x="320" y="291"/>
                    <a:pt x="466" y="291"/>
                  </a:cubicBezTo>
                  <a:cubicBezTo>
                    <a:pt x="611" y="291"/>
                    <a:pt x="727" y="268"/>
                    <a:pt x="849" y="175"/>
                  </a:cubicBezTo>
                  <a:cubicBezTo>
                    <a:pt x="925" y="122"/>
                    <a:pt x="873" y="0"/>
                    <a:pt x="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2"/>
            <p:cNvSpPr/>
            <p:nvPr/>
          </p:nvSpPr>
          <p:spPr>
            <a:xfrm>
              <a:off x="2055047" y="4397137"/>
              <a:ext cx="10049" cy="9520"/>
            </a:xfrm>
            <a:custGeom>
              <a:rect b="b" l="l" r="r" t="t"/>
              <a:pathLst>
                <a:path extrusionOk="0" h="414" w="437">
                  <a:moveTo>
                    <a:pt x="221" y="1"/>
                  </a:moveTo>
                  <a:cubicBezTo>
                    <a:pt x="99" y="1"/>
                    <a:pt x="0" y="100"/>
                    <a:pt x="0" y="198"/>
                  </a:cubicBezTo>
                  <a:cubicBezTo>
                    <a:pt x="0" y="321"/>
                    <a:pt x="99" y="414"/>
                    <a:pt x="221" y="414"/>
                  </a:cubicBezTo>
                  <a:cubicBezTo>
                    <a:pt x="337" y="414"/>
                    <a:pt x="436" y="321"/>
                    <a:pt x="436" y="198"/>
                  </a:cubicBezTo>
                  <a:cubicBezTo>
                    <a:pt x="436" y="100"/>
                    <a:pt x="337" y="1"/>
                    <a:pt x="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2"/>
            <p:cNvSpPr/>
            <p:nvPr/>
          </p:nvSpPr>
          <p:spPr>
            <a:xfrm>
              <a:off x="2081238" y="4397137"/>
              <a:ext cx="10072" cy="9520"/>
            </a:xfrm>
            <a:custGeom>
              <a:rect b="b" l="l" r="r" t="t"/>
              <a:pathLst>
                <a:path extrusionOk="0" h="414" w="438">
                  <a:moveTo>
                    <a:pt x="216" y="1"/>
                  </a:moveTo>
                  <a:cubicBezTo>
                    <a:pt x="100" y="1"/>
                    <a:pt x="1" y="100"/>
                    <a:pt x="1" y="198"/>
                  </a:cubicBezTo>
                  <a:cubicBezTo>
                    <a:pt x="1" y="321"/>
                    <a:pt x="100" y="414"/>
                    <a:pt x="216" y="414"/>
                  </a:cubicBezTo>
                  <a:cubicBezTo>
                    <a:pt x="338" y="414"/>
                    <a:pt x="437" y="321"/>
                    <a:pt x="437" y="198"/>
                  </a:cubicBezTo>
                  <a:cubicBezTo>
                    <a:pt x="437" y="100"/>
                    <a:pt x="338"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2"/>
            <p:cNvSpPr/>
            <p:nvPr/>
          </p:nvSpPr>
          <p:spPr>
            <a:xfrm>
              <a:off x="1980405" y="4271308"/>
              <a:ext cx="343200" cy="164897"/>
            </a:xfrm>
            <a:custGeom>
              <a:rect b="b" l="l" r="r" t="t"/>
              <a:pathLst>
                <a:path extrusionOk="0" h="7171" w="14925">
                  <a:moveTo>
                    <a:pt x="13790" y="436"/>
                  </a:moveTo>
                  <a:cubicBezTo>
                    <a:pt x="14174" y="436"/>
                    <a:pt x="14488" y="750"/>
                    <a:pt x="14488" y="1111"/>
                  </a:cubicBezTo>
                  <a:lnTo>
                    <a:pt x="14488" y="2495"/>
                  </a:lnTo>
                  <a:lnTo>
                    <a:pt x="437" y="2495"/>
                  </a:lnTo>
                  <a:lnTo>
                    <a:pt x="437" y="1111"/>
                  </a:lnTo>
                  <a:cubicBezTo>
                    <a:pt x="437" y="750"/>
                    <a:pt x="728" y="436"/>
                    <a:pt x="1112" y="436"/>
                  </a:cubicBezTo>
                  <a:close/>
                  <a:moveTo>
                    <a:pt x="1112" y="0"/>
                  </a:moveTo>
                  <a:cubicBezTo>
                    <a:pt x="484" y="0"/>
                    <a:pt x="1" y="506"/>
                    <a:pt x="1" y="1111"/>
                  </a:cubicBezTo>
                  <a:lnTo>
                    <a:pt x="1" y="3321"/>
                  </a:lnTo>
                  <a:cubicBezTo>
                    <a:pt x="1" y="3437"/>
                    <a:pt x="94" y="3559"/>
                    <a:pt x="216" y="3559"/>
                  </a:cubicBezTo>
                  <a:cubicBezTo>
                    <a:pt x="338" y="3559"/>
                    <a:pt x="437" y="3437"/>
                    <a:pt x="437" y="3321"/>
                  </a:cubicBezTo>
                  <a:lnTo>
                    <a:pt x="437" y="2931"/>
                  </a:lnTo>
                  <a:lnTo>
                    <a:pt x="14488" y="2931"/>
                  </a:lnTo>
                  <a:lnTo>
                    <a:pt x="14488" y="6956"/>
                  </a:lnTo>
                  <a:cubicBezTo>
                    <a:pt x="14488" y="7072"/>
                    <a:pt x="14587" y="7171"/>
                    <a:pt x="14709" y="7171"/>
                  </a:cubicBezTo>
                  <a:cubicBezTo>
                    <a:pt x="14831" y="7171"/>
                    <a:pt x="14924" y="7072"/>
                    <a:pt x="14924" y="6956"/>
                  </a:cubicBezTo>
                  <a:lnTo>
                    <a:pt x="14924" y="1111"/>
                  </a:lnTo>
                  <a:cubicBezTo>
                    <a:pt x="14924" y="506"/>
                    <a:pt x="14418" y="0"/>
                    <a:pt x="13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2"/>
            <p:cNvSpPr/>
            <p:nvPr/>
          </p:nvSpPr>
          <p:spPr>
            <a:xfrm>
              <a:off x="2012115" y="4295775"/>
              <a:ext cx="21270" cy="18695"/>
            </a:xfrm>
            <a:custGeom>
              <a:rect b="b" l="l" r="r" t="t"/>
              <a:pathLst>
                <a:path extrusionOk="0" h="813" w="925">
                  <a:moveTo>
                    <a:pt x="485" y="1"/>
                  </a:moveTo>
                  <a:cubicBezTo>
                    <a:pt x="313" y="1"/>
                    <a:pt x="153" y="91"/>
                    <a:pt x="99" y="245"/>
                  </a:cubicBezTo>
                  <a:cubicBezTo>
                    <a:pt x="0" y="460"/>
                    <a:pt x="99" y="704"/>
                    <a:pt x="314" y="774"/>
                  </a:cubicBezTo>
                  <a:cubicBezTo>
                    <a:pt x="367" y="800"/>
                    <a:pt x="422" y="812"/>
                    <a:pt x="476" y="812"/>
                  </a:cubicBezTo>
                  <a:cubicBezTo>
                    <a:pt x="628" y="812"/>
                    <a:pt x="777" y="717"/>
                    <a:pt x="849" y="559"/>
                  </a:cubicBezTo>
                  <a:cubicBezTo>
                    <a:pt x="925" y="367"/>
                    <a:pt x="826" y="123"/>
                    <a:pt x="634" y="24"/>
                  </a:cubicBezTo>
                  <a:cubicBezTo>
                    <a:pt x="585" y="8"/>
                    <a:pt x="534"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2"/>
            <p:cNvSpPr/>
            <p:nvPr/>
          </p:nvSpPr>
          <p:spPr>
            <a:xfrm>
              <a:off x="2041135" y="4295775"/>
              <a:ext cx="21155" cy="18695"/>
            </a:xfrm>
            <a:custGeom>
              <a:rect b="b" l="l" r="r" t="t"/>
              <a:pathLst>
                <a:path extrusionOk="0" h="813" w="920">
                  <a:moveTo>
                    <a:pt x="462" y="1"/>
                  </a:moveTo>
                  <a:cubicBezTo>
                    <a:pt x="297" y="1"/>
                    <a:pt x="147" y="91"/>
                    <a:pt x="70" y="245"/>
                  </a:cubicBezTo>
                  <a:cubicBezTo>
                    <a:pt x="0" y="460"/>
                    <a:pt x="99" y="704"/>
                    <a:pt x="291" y="774"/>
                  </a:cubicBezTo>
                  <a:cubicBezTo>
                    <a:pt x="348" y="800"/>
                    <a:pt x="405" y="812"/>
                    <a:pt x="461" y="812"/>
                  </a:cubicBezTo>
                  <a:cubicBezTo>
                    <a:pt x="615" y="812"/>
                    <a:pt x="753" y="717"/>
                    <a:pt x="826" y="559"/>
                  </a:cubicBezTo>
                  <a:cubicBezTo>
                    <a:pt x="919" y="367"/>
                    <a:pt x="826" y="123"/>
                    <a:pt x="605" y="24"/>
                  </a:cubicBezTo>
                  <a:cubicBezTo>
                    <a:pt x="557" y="8"/>
                    <a:pt x="509"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2"/>
            <p:cNvSpPr/>
            <p:nvPr/>
          </p:nvSpPr>
          <p:spPr>
            <a:xfrm>
              <a:off x="2069488" y="4295775"/>
              <a:ext cx="21270" cy="18695"/>
            </a:xfrm>
            <a:custGeom>
              <a:rect b="b" l="l" r="r" t="t"/>
              <a:pathLst>
                <a:path extrusionOk="0" h="813" w="925">
                  <a:moveTo>
                    <a:pt x="475" y="1"/>
                  </a:moveTo>
                  <a:cubicBezTo>
                    <a:pt x="315" y="1"/>
                    <a:pt x="158" y="91"/>
                    <a:pt x="99" y="245"/>
                  </a:cubicBezTo>
                  <a:cubicBezTo>
                    <a:pt x="0" y="460"/>
                    <a:pt x="99" y="704"/>
                    <a:pt x="320" y="774"/>
                  </a:cubicBezTo>
                  <a:cubicBezTo>
                    <a:pt x="371" y="800"/>
                    <a:pt x="425" y="812"/>
                    <a:pt x="479" y="812"/>
                  </a:cubicBezTo>
                  <a:cubicBezTo>
                    <a:pt x="629" y="812"/>
                    <a:pt x="775" y="717"/>
                    <a:pt x="826" y="559"/>
                  </a:cubicBezTo>
                  <a:cubicBezTo>
                    <a:pt x="925" y="367"/>
                    <a:pt x="826" y="123"/>
                    <a:pt x="611" y="24"/>
                  </a:cubicBezTo>
                  <a:cubicBezTo>
                    <a:pt x="567" y="8"/>
                    <a:pt x="521" y="1"/>
                    <a:pt x="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2"/>
            <p:cNvSpPr/>
            <p:nvPr/>
          </p:nvSpPr>
          <p:spPr>
            <a:xfrm>
              <a:off x="2153051" y="4371589"/>
              <a:ext cx="129899" cy="48450"/>
            </a:xfrm>
            <a:custGeom>
              <a:rect b="b" l="l" r="r" t="t"/>
              <a:pathLst>
                <a:path extrusionOk="0" h="2107" w="5649">
                  <a:moveTo>
                    <a:pt x="1048" y="1"/>
                  </a:moveTo>
                  <a:cubicBezTo>
                    <a:pt x="466" y="1"/>
                    <a:pt x="1" y="460"/>
                    <a:pt x="1" y="1042"/>
                  </a:cubicBezTo>
                  <a:cubicBezTo>
                    <a:pt x="1" y="1624"/>
                    <a:pt x="466" y="2106"/>
                    <a:pt x="1048" y="2106"/>
                  </a:cubicBezTo>
                  <a:lnTo>
                    <a:pt x="4607" y="2106"/>
                  </a:lnTo>
                  <a:cubicBezTo>
                    <a:pt x="5165" y="2106"/>
                    <a:pt x="5648" y="1624"/>
                    <a:pt x="5648" y="1042"/>
                  </a:cubicBezTo>
                  <a:cubicBezTo>
                    <a:pt x="5648" y="460"/>
                    <a:pt x="5165" y="1"/>
                    <a:pt x="4607" y="1"/>
                  </a:cubicBezTo>
                  <a:lnTo>
                    <a:pt x="2426" y="1"/>
                  </a:lnTo>
                  <a:cubicBezTo>
                    <a:pt x="2304" y="1"/>
                    <a:pt x="2211" y="94"/>
                    <a:pt x="2211" y="216"/>
                  </a:cubicBezTo>
                  <a:cubicBezTo>
                    <a:pt x="2211" y="338"/>
                    <a:pt x="2304" y="437"/>
                    <a:pt x="2426" y="437"/>
                  </a:cubicBezTo>
                  <a:lnTo>
                    <a:pt x="4607" y="437"/>
                  </a:lnTo>
                  <a:cubicBezTo>
                    <a:pt x="4921" y="437"/>
                    <a:pt x="5212" y="705"/>
                    <a:pt x="5212" y="1042"/>
                  </a:cubicBezTo>
                  <a:cubicBezTo>
                    <a:pt x="5212" y="1379"/>
                    <a:pt x="4921" y="1670"/>
                    <a:pt x="4607" y="1670"/>
                  </a:cubicBezTo>
                  <a:lnTo>
                    <a:pt x="1048" y="1670"/>
                  </a:lnTo>
                  <a:cubicBezTo>
                    <a:pt x="705" y="1670"/>
                    <a:pt x="437" y="1379"/>
                    <a:pt x="437" y="1042"/>
                  </a:cubicBezTo>
                  <a:cubicBezTo>
                    <a:pt x="437" y="705"/>
                    <a:pt x="705" y="437"/>
                    <a:pt x="1048" y="437"/>
                  </a:cubicBezTo>
                  <a:lnTo>
                    <a:pt x="1286" y="437"/>
                  </a:lnTo>
                  <a:cubicBezTo>
                    <a:pt x="1408" y="437"/>
                    <a:pt x="1507" y="338"/>
                    <a:pt x="1507" y="216"/>
                  </a:cubicBezTo>
                  <a:cubicBezTo>
                    <a:pt x="1507" y="94"/>
                    <a:pt x="1408" y="1"/>
                    <a:pt x="1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9" name="Google Shape;3079;p72"/>
          <p:cNvGrpSpPr/>
          <p:nvPr/>
        </p:nvGrpSpPr>
        <p:grpSpPr>
          <a:xfrm>
            <a:off x="1288876" y="4068985"/>
            <a:ext cx="343315" cy="246230"/>
            <a:chOff x="1288876" y="4291360"/>
            <a:chExt cx="343315" cy="246230"/>
          </a:xfrm>
        </p:grpSpPr>
        <p:sp>
          <p:nvSpPr>
            <p:cNvPr id="3080" name="Google Shape;3080;p72"/>
            <p:cNvSpPr/>
            <p:nvPr/>
          </p:nvSpPr>
          <p:spPr>
            <a:xfrm>
              <a:off x="1288876" y="4291360"/>
              <a:ext cx="343315" cy="246230"/>
            </a:xfrm>
            <a:custGeom>
              <a:rect b="b" l="l" r="r" t="t"/>
              <a:pathLst>
                <a:path extrusionOk="0" h="10708" w="14930">
                  <a:moveTo>
                    <a:pt x="2810" y="7049"/>
                  </a:moveTo>
                  <a:lnTo>
                    <a:pt x="2519" y="7561"/>
                  </a:lnTo>
                  <a:cubicBezTo>
                    <a:pt x="2374" y="7799"/>
                    <a:pt x="2374" y="8067"/>
                    <a:pt x="2496" y="8311"/>
                  </a:cubicBezTo>
                  <a:lnTo>
                    <a:pt x="1647" y="8311"/>
                  </a:lnTo>
                  <a:lnTo>
                    <a:pt x="1647" y="7049"/>
                  </a:lnTo>
                  <a:close/>
                  <a:moveTo>
                    <a:pt x="7340" y="437"/>
                  </a:moveTo>
                  <a:cubicBezTo>
                    <a:pt x="7462" y="437"/>
                    <a:pt x="7584" y="506"/>
                    <a:pt x="7660" y="605"/>
                  </a:cubicBezTo>
                  <a:lnTo>
                    <a:pt x="9986" y="4653"/>
                  </a:lnTo>
                  <a:cubicBezTo>
                    <a:pt x="10033" y="4735"/>
                    <a:pt x="10103" y="4772"/>
                    <a:pt x="10182" y="4772"/>
                  </a:cubicBezTo>
                  <a:cubicBezTo>
                    <a:pt x="10220" y="4772"/>
                    <a:pt x="10260" y="4763"/>
                    <a:pt x="10300" y="4746"/>
                  </a:cubicBezTo>
                  <a:cubicBezTo>
                    <a:pt x="10393" y="4676"/>
                    <a:pt x="10423" y="4554"/>
                    <a:pt x="10370" y="4432"/>
                  </a:cubicBezTo>
                  <a:lnTo>
                    <a:pt x="8358" y="966"/>
                  </a:lnTo>
                  <a:lnTo>
                    <a:pt x="13040" y="966"/>
                  </a:lnTo>
                  <a:cubicBezTo>
                    <a:pt x="13156" y="966"/>
                    <a:pt x="13255" y="1065"/>
                    <a:pt x="13255" y="1187"/>
                  </a:cubicBezTo>
                  <a:lnTo>
                    <a:pt x="13255" y="6613"/>
                  </a:lnTo>
                  <a:lnTo>
                    <a:pt x="11609" y="6613"/>
                  </a:lnTo>
                  <a:lnTo>
                    <a:pt x="10905" y="5357"/>
                  </a:lnTo>
                  <a:cubicBezTo>
                    <a:pt x="10854" y="5290"/>
                    <a:pt x="10785" y="5258"/>
                    <a:pt x="10709" y="5258"/>
                  </a:cubicBezTo>
                  <a:cubicBezTo>
                    <a:pt x="10671" y="5258"/>
                    <a:pt x="10631" y="5266"/>
                    <a:pt x="10591" y="5281"/>
                  </a:cubicBezTo>
                  <a:cubicBezTo>
                    <a:pt x="10492" y="5357"/>
                    <a:pt x="10469" y="5473"/>
                    <a:pt x="10516" y="5572"/>
                  </a:cubicBezTo>
                  <a:lnTo>
                    <a:pt x="11778" y="7776"/>
                  </a:lnTo>
                  <a:cubicBezTo>
                    <a:pt x="11847" y="7875"/>
                    <a:pt x="11847" y="8020"/>
                    <a:pt x="11778" y="8142"/>
                  </a:cubicBezTo>
                  <a:cubicBezTo>
                    <a:pt x="11731" y="8236"/>
                    <a:pt x="11609" y="8311"/>
                    <a:pt x="11464" y="8311"/>
                  </a:cubicBezTo>
                  <a:lnTo>
                    <a:pt x="3199" y="8311"/>
                  </a:lnTo>
                  <a:cubicBezTo>
                    <a:pt x="3077" y="8311"/>
                    <a:pt x="2955" y="8236"/>
                    <a:pt x="2885" y="8142"/>
                  </a:cubicBezTo>
                  <a:cubicBezTo>
                    <a:pt x="2810" y="8020"/>
                    <a:pt x="2810" y="7875"/>
                    <a:pt x="2885" y="7776"/>
                  </a:cubicBezTo>
                  <a:lnTo>
                    <a:pt x="7026" y="605"/>
                  </a:lnTo>
                  <a:cubicBezTo>
                    <a:pt x="7078" y="506"/>
                    <a:pt x="7195" y="437"/>
                    <a:pt x="7340" y="437"/>
                  </a:cubicBezTo>
                  <a:close/>
                  <a:moveTo>
                    <a:pt x="13255" y="7049"/>
                  </a:moveTo>
                  <a:lnTo>
                    <a:pt x="13255" y="8311"/>
                  </a:lnTo>
                  <a:lnTo>
                    <a:pt x="12191" y="8311"/>
                  </a:lnTo>
                  <a:cubicBezTo>
                    <a:pt x="12313" y="8067"/>
                    <a:pt x="12313" y="7799"/>
                    <a:pt x="12167" y="7561"/>
                  </a:cubicBezTo>
                  <a:lnTo>
                    <a:pt x="11876" y="7049"/>
                  </a:lnTo>
                  <a:close/>
                  <a:moveTo>
                    <a:pt x="7340" y="0"/>
                  </a:moveTo>
                  <a:cubicBezTo>
                    <a:pt x="7049" y="0"/>
                    <a:pt x="6788" y="146"/>
                    <a:pt x="6642" y="384"/>
                  </a:cubicBezTo>
                  <a:lnTo>
                    <a:pt x="3054" y="6613"/>
                  </a:lnTo>
                  <a:lnTo>
                    <a:pt x="1647" y="6613"/>
                  </a:lnTo>
                  <a:lnTo>
                    <a:pt x="1647" y="1187"/>
                  </a:lnTo>
                  <a:cubicBezTo>
                    <a:pt x="1647" y="1065"/>
                    <a:pt x="1745" y="966"/>
                    <a:pt x="1868" y="966"/>
                  </a:cubicBezTo>
                  <a:lnTo>
                    <a:pt x="5450" y="966"/>
                  </a:lnTo>
                  <a:cubicBezTo>
                    <a:pt x="5572" y="966"/>
                    <a:pt x="5671" y="873"/>
                    <a:pt x="5671" y="751"/>
                  </a:cubicBezTo>
                  <a:cubicBezTo>
                    <a:pt x="5671" y="629"/>
                    <a:pt x="5572" y="530"/>
                    <a:pt x="5450" y="530"/>
                  </a:cubicBezTo>
                  <a:lnTo>
                    <a:pt x="1868" y="530"/>
                  </a:lnTo>
                  <a:cubicBezTo>
                    <a:pt x="1501" y="530"/>
                    <a:pt x="1210" y="821"/>
                    <a:pt x="1210" y="1187"/>
                  </a:cubicBezTo>
                  <a:lnTo>
                    <a:pt x="1210" y="8311"/>
                  </a:lnTo>
                  <a:lnTo>
                    <a:pt x="460" y="8311"/>
                  </a:lnTo>
                  <a:cubicBezTo>
                    <a:pt x="193" y="8311"/>
                    <a:pt x="1" y="8526"/>
                    <a:pt x="1" y="8771"/>
                  </a:cubicBezTo>
                  <a:cubicBezTo>
                    <a:pt x="1" y="9835"/>
                    <a:pt x="850" y="10707"/>
                    <a:pt x="1937" y="10707"/>
                  </a:cubicBezTo>
                  <a:lnTo>
                    <a:pt x="4264" y="10707"/>
                  </a:lnTo>
                  <a:cubicBezTo>
                    <a:pt x="4386" y="10707"/>
                    <a:pt x="4485" y="10614"/>
                    <a:pt x="4485" y="10492"/>
                  </a:cubicBezTo>
                  <a:cubicBezTo>
                    <a:pt x="4485" y="10370"/>
                    <a:pt x="4386" y="10271"/>
                    <a:pt x="4264" y="10271"/>
                  </a:cubicBezTo>
                  <a:lnTo>
                    <a:pt x="1937" y="10271"/>
                  </a:lnTo>
                  <a:cubicBezTo>
                    <a:pt x="1088" y="10271"/>
                    <a:pt x="437" y="9596"/>
                    <a:pt x="437" y="8771"/>
                  </a:cubicBezTo>
                  <a:cubicBezTo>
                    <a:pt x="437" y="8771"/>
                    <a:pt x="437" y="8747"/>
                    <a:pt x="460" y="8747"/>
                  </a:cubicBezTo>
                  <a:lnTo>
                    <a:pt x="14464" y="8747"/>
                  </a:lnTo>
                  <a:lnTo>
                    <a:pt x="14494" y="8771"/>
                  </a:lnTo>
                  <a:cubicBezTo>
                    <a:pt x="14494" y="9596"/>
                    <a:pt x="13813" y="10271"/>
                    <a:pt x="12987" y="10271"/>
                  </a:cubicBezTo>
                  <a:lnTo>
                    <a:pt x="5281" y="10271"/>
                  </a:lnTo>
                  <a:cubicBezTo>
                    <a:pt x="5159" y="10271"/>
                    <a:pt x="5066" y="10370"/>
                    <a:pt x="5066" y="10492"/>
                  </a:cubicBezTo>
                  <a:cubicBezTo>
                    <a:pt x="5066" y="10614"/>
                    <a:pt x="5159" y="10707"/>
                    <a:pt x="5281" y="10707"/>
                  </a:cubicBezTo>
                  <a:lnTo>
                    <a:pt x="12987" y="10707"/>
                  </a:lnTo>
                  <a:cubicBezTo>
                    <a:pt x="14057" y="10707"/>
                    <a:pt x="14930" y="9835"/>
                    <a:pt x="14930" y="8771"/>
                  </a:cubicBezTo>
                  <a:cubicBezTo>
                    <a:pt x="14930" y="8526"/>
                    <a:pt x="14709" y="8311"/>
                    <a:pt x="14464" y="8311"/>
                  </a:cubicBezTo>
                  <a:lnTo>
                    <a:pt x="13691" y="8311"/>
                  </a:lnTo>
                  <a:lnTo>
                    <a:pt x="13691" y="1187"/>
                  </a:lnTo>
                  <a:cubicBezTo>
                    <a:pt x="13691" y="821"/>
                    <a:pt x="13400" y="530"/>
                    <a:pt x="13040" y="530"/>
                  </a:cubicBezTo>
                  <a:lnTo>
                    <a:pt x="8096" y="530"/>
                  </a:lnTo>
                  <a:lnTo>
                    <a:pt x="8021" y="384"/>
                  </a:lnTo>
                  <a:cubicBezTo>
                    <a:pt x="7875" y="146"/>
                    <a:pt x="7631" y="0"/>
                    <a:pt x="7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2"/>
            <p:cNvSpPr/>
            <p:nvPr/>
          </p:nvSpPr>
          <p:spPr>
            <a:xfrm>
              <a:off x="1450439" y="4445679"/>
              <a:ext cx="11245" cy="11658"/>
            </a:xfrm>
            <a:custGeom>
              <a:rect b="b" l="l" r="r" t="t"/>
              <a:pathLst>
                <a:path extrusionOk="0" h="507" w="489">
                  <a:moveTo>
                    <a:pt x="244" y="1"/>
                  </a:moveTo>
                  <a:cubicBezTo>
                    <a:pt x="99" y="1"/>
                    <a:pt x="0" y="123"/>
                    <a:pt x="0" y="268"/>
                  </a:cubicBezTo>
                  <a:cubicBezTo>
                    <a:pt x="0" y="390"/>
                    <a:pt x="99" y="507"/>
                    <a:pt x="244" y="507"/>
                  </a:cubicBezTo>
                  <a:cubicBezTo>
                    <a:pt x="390" y="507"/>
                    <a:pt x="489" y="390"/>
                    <a:pt x="489" y="268"/>
                  </a:cubicBezTo>
                  <a:cubicBezTo>
                    <a:pt x="489" y="123"/>
                    <a:pt x="390" y="1"/>
                    <a:pt x="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2"/>
            <p:cNvSpPr/>
            <p:nvPr/>
          </p:nvSpPr>
          <p:spPr>
            <a:xfrm>
              <a:off x="1450968" y="4350342"/>
              <a:ext cx="10049" cy="83058"/>
            </a:xfrm>
            <a:custGeom>
              <a:rect b="b" l="l" r="r" t="t"/>
              <a:pathLst>
                <a:path extrusionOk="0" h="3612" w="437">
                  <a:moveTo>
                    <a:pt x="221" y="0"/>
                  </a:moveTo>
                  <a:cubicBezTo>
                    <a:pt x="99" y="0"/>
                    <a:pt x="0" y="99"/>
                    <a:pt x="0" y="221"/>
                  </a:cubicBezTo>
                  <a:lnTo>
                    <a:pt x="0" y="3397"/>
                  </a:lnTo>
                  <a:cubicBezTo>
                    <a:pt x="0" y="3519"/>
                    <a:pt x="99" y="3612"/>
                    <a:pt x="221" y="3612"/>
                  </a:cubicBezTo>
                  <a:cubicBezTo>
                    <a:pt x="344" y="3612"/>
                    <a:pt x="437" y="3519"/>
                    <a:pt x="437" y="3397"/>
                  </a:cubicBezTo>
                  <a:lnTo>
                    <a:pt x="437" y="221"/>
                  </a:lnTo>
                  <a:cubicBezTo>
                    <a:pt x="437" y="99"/>
                    <a:pt x="344"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72"/>
          <p:cNvGrpSpPr/>
          <p:nvPr/>
        </p:nvGrpSpPr>
        <p:grpSpPr>
          <a:xfrm>
            <a:off x="7451674" y="1437882"/>
            <a:ext cx="343315" cy="343315"/>
            <a:chOff x="7451674" y="1126857"/>
            <a:chExt cx="343315" cy="343315"/>
          </a:xfrm>
        </p:grpSpPr>
        <p:sp>
          <p:nvSpPr>
            <p:cNvPr id="3084" name="Google Shape;3084;p72"/>
            <p:cNvSpPr/>
            <p:nvPr/>
          </p:nvSpPr>
          <p:spPr>
            <a:xfrm>
              <a:off x="7451674" y="1126857"/>
              <a:ext cx="343315" cy="343315"/>
            </a:xfrm>
            <a:custGeom>
              <a:rect b="b" l="l" r="r" t="t"/>
              <a:pathLst>
                <a:path extrusionOk="0" h="14930" w="14930">
                  <a:moveTo>
                    <a:pt x="1071" y="436"/>
                  </a:moveTo>
                  <a:cubicBezTo>
                    <a:pt x="1408" y="436"/>
                    <a:pt x="1699" y="727"/>
                    <a:pt x="1699" y="1070"/>
                  </a:cubicBezTo>
                  <a:cubicBezTo>
                    <a:pt x="1699" y="1408"/>
                    <a:pt x="1408" y="1698"/>
                    <a:pt x="1071" y="1698"/>
                  </a:cubicBezTo>
                  <a:cubicBezTo>
                    <a:pt x="705" y="1698"/>
                    <a:pt x="437" y="1408"/>
                    <a:pt x="437" y="1070"/>
                  </a:cubicBezTo>
                  <a:cubicBezTo>
                    <a:pt x="437" y="727"/>
                    <a:pt x="705" y="436"/>
                    <a:pt x="1071" y="436"/>
                  </a:cubicBezTo>
                  <a:close/>
                  <a:moveTo>
                    <a:pt x="7468" y="436"/>
                  </a:moveTo>
                  <a:cubicBezTo>
                    <a:pt x="7806" y="436"/>
                    <a:pt x="8096" y="727"/>
                    <a:pt x="8096" y="1070"/>
                  </a:cubicBezTo>
                  <a:cubicBezTo>
                    <a:pt x="8096" y="1408"/>
                    <a:pt x="7806" y="1698"/>
                    <a:pt x="7468" y="1698"/>
                  </a:cubicBezTo>
                  <a:cubicBezTo>
                    <a:pt x="7125" y="1698"/>
                    <a:pt x="6834" y="1408"/>
                    <a:pt x="6834" y="1070"/>
                  </a:cubicBezTo>
                  <a:cubicBezTo>
                    <a:pt x="6834" y="727"/>
                    <a:pt x="7125" y="436"/>
                    <a:pt x="7468" y="436"/>
                  </a:cubicBezTo>
                  <a:close/>
                  <a:moveTo>
                    <a:pt x="13866" y="436"/>
                  </a:moveTo>
                  <a:cubicBezTo>
                    <a:pt x="14203" y="436"/>
                    <a:pt x="14494" y="727"/>
                    <a:pt x="14494" y="1070"/>
                  </a:cubicBezTo>
                  <a:cubicBezTo>
                    <a:pt x="14494" y="1408"/>
                    <a:pt x="14203" y="1698"/>
                    <a:pt x="13866" y="1698"/>
                  </a:cubicBezTo>
                  <a:cubicBezTo>
                    <a:pt x="13523" y="1698"/>
                    <a:pt x="13232" y="1408"/>
                    <a:pt x="13232" y="1070"/>
                  </a:cubicBezTo>
                  <a:cubicBezTo>
                    <a:pt x="13232" y="727"/>
                    <a:pt x="13523" y="436"/>
                    <a:pt x="13866" y="436"/>
                  </a:cubicBezTo>
                  <a:close/>
                  <a:moveTo>
                    <a:pt x="12819" y="1286"/>
                  </a:moveTo>
                  <a:cubicBezTo>
                    <a:pt x="12848" y="1431"/>
                    <a:pt x="12894" y="1553"/>
                    <a:pt x="12964" y="1652"/>
                  </a:cubicBezTo>
                  <a:lnTo>
                    <a:pt x="10690" y="3949"/>
                  </a:lnTo>
                  <a:cubicBezTo>
                    <a:pt x="9888" y="3222"/>
                    <a:pt x="8823" y="2763"/>
                    <a:pt x="7684" y="2716"/>
                  </a:cubicBezTo>
                  <a:lnTo>
                    <a:pt x="7684" y="2111"/>
                  </a:lnTo>
                  <a:cubicBezTo>
                    <a:pt x="8096" y="2036"/>
                    <a:pt x="8411" y="1698"/>
                    <a:pt x="8509" y="1286"/>
                  </a:cubicBezTo>
                  <a:close/>
                  <a:moveTo>
                    <a:pt x="6422" y="1286"/>
                  </a:moveTo>
                  <a:cubicBezTo>
                    <a:pt x="6497" y="1698"/>
                    <a:pt x="6834" y="2036"/>
                    <a:pt x="7247" y="2111"/>
                  </a:cubicBezTo>
                  <a:lnTo>
                    <a:pt x="7247" y="2716"/>
                  </a:lnTo>
                  <a:cubicBezTo>
                    <a:pt x="6107" y="2786"/>
                    <a:pt x="5066" y="3251"/>
                    <a:pt x="4270" y="3978"/>
                  </a:cubicBezTo>
                  <a:lnTo>
                    <a:pt x="3107" y="2786"/>
                  </a:lnTo>
                  <a:cubicBezTo>
                    <a:pt x="3057" y="2751"/>
                    <a:pt x="2996" y="2734"/>
                    <a:pt x="2938" y="2734"/>
                  </a:cubicBezTo>
                  <a:cubicBezTo>
                    <a:pt x="2880" y="2734"/>
                    <a:pt x="2825" y="2751"/>
                    <a:pt x="2787" y="2786"/>
                  </a:cubicBezTo>
                  <a:cubicBezTo>
                    <a:pt x="2694" y="2885"/>
                    <a:pt x="2694" y="3007"/>
                    <a:pt x="2787" y="3106"/>
                  </a:cubicBezTo>
                  <a:lnTo>
                    <a:pt x="3950" y="4269"/>
                  </a:lnTo>
                  <a:cubicBezTo>
                    <a:pt x="3223" y="5066"/>
                    <a:pt x="2763" y="6130"/>
                    <a:pt x="2717" y="7270"/>
                  </a:cubicBezTo>
                  <a:lnTo>
                    <a:pt x="2159" y="7270"/>
                  </a:lnTo>
                  <a:cubicBezTo>
                    <a:pt x="2060" y="6834"/>
                    <a:pt x="1722" y="6496"/>
                    <a:pt x="1286" y="6421"/>
                  </a:cubicBezTo>
                  <a:lnTo>
                    <a:pt x="1286" y="2111"/>
                  </a:lnTo>
                  <a:cubicBezTo>
                    <a:pt x="1408" y="2088"/>
                    <a:pt x="1531" y="2036"/>
                    <a:pt x="1653" y="1966"/>
                  </a:cubicBezTo>
                  <a:lnTo>
                    <a:pt x="2060" y="2379"/>
                  </a:lnTo>
                  <a:cubicBezTo>
                    <a:pt x="2112" y="2425"/>
                    <a:pt x="2159" y="2449"/>
                    <a:pt x="2205" y="2449"/>
                  </a:cubicBezTo>
                  <a:cubicBezTo>
                    <a:pt x="2281" y="2449"/>
                    <a:pt x="2327" y="2425"/>
                    <a:pt x="2380" y="2379"/>
                  </a:cubicBezTo>
                  <a:cubicBezTo>
                    <a:pt x="2449" y="2303"/>
                    <a:pt x="2449" y="2158"/>
                    <a:pt x="2380" y="2059"/>
                  </a:cubicBezTo>
                  <a:lnTo>
                    <a:pt x="1943" y="1652"/>
                  </a:lnTo>
                  <a:cubicBezTo>
                    <a:pt x="2013" y="1553"/>
                    <a:pt x="2089" y="1431"/>
                    <a:pt x="2112" y="1286"/>
                  </a:cubicBezTo>
                  <a:close/>
                  <a:moveTo>
                    <a:pt x="13284" y="1966"/>
                  </a:moveTo>
                  <a:cubicBezTo>
                    <a:pt x="13377" y="2036"/>
                    <a:pt x="13499" y="2088"/>
                    <a:pt x="13645" y="2111"/>
                  </a:cubicBezTo>
                  <a:lnTo>
                    <a:pt x="13645" y="6421"/>
                  </a:lnTo>
                  <a:cubicBezTo>
                    <a:pt x="13232" y="6520"/>
                    <a:pt x="12894" y="6857"/>
                    <a:pt x="12819" y="7270"/>
                  </a:cubicBezTo>
                  <a:lnTo>
                    <a:pt x="12266" y="7270"/>
                  </a:lnTo>
                  <a:cubicBezTo>
                    <a:pt x="12214" y="6107"/>
                    <a:pt x="11731" y="5042"/>
                    <a:pt x="11004" y="4240"/>
                  </a:cubicBezTo>
                  <a:lnTo>
                    <a:pt x="13284" y="1966"/>
                  </a:lnTo>
                  <a:close/>
                  <a:moveTo>
                    <a:pt x="1094" y="6834"/>
                  </a:moveTo>
                  <a:cubicBezTo>
                    <a:pt x="1455" y="6834"/>
                    <a:pt x="1722" y="7125"/>
                    <a:pt x="1722" y="7468"/>
                  </a:cubicBezTo>
                  <a:cubicBezTo>
                    <a:pt x="1722" y="7805"/>
                    <a:pt x="1455" y="8096"/>
                    <a:pt x="1094" y="8096"/>
                  </a:cubicBezTo>
                  <a:cubicBezTo>
                    <a:pt x="751" y="8096"/>
                    <a:pt x="489" y="7805"/>
                    <a:pt x="489" y="7468"/>
                  </a:cubicBezTo>
                  <a:cubicBezTo>
                    <a:pt x="489" y="7125"/>
                    <a:pt x="751" y="6834"/>
                    <a:pt x="1094" y="6834"/>
                  </a:cubicBezTo>
                  <a:close/>
                  <a:moveTo>
                    <a:pt x="13866" y="6834"/>
                  </a:moveTo>
                  <a:cubicBezTo>
                    <a:pt x="14203" y="6834"/>
                    <a:pt x="14494" y="7125"/>
                    <a:pt x="14494" y="7468"/>
                  </a:cubicBezTo>
                  <a:cubicBezTo>
                    <a:pt x="14494" y="7805"/>
                    <a:pt x="14203" y="8096"/>
                    <a:pt x="13866" y="8096"/>
                  </a:cubicBezTo>
                  <a:cubicBezTo>
                    <a:pt x="13523" y="8096"/>
                    <a:pt x="13232" y="7805"/>
                    <a:pt x="13232" y="7468"/>
                  </a:cubicBezTo>
                  <a:cubicBezTo>
                    <a:pt x="13232" y="7125"/>
                    <a:pt x="13523" y="6834"/>
                    <a:pt x="13866" y="6834"/>
                  </a:cubicBezTo>
                  <a:close/>
                  <a:moveTo>
                    <a:pt x="12819" y="7706"/>
                  </a:moveTo>
                  <a:cubicBezTo>
                    <a:pt x="12918" y="8119"/>
                    <a:pt x="13232" y="8433"/>
                    <a:pt x="13645" y="8509"/>
                  </a:cubicBezTo>
                  <a:lnTo>
                    <a:pt x="13645" y="12818"/>
                  </a:lnTo>
                  <a:cubicBezTo>
                    <a:pt x="13499" y="12847"/>
                    <a:pt x="13377" y="12917"/>
                    <a:pt x="13284" y="12993"/>
                  </a:cubicBezTo>
                  <a:lnTo>
                    <a:pt x="11028" y="10713"/>
                  </a:lnTo>
                  <a:cubicBezTo>
                    <a:pt x="11196" y="10521"/>
                    <a:pt x="11365" y="10300"/>
                    <a:pt x="11510" y="10056"/>
                  </a:cubicBezTo>
                  <a:cubicBezTo>
                    <a:pt x="11976" y="9358"/>
                    <a:pt x="12214" y="8555"/>
                    <a:pt x="12266" y="7706"/>
                  </a:cubicBezTo>
                  <a:close/>
                  <a:moveTo>
                    <a:pt x="4241" y="11004"/>
                  </a:moveTo>
                  <a:cubicBezTo>
                    <a:pt x="5043" y="11731"/>
                    <a:pt x="6084" y="12213"/>
                    <a:pt x="7247" y="12266"/>
                  </a:cubicBezTo>
                  <a:lnTo>
                    <a:pt x="7247" y="12818"/>
                  </a:lnTo>
                  <a:cubicBezTo>
                    <a:pt x="6834" y="12917"/>
                    <a:pt x="6497" y="13231"/>
                    <a:pt x="6422" y="13644"/>
                  </a:cubicBezTo>
                  <a:lnTo>
                    <a:pt x="2112" y="13644"/>
                  </a:lnTo>
                  <a:cubicBezTo>
                    <a:pt x="2089" y="13522"/>
                    <a:pt x="2013" y="13400"/>
                    <a:pt x="1943" y="13283"/>
                  </a:cubicBezTo>
                  <a:lnTo>
                    <a:pt x="4241" y="11004"/>
                  </a:lnTo>
                  <a:close/>
                  <a:moveTo>
                    <a:pt x="7492" y="3152"/>
                  </a:moveTo>
                  <a:cubicBezTo>
                    <a:pt x="9888" y="3152"/>
                    <a:pt x="11830" y="5089"/>
                    <a:pt x="11830" y="7491"/>
                  </a:cubicBezTo>
                  <a:cubicBezTo>
                    <a:pt x="11830" y="9160"/>
                    <a:pt x="10882" y="10666"/>
                    <a:pt x="9382" y="11393"/>
                  </a:cubicBezTo>
                  <a:cubicBezTo>
                    <a:pt x="9283" y="11463"/>
                    <a:pt x="9236" y="11585"/>
                    <a:pt x="9283" y="11684"/>
                  </a:cubicBezTo>
                  <a:cubicBezTo>
                    <a:pt x="9317" y="11770"/>
                    <a:pt x="9405" y="11821"/>
                    <a:pt x="9488" y="11821"/>
                  </a:cubicBezTo>
                  <a:cubicBezTo>
                    <a:pt x="9518" y="11821"/>
                    <a:pt x="9548" y="11814"/>
                    <a:pt x="9574" y="11800"/>
                  </a:cubicBezTo>
                  <a:cubicBezTo>
                    <a:pt x="9987" y="11585"/>
                    <a:pt x="10376" y="11341"/>
                    <a:pt x="10714" y="11027"/>
                  </a:cubicBezTo>
                  <a:lnTo>
                    <a:pt x="12964" y="13283"/>
                  </a:lnTo>
                  <a:cubicBezTo>
                    <a:pt x="12894" y="13400"/>
                    <a:pt x="12848" y="13522"/>
                    <a:pt x="12819" y="13644"/>
                  </a:cubicBezTo>
                  <a:lnTo>
                    <a:pt x="8509" y="13644"/>
                  </a:lnTo>
                  <a:cubicBezTo>
                    <a:pt x="8411" y="13231"/>
                    <a:pt x="8096" y="12917"/>
                    <a:pt x="7684" y="12818"/>
                  </a:cubicBezTo>
                  <a:lnTo>
                    <a:pt x="7684" y="12266"/>
                  </a:lnTo>
                  <a:cubicBezTo>
                    <a:pt x="7974" y="12266"/>
                    <a:pt x="8265" y="12213"/>
                    <a:pt x="8556" y="12143"/>
                  </a:cubicBezTo>
                  <a:cubicBezTo>
                    <a:pt x="8678" y="12120"/>
                    <a:pt x="8748" y="11998"/>
                    <a:pt x="8725" y="11899"/>
                  </a:cubicBezTo>
                  <a:cubicBezTo>
                    <a:pt x="8704" y="11793"/>
                    <a:pt x="8609" y="11726"/>
                    <a:pt x="8504" y="11726"/>
                  </a:cubicBezTo>
                  <a:cubicBezTo>
                    <a:pt x="8488" y="11726"/>
                    <a:pt x="8473" y="11728"/>
                    <a:pt x="8457" y="11731"/>
                  </a:cubicBezTo>
                  <a:cubicBezTo>
                    <a:pt x="8143" y="11800"/>
                    <a:pt x="7829" y="11829"/>
                    <a:pt x="7492" y="11829"/>
                  </a:cubicBezTo>
                  <a:cubicBezTo>
                    <a:pt x="5090" y="11829"/>
                    <a:pt x="3153" y="9887"/>
                    <a:pt x="3153" y="7491"/>
                  </a:cubicBezTo>
                  <a:cubicBezTo>
                    <a:pt x="3153" y="5089"/>
                    <a:pt x="5090" y="3152"/>
                    <a:pt x="7492" y="3152"/>
                  </a:cubicBezTo>
                  <a:close/>
                  <a:moveTo>
                    <a:pt x="1071" y="13231"/>
                  </a:moveTo>
                  <a:cubicBezTo>
                    <a:pt x="1408" y="13231"/>
                    <a:pt x="1699" y="13522"/>
                    <a:pt x="1699" y="13865"/>
                  </a:cubicBezTo>
                  <a:cubicBezTo>
                    <a:pt x="1699" y="14225"/>
                    <a:pt x="1408" y="14493"/>
                    <a:pt x="1071" y="14493"/>
                  </a:cubicBezTo>
                  <a:cubicBezTo>
                    <a:pt x="705" y="14493"/>
                    <a:pt x="437" y="14225"/>
                    <a:pt x="437" y="13865"/>
                  </a:cubicBezTo>
                  <a:cubicBezTo>
                    <a:pt x="437" y="13522"/>
                    <a:pt x="705" y="13231"/>
                    <a:pt x="1071" y="13231"/>
                  </a:cubicBezTo>
                  <a:close/>
                  <a:moveTo>
                    <a:pt x="7468" y="13231"/>
                  </a:moveTo>
                  <a:cubicBezTo>
                    <a:pt x="7806" y="13231"/>
                    <a:pt x="8096" y="13522"/>
                    <a:pt x="8096" y="13865"/>
                  </a:cubicBezTo>
                  <a:cubicBezTo>
                    <a:pt x="8096" y="14225"/>
                    <a:pt x="7806" y="14493"/>
                    <a:pt x="7468" y="14493"/>
                  </a:cubicBezTo>
                  <a:cubicBezTo>
                    <a:pt x="7125" y="14493"/>
                    <a:pt x="6834" y="14225"/>
                    <a:pt x="6834" y="13865"/>
                  </a:cubicBezTo>
                  <a:cubicBezTo>
                    <a:pt x="6834" y="13522"/>
                    <a:pt x="7125" y="13231"/>
                    <a:pt x="7468" y="13231"/>
                  </a:cubicBezTo>
                  <a:close/>
                  <a:moveTo>
                    <a:pt x="13866" y="13231"/>
                  </a:moveTo>
                  <a:cubicBezTo>
                    <a:pt x="14203" y="13231"/>
                    <a:pt x="14494" y="13522"/>
                    <a:pt x="14494" y="13865"/>
                  </a:cubicBezTo>
                  <a:cubicBezTo>
                    <a:pt x="14494" y="14225"/>
                    <a:pt x="14203" y="14493"/>
                    <a:pt x="13866" y="14493"/>
                  </a:cubicBezTo>
                  <a:cubicBezTo>
                    <a:pt x="13523" y="14493"/>
                    <a:pt x="13232" y="14225"/>
                    <a:pt x="13232" y="13865"/>
                  </a:cubicBezTo>
                  <a:cubicBezTo>
                    <a:pt x="13232" y="13522"/>
                    <a:pt x="13523" y="13231"/>
                    <a:pt x="13866" y="13231"/>
                  </a:cubicBezTo>
                  <a:close/>
                  <a:moveTo>
                    <a:pt x="1071" y="0"/>
                  </a:moveTo>
                  <a:cubicBezTo>
                    <a:pt x="460" y="0"/>
                    <a:pt x="1" y="489"/>
                    <a:pt x="1" y="1070"/>
                  </a:cubicBezTo>
                  <a:cubicBezTo>
                    <a:pt x="1" y="1576"/>
                    <a:pt x="367" y="2013"/>
                    <a:pt x="850" y="2111"/>
                  </a:cubicBezTo>
                  <a:lnTo>
                    <a:pt x="850" y="6450"/>
                  </a:lnTo>
                  <a:cubicBezTo>
                    <a:pt x="391" y="6543"/>
                    <a:pt x="53" y="6979"/>
                    <a:pt x="53" y="7468"/>
                  </a:cubicBezTo>
                  <a:cubicBezTo>
                    <a:pt x="53" y="7974"/>
                    <a:pt x="391" y="8387"/>
                    <a:pt x="850" y="8509"/>
                  </a:cubicBezTo>
                  <a:lnTo>
                    <a:pt x="850" y="10783"/>
                  </a:lnTo>
                  <a:cubicBezTo>
                    <a:pt x="850" y="10905"/>
                    <a:pt x="949" y="11004"/>
                    <a:pt x="1071" y="11004"/>
                  </a:cubicBezTo>
                  <a:cubicBezTo>
                    <a:pt x="1187" y="11004"/>
                    <a:pt x="1286" y="10905"/>
                    <a:pt x="1286" y="10783"/>
                  </a:cubicBezTo>
                  <a:lnTo>
                    <a:pt x="1286" y="8532"/>
                  </a:lnTo>
                  <a:cubicBezTo>
                    <a:pt x="1699" y="8456"/>
                    <a:pt x="2036" y="8119"/>
                    <a:pt x="2135" y="7706"/>
                  </a:cubicBezTo>
                  <a:lnTo>
                    <a:pt x="2717" y="7706"/>
                  </a:lnTo>
                  <a:cubicBezTo>
                    <a:pt x="2763" y="8846"/>
                    <a:pt x="3223" y="9887"/>
                    <a:pt x="3927" y="10690"/>
                  </a:cubicBezTo>
                  <a:lnTo>
                    <a:pt x="1653" y="12993"/>
                  </a:lnTo>
                  <a:cubicBezTo>
                    <a:pt x="1531" y="12917"/>
                    <a:pt x="1408" y="12847"/>
                    <a:pt x="1286" y="12818"/>
                  </a:cubicBezTo>
                  <a:lnTo>
                    <a:pt x="1286" y="11829"/>
                  </a:lnTo>
                  <a:cubicBezTo>
                    <a:pt x="1286" y="11707"/>
                    <a:pt x="1187" y="11585"/>
                    <a:pt x="1071" y="11585"/>
                  </a:cubicBezTo>
                  <a:cubicBezTo>
                    <a:pt x="949" y="11585"/>
                    <a:pt x="850" y="11707"/>
                    <a:pt x="850" y="11829"/>
                  </a:cubicBezTo>
                  <a:lnTo>
                    <a:pt x="850" y="12818"/>
                  </a:lnTo>
                  <a:cubicBezTo>
                    <a:pt x="367" y="12940"/>
                    <a:pt x="1" y="13353"/>
                    <a:pt x="1" y="13865"/>
                  </a:cubicBezTo>
                  <a:cubicBezTo>
                    <a:pt x="1" y="14470"/>
                    <a:pt x="460" y="14929"/>
                    <a:pt x="1071" y="14929"/>
                  </a:cubicBezTo>
                  <a:cubicBezTo>
                    <a:pt x="1577" y="14929"/>
                    <a:pt x="2013" y="14563"/>
                    <a:pt x="2112" y="14080"/>
                  </a:cubicBezTo>
                  <a:lnTo>
                    <a:pt x="6422" y="14080"/>
                  </a:lnTo>
                  <a:cubicBezTo>
                    <a:pt x="6520" y="14563"/>
                    <a:pt x="6957" y="14929"/>
                    <a:pt x="7468" y="14929"/>
                  </a:cubicBezTo>
                  <a:cubicBezTo>
                    <a:pt x="7974" y="14929"/>
                    <a:pt x="8411" y="14563"/>
                    <a:pt x="8509" y="14080"/>
                  </a:cubicBezTo>
                  <a:lnTo>
                    <a:pt x="12819" y="14080"/>
                  </a:lnTo>
                  <a:cubicBezTo>
                    <a:pt x="12918" y="14563"/>
                    <a:pt x="13354" y="14929"/>
                    <a:pt x="13866" y="14929"/>
                  </a:cubicBezTo>
                  <a:cubicBezTo>
                    <a:pt x="14447" y="14929"/>
                    <a:pt x="14930" y="14470"/>
                    <a:pt x="14930" y="13865"/>
                  </a:cubicBezTo>
                  <a:cubicBezTo>
                    <a:pt x="14930" y="13353"/>
                    <a:pt x="14564" y="12940"/>
                    <a:pt x="14081" y="12818"/>
                  </a:cubicBezTo>
                  <a:lnTo>
                    <a:pt x="14081" y="8509"/>
                  </a:lnTo>
                  <a:cubicBezTo>
                    <a:pt x="14564" y="8410"/>
                    <a:pt x="14930" y="7974"/>
                    <a:pt x="14930" y="7468"/>
                  </a:cubicBezTo>
                  <a:cubicBezTo>
                    <a:pt x="14930" y="6956"/>
                    <a:pt x="14564" y="6520"/>
                    <a:pt x="14081" y="6421"/>
                  </a:cubicBezTo>
                  <a:lnTo>
                    <a:pt x="14081" y="2111"/>
                  </a:lnTo>
                  <a:cubicBezTo>
                    <a:pt x="14564" y="2013"/>
                    <a:pt x="14930" y="1576"/>
                    <a:pt x="14930" y="1070"/>
                  </a:cubicBezTo>
                  <a:cubicBezTo>
                    <a:pt x="14930" y="489"/>
                    <a:pt x="14447" y="0"/>
                    <a:pt x="13866" y="0"/>
                  </a:cubicBezTo>
                  <a:cubicBezTo>
                    <a:pt x="13354" y="0"/>
                    <a:pt x="12918" y="367"/>
                    <a:pt x="12819" y="849"/>
                  </a:cubicBezTo>
                  <a:lnTo>
                    <a:pt x="8509" y="849"/>
                  </a:lnTo>
                  <a:cubicBezTo>
                    <a:pt x="8411" y="367"/>
                    <a:pt x="7974" y="0"/>
                    <a:pt x="7468" y="0"/>
                  </a:cubicBezTo>
                  <a:cubicBezTo>
                    <a:pt x="6957" y="0"/>
                    <a:pt x="6520" y="367"/>
                    <a:pt x="6422" y="849"/>
                  </a:cubicBezTo>
                  <a:lnTo>
                    <a:pt x="2112" y="849"/>
                  </a:lnTo>
                  <a:cubicBezTo>
                    <a:pt x="1990" y="367"/>
                    <a:pt x="1577"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2"/>
            <p:cNvSpPr/>
            <p:nvPr/>
          </p:nvSpPr>
          <p:spPr>
            <a:xfrm>
              <a:off x="7543700" y="1240521"/>
              <a:ext cx="158757" cy="94165"/>
            </a:xfrm>
            <a:custGeom>
              <a:rect b="b" l="l" r="r" t="t"/>
              <a:pathLst>
                <a:path extrusionOk="0" h="4095" w="6904">
                  <a:moveTo>
                    <a:pt x="3123" y="437"/>
                  </a:moveTo>
                  <a:cubicBezTo>
                    <a:pt x="3344" y="437"/>
                    <a:pt x="3536" y="536"/>
                    <a:pt x="3682" y="704"/>
                  </a:cubicBezTo>
                  <a:cubicBezTo>
                    <a:pt x="3739" y="775"/>
                    <a:pt x="3819" y="813"/>
                    <a:pt x="3905" y="813"/>
                  </a:cubicBezTo>
                  <a:cubicBezTo>
                    <a:pt x="3968" y="813"/>
                    <a:pt x="4033" y="793"/>
                    <a:pt x="4094" y="751"/>
                  </a:cubicBezTo>
                  <a:cubicBezTo>
                    <a:pt x="4217" y="681"/>
                    <a:pt x="4339" y="658"/>
                    <a:pt x="4484" y="658"/>
                  </a:cubicBezTo>
                  <a:cubicBezTo>
                    <a:pt x="4868" y="658"/>
                    <a:pt x="5211" y="972"/>
                    <a:pt x="5211" y="1385"/>
                  </a:cubicBezTo>
                  <a:cubicBezTo>
                    <a:pt x="5211" y="1507"/>
                    <a:pt x="5281" y="1623"/>
                    <a:pt x="5403" y="1676"/>
                  </a:cubicBezTo>
                  <a:cubicBezTo>
                    <a:pt x="5572" y="1745"/>
                    <a:pt x="5694" y="1867"/>
                    <a:pt x="5764" y="2036"/>
                  </a:cubicBezTo>
                  <a:cubicBezTo>
                    <a:pt x="5793" y="2135"/>
                    <a:pt x="5862" y="2205"/>
                    <a:pt x="5961" y="2234"/>
                  </a:cubicBezTo>
                  <a:cubicBezTo>
                    <a:pt x="6275" y="2327"/>
                    <a:pt x="6467" y="2618"/>
                    <a:pt x="6467" y="2932"/>
                  </a:cubicBezTo>
                  <a:cubicBezTo>
                    <a:pt x="6467" y="3345"/>
                    <a:pt x="6130" y="3659"/>
                    <a:pt x="5717" y="3659"/>
                  </a:cubicBezTo>
                  <a:lnTo>
                    <a:pt x="1187" y="3659"/>
                  </a:lnTo>
                  <a:cubicBezTo>
                    <a:pt x="774" y="3659"/>
                    <a:pt x="436" y="3345"/>
                    <a:pt x="436" y="2932"/>
                  </a:cubicBezTo>
                  <a:cubicBezTo>
                    <a:pt x="436" y="2740"/>
                    <a:pt x="506" y="2548"/>
                    <a:pt x="652" y="2426"/>
                  </a:cubicBezTo>
                  <a:cubicBezTo>
                    <a:pt x="774" y="2280"/>
                    <a:pt x="966" y="2205"/>
                    <a:pt x="1163" y="2205"/>
                  </a:cubicBezTo>
                  <a:lnTo>
                    <a:pt x="1187" y="2205"/>
                  </a:lnTo>
                  <a:cubicBezTo>
                    <a:pt x="1355" y="2205"/>
                    <a:pt x="1501" y="2088"/>
                    <a:pt x="1501" y="1914"/>
                  </a:cubicBezTo>
                  <a:cubicBezTo>
                    <a:pt x="1524" y="1844"/>
                    <a:pt x="1547" y="1745"/>
                    <a:pt x="1600" y="1676"/>
                  </a:cubicBezTo>
                  <a:cubicBezTo>
                    <a:pt x="1693" y="1507"/>
                    <a:pt x="1890" y="1385"/>
                    <a:pt x="2082" y="1385"/>
                  </a:cubicBezTo>
                  <a:cubicBezTo>
                    <a:pt x="2251" y="1361"/>
                    <a:pt x="2373" y="1239"/>
                    <a:pt x="2396" y="1094"/>
                  </a:cubicBezTo>
                  <a:cubicBezTo>
                    <a:pt x="2420" y="704"/>
                    <a:pt x="2739" y="437"/>
                    <a:pt x="3123" y="437"/>
                  </a:cubicBezTo>
                  <a:close/>
                  <a:moveTo>
                    <a:pt x="3123" y="1"/>
                  </a:moveTo>
                  <a:cubicBezTo>
                    <a:pt x="2542" y="1"/>
                    <a:pt x="2082" y="390"/>
                    <a:pt x="1960" y="949"/>
                  </a:cubicBezTo>
                  <a:cubicBezTo>
                    <a:pt x="1646" y="995"/>
                    <a:pt x="1379" y="1164"/>
                    <a:pt x="1210" y="1455"/>
                  </a:cubicBezTo>
                  <a:cubicBezTo>
                    <a:pt x="1163" y="1553"/>
                    <a:pt x="1111" y="1652"/>
                    <a:pt x="1088" y="1769"/>
                  </a:cubicBezTo>
                  <a:cubicBezTo>
                    <a:pt x="797" y="1769"/>
                    <a:pt x="529" y="1891"/>
                    <a:pt x="337" y="2112"/>
                  </a:cubicBezTo>
                  <a:cubicBezTo>
                    <a:pt x="122" y="2327"/>
                    <a:pt x="0" y="2618"/>
                    <a:pt x="0" y="2932"/>
                  </a:cubicBezTo>
                  <a:cubicBezTo>
                    <a:pt x="0" y="3589"/>
                    <a:pt x="529" y="4095"/>
                    <a:pt x="1187" y="4095"/>
                  </a:cubicBezTo>
                  <a:lnTo>
                    <a:pt x="5717" y="4095"/>
                  </a:lnTo>
                  <a:cubicBezTo>
                    <a:pt x="6374" y="4095"/>
                    <a:pt x="6903" y="3589"/>
                    <a:pt x="6903" y="2932"/>
                  </a:cubicBezTo>
                  <a:cubicBezTo>
                    <a:pt x="6903" y="2449"/>
                    <a:pt x="6613" y="2013"/>
                    <a:pt x="6153" y="1844"/>
                  </a:cubicBezTo>
                  <a:cubicBezTo>
                    <a:pt x="6054" y="1600"/>
                    <a:pt x="5862" y="1408"/>
                    <a:pt x="5647" y="1309"/>
                  </a:cubicBezTo>
                  <a:cubicBezTo>
                    <a:pt x="5595" y="704"/>
                    <a:pt x="5089" y="222"/>
                    <a:pt x="4484" y="222"/>
                  </a:cubicBezTo>
                  <a:cubicBezTo>
                    <a:pt x="4286" y="222"/>
                    <a:pt x="4118" y="268"/>
                    <a:pt x="3949" y="344"/>
                  </a:cubicBezTo>
                  <a:cubicBezTo>
                    <a:pt x="3728" y="123"/>
                    <a:pt x="3437" y="1"/>
                    <a:pt x="3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6" name="Google Shape;3086;p72"/>
          <p:cNvGrpSpPr/>
          <p:nvPr/>
        </p:nvGrpSpPr>
        <p:grpSpPr>
          <a:xfrm>
            <a:off x="6766837" y="1478537"/>
            <a:ext cx="343315" cy="262005"/>
            <a:chOff x="6766837" y="1167512"/>
            <a:chExt cx="343315" cy="262005"/>
          </a:xfrm>
        </p:grpSpPr>
        <p:sp>
          <p:nvSpPr>
            <p:cNvPr id="3087" name="Google Shape;3087;p72"/>
            <p:cNvSpPr/>
            <p:nvPr/>
          </p:nvSpPr>
          <p:spPr>
            <a:xfrm>
              <a:off x="6766837" y="1167512"/>
              <a:ext cx="343315" cy="262005"/>
            </a:xfrm>
            <a:custGeom>
              <a:rect b="b" l="l" r="r" t="t"/>
              <a:pathLst>
                <a:path extrusionOk="0" h="11394" w="14930">
                  <a:moveTo>
                    <a:pt x="1117" y="0"/>
                  </a:moveTo>
                  <a:cubicBezTo>
                    <a:pt x="512" y="0"/>
                    <a:pt x="1" y="512"/>
                    <a:pt x="1" y="1140"/>
                  </a:cubicBezTo>
                  <a:lnTo>
                    <a:pt x="1" y="10277"/>
                  </a:lnTo>
                  <a:cubicBezTo>
                    <a:pt x="1" y="10881"/>
                    <a:pt x="512" y="11393"/>
                    <a:pt x="1117" y="11393"/>
                  </a:cubicBezTo>
                  <a:lnTo>
                    <a:pt x="4897" y="11393"/>
                  </a:lnTo>
                  <a:cubicBezTo>
                    <a:pt x="5020" y="11393"/>
                    <a:pt x="5118" y="11294"/>
                    <a:pt x="5118" y="11172"/>
                  </a:cubicBezTo>
                  <a:cubicBezTo>
                    <a:pt x="5118" y="11050"/>
                    <a:pt x="5020" y="10957"/>
                    <a:pt x="4897" y="10957"/>
                  </a:cubicBezTo>
                  <a:lnTo>
                    <a:pt x="1117" y="10957"/>
                  </a:lnTo>
                  <a:cubicBezTo>
                    <a:pt x="757" y="10957"/>
                    <a:pt x="437" y="10666"/>
                    <a:pt x="437" y="10277"/>
                  </a:cubicBezTo>
                  <a:lnTo>
                    <a:pt x="437" y="2937"/>
                  </a:lnTo>
                  <a:lnTo>
                    <a:pt x="14493" y="2937"/>
                  </a:lnTo>
                  <a:lnTo>
                    <a:pt x="14493" y="10277"/>
                  </a:lnTo>
                  <a:cubicBezTo>
                    <a:pt x="14493" y="10666"/>
                    <a:pt x="14179" y="10957"/>
                    <a:pt x="13813" y="10957"/>
                  </a:cubicBezTo>
                  <a:lnTo>
                    <a:pt x="5991" y="10957"/>
                  </a:lnTo>
                  <a:cubicBezTo>
                    <a:pt x="5869" y="10957"/>
                    <a:pt x="5770" y="11050"/>
                    <a:pt x="5770" y="11172"/>
                  </a:cubicBezTo>
                  <a:cubicBezTo>
                    <a:pt x="5770" y="11294"/>
                    <a:pt x="5869" y="11393"/>
                    <a:pt x="5991" y="11393"/>
                  </a:cubicBezTo>
                  <a:lnTo>
                    <a:pt x="13813" y="11393"/>
                  </a:lnTo>
                  <a:cubicBezTo>
                    <a:pt x="14424" y="11393"/>
                    <a:pt x="14930" y="10881"/>
                    <a:pt x="14930" y="10277"/>
                  </a:cubicBezTo>
                  <a:lnTo>
                    <a:pt x="14930" y="1140"/>
                  </a:lnTo>
                  <a:cubicBezTo>
                    <a:pt x="14930" y="512"/>
                    <a:pt x="14424" y="0"/>
                    <a:pt x="13813" y="0"/>
                  </a:cubicBezTo>
                  <a:lnTo>
                    <a:pt x="2594" y="0"/>
                  </a:lnTo>
                  <a:cubicBezTo>
                    <a:pt x="2472" y="0"/>
                    <a:pt x="2379" y="99"/>
                    <a:pt x="2379" y="221"/>
                  </a:cubicBezTo>
                  <a:cubicBezTo>
                    <a:pt x="2379" y="343"/>
                    <a:pt x="2472" y="436"/>
                    <a:pt x="2594" y="436"/>
                  </a:cubicBezTo>
                  <a:lnTo>
                    <a:pt x="13813" y="436"/>
                  </a:lnTo>
                  <a:cubicBezTo>
                    <a:pt x="14179" y="436"/>
                    <a:pt x="14493" y="756"/>
                    <a:pt x="14493" y="1140"/>
                  </a:cubicBezTo>
                  <a:lnTo>
                    <a:pt x="14493" y="2501"/>
                  </a:lnTo>
                  <a:lnTo>
                    <a:pt x="437" y="2501"/>
                  </a:lnTo>
                  <a:lnTo>
                    <a:pt x="437" y="1140"/>
                  </a:lnTo>
                  <a:cubicBezTo>
                    <a:pt x="437" y="756"/>
                    <a:pt x="757" y="436"/>
                    <a:pt x="1117" y="436"/>
                  </a:cubicBezTo>
                  <a:lnTo>
                    <a:pt x="1455" y="436"/>
                  </a:lnTo>
                  <a:cubicBezTo>
                    <a:pt x="1577" y="436"/>
                    <a:pt x="1676" y="343"/>
                    <a:pt x="1676" y="221"/>
                  </a:cubicBezTo>
                  <a:cubicBezTo>
                    <a:pt x="1676" y="99"/>
                    <a:pt x="1577" y="0"/>
                    <a:pt x="1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2"/>
            <p:cNvSpPr/>
            <p:nvPr/>
          </p:nvSpPr>
          <p:spPr>
            <a:xfrm>
              <a:off x="6799214" y="1191910"/>
              <a:ext cx="20604" cy="18741"/>
            </a:xfrm>
            <a:custGeom>
              <a:rect b="b" l="l" r="r" t="t"/>
              <a:pathLst>
                <a:path extrusionOk="0" h="815" w="896">
                  <a:moveTo>
                    <a:pt x="448" y="1"/>
                  </a:moveTo>
                  <a:cubicBezTo>
                    <a:pt x="345" y="1"/>
                    <a:pt x="241" y="44"/>
                    <a:pt x="169" y="131"/>
                  </a:cubicBezTo>
                  <a:cubicBezTo>
                    <a:pt x="0" y="277"/>
                    <a:pt x="0" y="539"/>
                    <a:pt x="169" y="684"/>
                  </a:cubicBezTo>
                  <a:cubicBezTo>
                    <a:pt x="241" y="771"/>
                    <a:pt x="345" y="815"/>
                    <a:pt x="448" y="815"/>
                  </a:cubicBezTo>
                  <a:cubicBezTo>
                    <a:pt x="551" y="815"/>
                    <a:pt x="654" y="771"/>
                    <a:pt x="727" y="684"/>
                  </a:cubicBezTo>
                  <a:cubicBezTo>
                    <a:pt x="896" y="539"/>
                    <a:pt x="896" y="277"/>
                    <a:pt x="727" y="131"/>
                  </a:cubicBezTo>
                  <a:cubicBezTo>
                    <a:pt x="654" y="44"/>
                    <a:pt x="551" y="1"/>
                    <a:pt x="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2"/>
            <p:cNvSpPr/>
            <p:nvPr/>
          </p:nvSpPr>
          <p:spPr>
            <a:xfrm>
              <a:off x="6827682" y="1191910"/>
              <a:ext cx="20627" cy="18925"/>
            </a:xfrm>
            <a:custGeom>
              <a:rect b="b" l="l" r="r" t="t"/>
              <a:pathLst>
                <a:path extrusionOk="0" h="823" w="897">
                  <a:moveTo>
                    <a:pt x="451" y="1"/>
                  </a:moveTo>
                  <a:cubicBezTo>
                    <a:pt x="345" y="1"/>
                    <a:pt x="242" y="44"/>
                    <a:pt x="169" y="131"/>
                  </a:cubicBezTo>
                  <a:cubicBezTo>
                    <a:pt x="1" y="277"/>
                    <a:pt x="1" y="539"/>
                    <a:pt x="169" y="713"/>
                  </a:cubicBezTo>
                  <a:cubicBezTo>
                    <a:pt x="242" y="786"/>
                    <a:pt x="345" y="822"/>
                    <a:pt x="451" y="822"/>
                  </a:cubicBezTo>
                  <a:cubicBezTo>
                    <a:pt x="558" y="822"/>
                    <a:pt x="667" y="786"/>
                    <a:pt x="751" y="713"/>
                  </a:cubicBezTo>
                  <a:cubicBezTo>
                    <a:pt x="896" y="539"/>
                    <a:pt x="896" y="277"/>
                    <a:pt x="751" y="131"/>
                  </a:cubicBezTo>
                  <a:cubicBezTo>
                    <a:pt x="667" y="44"/>
                    <a:pt x="558" y="1"/>
                    <a:pt x="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2"/>
            <p:cNvSpPr/>
            <p:nvPr/>
          </p:nvSpPr>
          <p:spPr>
            <a:xfrm>
              <a:off x="6856564" y="1191910"/>
              <a:ext cx="20627" cy="18925"/>
            </a:xfrm>
            <a:custGeom>
              <a:rect b="b" l="l" r="r" t="t"/>
              <a:pathLst>
                <a:path extrusionOk="0" h="823" w="897">
                  <a:moveTo>
                    <a:pt x="437" y="1"/>
                  </a:moveTo>
                  <a:cubicBezTo>
                    <a:pt x="334" y="1"/>
                    <a:pt x="231" y="44"/>
                    <a:pt x="146" y="131"/>
                  </a:cubicBezTo>
                  <a:cubicBezTo>
                    <a:pt x="1" y="277"/>
                    <a:pt x="1" y="539"/>
                    <a:pt x="146" y="713"/>
                  </a:cubicBezTo>
                  <a:cubicBezTo>
                    <a:pt x="231" y="786"/>
                    <a:pt x="334" y="822"/>
                    <a:pt x="437" y="822"/>
                  </a:cubicBezTo>
                  <a:cubicBezTo>
                    <a:pt x="540" y="822"/>
                    <a:pt x="644" y="786"/>
                    <a:pt x="728" y="713"/>
                  </a:cubicBezTo>
                  <a:cubicBezTo>
                    <a:pt x="897" y="539"/>
                    <a:pt x="897" y="277"/>
                    <a:pt x="728" y="131"/>
                  </a:cubicBezTo>
                  <a:cubicBezTo>
                    <a:pt x="644" y="44"/>
                    <a:pt x="540"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2"/>
            <p:cNvSpPr/>
            <p:nvPr/>
          </p:nvSpPr>
          <p:spPr>
            <a:xfrm>
              <a:off x="6874500" y="1246132"/>
              <a:ext cx="56844" cy="143788"/>
            </a:xfrm>
            <a:custGeom>
              <a:rect b="b" l="l" r="r" t="t"/>
              <a:pathLst>
                <a:path extrusionOk="0" h="6253" w="2472">
                  <a:moveTo>
                    <a:pt x="1233" y="437"/>
                  </a:moveTo>
                  <a:cubicBezTo>
                    <a:pt x="1379" y="437"/>
                    <a:pt x="1524" y="582"/>
                    <a:pt x="1524" y="728"/>
                  </a:cubicBezTo>
                  <a:lnTo>
                    <a:pt x="1524" y="3077"/>
                  </a:lnTo>
                  <a:cubicBezTo>
                    <a:pt x="1425" y="3054"/>
                    <a:pt x="1332" y="3031"/>
                    <a:pt x="1233" y="3031"/>
                  </a:cubicBezTo>
                  <a:cubicBezTo>
                    <a:pt x="1111" y="3031"/>
                    <a:pt x="1018" y="3054"/>
                    <a:pt x="942" y="3077"/>
                  </a:cubicBezTo>
                  <a:lnTo>
                    <a:pt x="942" y="728"/>
                  </a:lnTo>
                  <a:cubicBezTo>
                    <a:pt x="942" y="582"/>
                    <a:pt x="1065" y="437"/>
                    <a:pt x="1233" y="437"/>
                  </a:cubicBezTo>
                  <a:close/>
                  <a:moveTo>
                    <a:pt x="1233" y="3467"/>
                  </a:moveTo>
                  <a:cubicBezTo>
                    <a:pt x="1669" y="3467"/>
                    <a:pt x="2036" y="3828"/>
                    <a:pt x="2036" y="4264"/>
                  </a:cubicBezTo>
                  <a:cubicBezTo>
                    <a:pt x="2036" y="4723"/>
                    <a:pt x="1669" y="5066"/>
                    <a:pt x="1233" y="5066"/>
                  </a:cubicBezTo>
                  <a:cubicBezTo>
                    <a:pt x="774" y="5066"/>
                    <a:pt x="436" y="4723"/>
                    <a:pt x="436" y="4264"/>
                  </a:cubicBezTo>
                  <a:cubicBezTo>
                    <a:pt x="436" y="3828"/>
                    <a:pt x="774" y="3467"/>
                    <a:pt x="1233" y="3467"/>
                  </a:cubicBezTo>
                  <a:close/>
                  <a:moveTo>
                    <a:pt x="1524" y="5479"/>
                  </a:moveTo>
                  <a:lnTo>
                    <a:pt x="1524" y="5503"/>
                  </a:lnTo>
                  <a:cubicBezTo>
                    <a:pt x="1524" y="5671"/>
                    <a:pt x="1379" y="5793"/>
                    <a:pt x="1233" y="5793"/>
                  </a:cubicBezTo>
                  <a:cubicBezTo>
                    <a:pt x="1065" y="5793"/>
                    <a:pt x="942" y="5671"/>
                    <a:pt x="942" y="5503"/>
                  </a:cubicBezTo>
                  <a:lnTo>
                    <a:pt x="942" y="5479"/>
                  </a:lnTo>
                  <a:cubicBezTo>
                    <a:pt x="1018" y="5503"/>
                    <a:pt x="1111" y="5503"/>
                    <a:pt x="1233" y="5503"/>
                  </a:cubicBezTo>
                  <a:cubicBezTo>
                    <a:pt x="1332" y="5503"/>
                    <a:pt x="1425" y="5503"/>
                    <a:pt x="1524" y="5479"/>
                  </a:cubicBezTo>
                  <a:close/>
                  <a:moveTo>
                    <a:pt x="1233" y="1"/>
                  </a:moveTo>
                  <a:cubicBezTo>
                    <a:pt x="820" y="1"/>
                    <a:pt x="506" y="338"/>
                    <a:pt x="506" y="728"/>
                  </a:cubicBezTo>
                  <a:lnTo>
                    <a:pt x="506" y="3269"/>
                  </a:lnTo>
                  <a:cubicBezTo>
                    <a:pt x="192" y="3514"/>
                    <a:pt x="0" y="3880"/>
                    <a:pt x="0" y="4264"/>
                  </a:cubicBezTo>
                  <a:cubicBezTo>
                    <a:pt x="0" y="4677"/>
                    <a:pt x="192" y="5043"/>
                    <a:pt x="506" y="5282"/>
                  </a:cubicBezTo>
                  <a:lnTo>
                    <a:pt x="506" y="5503"/>
                  </a:lnTo>
                  <a:cubicBezTo>
                    <a:pt x="506" y="5915"/>
                    <a:pt x="820" y="6253"/>
                    <a:pt x="1233" y="6253"/>
                  </a:cubicBezTo>
                  <a:cubicBezTo>
                    <a:pt x="1623" y="6253"/>
                    <a:pt x="1960" y="5915"/>
                    <a:pt x="1960" y="5503"/>
                  </a:cubicBezTo>
                  <a:lnTo>
                    <a:pt x="1960" y="5282"/>
                  </a:lnTo>
                  <a:cubicBezTo>
                    <a:pt x="2251" y="5043"/>
                    <a:pt x="2472" y="4677"/>
                    <a:pt x="2472" y="4264"/>
                  </a:cubicBezTo>
                  <a:cubicBezTo>
                    <a:pt x="2472" y="3880"/>
                    <a:pt x="2251" y="3514"/>
                    <a:pt x="1960" y="3269"/>
                  </a:cubicBezTo>
                  <a:lnTo>
                    <a:pt x="1960" y="728"/>
                  </a:lnTo>
                  <a:cubicBezTo>
                    <a:pt x="1960" y="338"/>
                    <a:pt x="1623" y="1"/>
                    <a:pt x="1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2"/>
            <p:cNvSpPr/>
            <p:nvPr/>
          </p:nvSpPr>
          <p:spPr>
            <a:xfrm>
              <a:off x="6946313" y="1246132"/>
              <a:ext cx="56844" cy="143788"/>
            </a:xfrm>
            <a:custGeom>
              <a:rect b="b" l="l" r="r" t="t"/>
              <a:pathLst>
                <a:path extrusionOk="0" h="6253" w="2472">
                  <a:moveTo>
                    <a:pt x="1239" y="437"/>
                  </a:moveTo>
                  <a:cubicBezTo>
                    <a:pt x="1384" y="437"/>
                    <a:pt x="1530" y="582"/>
                    <a:pt x="1530" y="728"/>
                  </a:cubicBezTo>
                  <a:lnTo>
                    <a:pt x="1530" y="1286"/>
                  </a:lnTo>
                  <a:cubicBezTo>
                    <a:pt x="1431" y="1263"/>
                    <a:pt x="1332" y="1234"/>
                    <a:pt x="1239" y="1234"/>
                  </a:cubicBezTo>
                  <a:cubicBezTo>
                    <a:pt x="1140" y="1234"/>
                    <a:pt x="1041" y="1263"/>
                    <a:pt x="948" y="1286"/>
                  </a:cubicBezTo>
                  <a:lnTo>
                    <a:pt x="948" y="728"/>
                  </a:lnTo>
                  <a:cubicBezTo>
                    <a:pt x="948" y="582"/>
                    <a:pt x="1065" y="437"/>
                    <a:pt x="1239" y="437"/>
                  </a:cubicBezTo>
                  <a:close/>
                  <a:moveTo>
                    <a:pt x="1530" y="3682"/>
                  </a:moveTo>
                  <a:lnTo>
                    <a:pt x="1530" y="5503"/>
                  </a:lnTo>
                  <a:cubicBezTo>
                    <a:pt x="1530" y="5671"/>
                    <a:pt x="1384" y="5793"/>
                    <a:pt x="1239" y="5793"/>
                  </a:cubicBezTo>
                  <a:cubicBezTo>
                    <a:pt x="1065" y="5793"/>
                    <a:pt x="948" y="5671"/>
                    <a:pt x="948" y="5503"/>
                  </a:cubicBezTo>
                  <a:lnTo>
                    <a:pt x="948" y="3682"/>
                  </a:lnTo>
                  <a:cubicBezTo>
                    <a:pt x="1041" y="3705"/>
                    <a:pt x="1140" y="3735"/>
                    <a:pt x="1239" y="3735"/>
                  </a:cubicBezTo>
                  <a:cubicBezTo>
                    <a:pt x="1332" y="3735"/>
                    <a:pt x="1431" y="3705"/>
                    <a:pt x="1530" y="3682"/>
                  </a:cubicBezTo>
                  <a:close/>
                  <a:moveTo>
                    <a:pt x="1239" y="1"/>
                  </a:moveTo>
                  <a:cubicBezTo>
                    <a:pt x="826" y="1"/>
                    <a:pt x="512" y="338"/>
                    <a:pt x="512" y="728"/>
                  </a:cubicBezTo>
                  <a:lnTo>
                    <a:pt x="512" y="1478"/>
                  </a:lnTo>
                  <a:cubicBezTo>
                    <a:pt x="192" y="1722"/>
                    <a:pt x="0" y="2083"/>
                    <a:pt x="0" y="2496"/>
                  </a:cubicBezTo>
                  <a:cubicBezTo>
                    <a:pt x="0" y="2885"/>
                    <a:pt x="192" y="3246"/>
                    <a:pt x="512" y="3490"/>
                  </a:cubicBezTo>
                  <a:lnTo>
                    <a:pt x="512" y="5503"/>
                  </a:lnTo>
                  <a:cubicBezTo>
                    <a:pt x="512" y="5915"/>
                    <a:pt x="826" y="6253"/>
                    <a:pt x="1239" y="6253"/>
                  </a:cubicBezTo>
                  <a:cubicBezTo>
                    <a:pt x="1623" y="6253"/>
                    <a:pt x="1966" y="5915"/>
                    <a:pt x="1966" y="5503"/>
                  </a:cubicBezTo>
                  <a:lnTo>
                    <a:pt x="1966" y="3490"/>
                  </a:lnTo>
                  <a:cubicBezTo>
                    <a:pt x="2204" y="3298"/>
                    <a:pt x="2402" y="3031"/>
                    <a:pt x="2449" y="2717"/>
                  </a:cubicBezTo>
                  <a:cubicBezTo>
                    <a:pt x="2472" y="2595"/>
                    <a:pt x="2402" y="2473"/>
                    <a:pt x="2280" y="2449"/>
                  </a:cubicBezTo>
                  <a:cubicBezTo>
                    <a:pt x="2267" y="2447"/>
                    <a:pt x="2255" y="2446"/>
                    <a:pt x="2242" y="2446"/>
                  </a:cubicBezTo>
                  <a:cubicBezTo>
                    <a:pt x="2134" y="2446"/>
                    <a:pt x="2033" y="2532"/>
                    <a:pt x="2013" y="2641"/>
                  </a:cubicBezTo>
                  <a:cubicBezTo>
                    <a:pt x="1937" y="3008"/>
                    <a:pt x="1623" y="3298"/>
                    <a:pt x="1239" y="3298"/>
                  </a:cubicBezTo>
                  <a:cubicBezTo>
                    <a:pt x="803" y="3298"/>
                    <a:pt x="436" y="2932"/>
                    <a:pt x="436" y="2496"/>
                  </a:cubicBezTo>
                  <a:cubicBezTo>
                    <a:pt x="436" y="2036"/>
                    <a:pt x="803" y="1699"/>
                    <a:pt x="1239" y="1699"/>
                  </a:cubicBezTo>
                  <a:cubicBezTo>
                    <a:pt x="1384" y="1699"/>
                    <a:pt x="1553" y="1722"/>
                    <a:pt x="1675" y="1815"/>
                  </a:cubicBezTo>
                  <a:cubicBezTo>
                    <a:pt x="1713" y="1846"/>
                    <a:pt x="1758" y="1860"/>
                    <a:pt x="1805" y="1860"/>
                  </a:cubicBezTo>
                  <a:cubicBezTo>
                    <a:pt x="1874" y="1860"/>
                    <a:pt x="1944" y="1828"/>
                    <a:pt x="1989" y="1769"/>
                  </a:cubicBezTo>
                  <a:cubicBezTo>
                    <a:pt x="2036" y="1670"/>
                    <a:pt x="2036" y="1577"/>
                    <a:pt x="1966" y="1501"/>
                  </a:cubicBezTo>
                  <a:lnTo>
                    <a:pt x="1966" y="728"/>
                  </a:lnTo>
                  <a:cubicBezTo>
                    <a:pt x="1966" y="338"/>
                    <a:pt x="1623" y="1"/>
                    <a:pt x="1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2"/>
            <p:cNvSpPr/>
            <p:nvPr/>
          </p:nvSpPr>
          <p:spPr>
            <a:xfrm>
              <a:off x="7018265" y="1246132"/>
              <a:ext cx="56844" cy="143788"/>
            </a:xfrm>
            <a:custGeom>
              <a:rect b="b" l="l" r="r" t="t"/>
              <a:pathLst>
                <a:path extrusionOk="0" h="6253" w="2472">
                  <a:moveTo>
                    <a:pt x="1233" y="437"/>
                  </a:moveTo>
                  <a:cubicBezTo>
                    <a:pt x="1402" y="437"/>
                    <a:pt x="1524" y="582"/>
                    <a:pt x="1524" y="728"/>
                  </a:cubicBezTo>
                  <a:lnTo>
                    <a:pt x="1524" y="1286"/>
                  </a:lnTo>
                  <a:cubicBezTo>
                    <a:pt x="1425" y="1263"/>
                    <a:pt x="1332" y="1234"/>
                    <a:pt x="1233" y="1234"/>
                  </a:cubicBezTo>
                  <a:cubicBezTo>
                    <a:pt x="1134" y="1234"/>
                    <a:pt x="1041" y="1263"/>
                    <a:pt x="942" y="1286"/>
                  </a:cubicBezTo>
                  <a:lnTo>
                    <a:pt x="942" y="728"/>
                  </a:lnTo>
                  <a:cubicBezTo>
                    <a:pt x="942" y="582"/>
                    <a:pt x="1064" y="437"/>
                    <a:pt x="1233" y="437"/>
                  </a:cubicBezTo>
                  <a:close/>
                  <a:moveTo>
                    <a:pt x="1233" y="1699"/>
                  </a:moveTo>
                  <a:cubicBezTo>
                    <a:pt x="1669" y="1699"/>
                    <a:pt x="2036" y="2036"/>
                    <a:pt x="2036" y="2496"/>
                  </a:cubicBezTo>
                  <a:cubicBezTo>
                    <a:pt x="2036" y="2932"/>
                    <a:pt x="1669" y="3298"/>
                    <a:pt x="1233" y="3298"/>
                  </a:cubicBezTo>
                  <a:cubicBezTo>
                    <a:pt x="797" y="3298"/>
                    <a:pt x="436" y="2932"/>
                    <a:pt x="436" y="2496"/>
                  </a:cubicBezTo>
                  <a:cubicBezTo>
                    <a:pt x="436" y="2036"/>
                    <a:pt x="797" y="1699"/>
                    <a:pt x="1233" y="1699"/>
                  </a:cubicBezTo>
                  <a:close/>
                  <a:moveTo>
                    <a:pt x="1524" y="3682"/>
                  </a:moveTo>
                  <a:lnTo>
                    <a:pt x="1524" y="5503"/>
                  </a:lnTo>
                  <a:cubicBezTo>
                    <a:pt x="1524" y="5671"/>
                    <a:pt x="1402" y="5793"/>
                    <a:pt x="1233" y="5793"/>
                  </a:cubicBezTo>
                  <a:cubicBezTo>
                    <a:pt x="1064" y="5793"/>
                    <a:pt x="942" y="5671"/>
                    <a:pt x="942" y="5503"/>
                  </a:cubicBezTo>
                  <a:lnTo>
                    <a:pt x="942" y="3682"/>
                  </a:lnTo>
                  <a:cubicBezTo>
                    <a:pt x="1041" y="3705"/>
                    <a:pt x="1134" y="3735"/>
                    <a:pt x="1233" y="3735"/>
                  </a:cubicBezTo>
                  <a:cubicBezTo>
                    <a:pt x="1332" y="3735"/>
                    <a:pt x="1425" y="3705"/>
                    <a:pt x="1524" y="3682"/>
                  </a:cubicBezTo>
                  <a:close/>
                  <a:moveTo>
                    <a:pt x="1233" y="1"/>
                  </a:moveTo>
                  <a:cubicBezTo>
                    <a:pt x="820" y="1"/>
                    <a:pt x="506" y="338"/>
                    <a:pt x="506" y="728"/>
                  </a:cubicBezTo>
                  <a:lnTo>
                    <a:pt x="506" y="1478"/>
                  </a:lnTo>
                  <a:cubicBezTo>
                    <a:pt x="192" y="1722"/>
                    <a:pt x="0" y="2083"/>
                    <a:pt x="0" y="2496"/>
                  </a:cubicBezTo>
                  <a:cubicBezTo>
                    <a:pt x="0" y="2885"/>
                    <a:pt x="192" y="3246"/>
                    <a:pt x="506" y="3490"/>
                  </a:cubicBezTo>
                  <a:lnTo>
                    <a:pt x="506" y="5503"/>
                  </a:lnTo>
                  <a:cubicBezTo>
                    <a:pt x="506" y="5915"/>
                    <a:pt x="820" y="6253"/>
                    <a:pt x="1233" y="6253"/>
                  </a:cubicBezTo>
                  <a:cubicBezTo>
                    <a:pt x="1623" y="6253"/>
                    <a:pt x="1960" y="5915"/>
                    <a:pt x="1960" y="5503"/>
                  </a:cubicBezTo>
                  <a:lnTo>
                    <a:pt x="1960" y="3490"/>
                  </a:lnTo>
                  <a:cubicBezTo>
                    <a:pt x="2274" y="3246"/>
                    <a:pt x="2472" y="2885"/>
                    <a:pt x="2472" y="2496"/>
                  </a:cubicBezTo>
                  <a:cubicBezTo>
                    <a:pt x="2472" y="2083"/>
                    <a:pt x="2274" y="1722"/>
                    <a:pt x="1960" y="1478"/>
                  </a:cubicBezTo>
                  <a:lnTo>
                    <a:pt x="1960" y="728"/>
                  </a:lnTo>
                  <a:cubicBezTo>
                    <a:pt x="1960" y="338"/>
                    <a:pt x="1623" y="1"/>
                    <a:pt x="1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2"/>
            <p:cNvSpPr/>
            <p:nvPr/>
          </p:nvSpPr>
          <p:spPr>
            <a:xfrm>
              <a:off x="6802020" y="1246132"/>
              <a:ext cx="56844" cy="143788"/>
            </a:xfrm>
            <a:custGeom>
              <a:rect b="b" l="l" r="r" t="t"/>
              <a:pathLst>
                <a:path extrusionOk="0" h="6253" w="2472">
                  <a:moveTo>
                    <a:pt x="1233" y="437"/>
                  </a:moveTo>
                  <a:cubicBezTo>
                    <a:pt x="1408" y="437"/>
                    <a:pt x="1524" y="582"/>
                    <a:pt x="1524" y="728"/>
                  </a:cubicBezTo>
                  <a:lnTo>
                    <a:pt x="1524" y="1286"/>
                  </a:lnTo>
                  <a:cubicBezTo>
                    <a:pt x="1431" y="1263"/>
                    <a:pt x="1332" y="1234"/>
                    <a:pt x="1233" y="1234"/>
                  </a:cubicBezTo>
                  <a:cubicBezTo>
                    <a:pt x="1140" y="1234"/>
                    <a:pt x="1041" y="1263"/>
                    <a:pt x="942" y="1286"/>
                  </a:cubicBezTo>
                  <a:lnTo>
                    <a:pt x="942" y="728"/>
                  </a:lnTo>
                  <a:cubicBezTo>
                    <a:pt x="942" y="582"/>
                    <a:pt x="1064" y="437"/>
                    <a:pt x="1233" y="437"/>
                  </a:cubicBezTo>
                  <a:close/>
                  <a:moveTo>
                    <a:pt x="1233" y="1699"/>
                  </a:moveTo>
                  <a:cubicBezTo>
                    <a:pt x="1669" y="1699"/>
                    <a:pt x="2036" y="2036"/>
                    <a:pt x="2036" y="2496"/>
                  </a:cubicBezTo>
                  <a:cubicBezTo>
                    <a:pt x="2036" y="2932"/>
                    <a:pt x="1669" y="3298"/>
                    <a:pt x="1233" y="3298"/>
                  </a:cubicBezTo>
                  <a:cubicBezTo>
                    <a:pt x="797" y="3298"/>
                    <a:pt x="436" y="2932"/>
                    <a:pt x="436" y="2496"/>
                  </a:cubicBezTo>
                  <a:cubicBezTo>
                    <a:pt x="436" y="2036"/>
                    <a:pt x="797" y="1699"/>
                    <a:pt x="1233" y="1699"/>
                  </a:cubicBezTo>
                  <a:close/>
                  <a:moveTo>
                    <a:pt x="1524" y="3682"/>
                  </a:moveTo>
                  <a:lnTo>
                    <a:pt x="1524" y="5503"/>
                  </a:lnTo>
                  <a:cubicBezTo>
                    <a:pt x="1524" y="5671"/>
                    <a:pt x="1408" y="5793"/>
                    <a:pt x="1233" y="5793"/>
                  </a:cubicBezTo>
                  <a:cubicBezTo>
                    <a:pt x="1064" y="5793"/>
                    <a:pt x="942" y="5671"/>
                    <a:pt x="942" y="5503"/>
                  </a:cubicBezTo>
                  <a:lnTo>
                    <a:pt x="942" y="3682"/>
                  </a:lnTo>
                  <a:cubicBezTo>
                    <a:pt x="1041" y="3705"/>
                    <a:pt x="1140" y="3735"/>
                    <a:pt x="1233" y="3735"/>
                  </a:cubicBezTo>
                  <a:cubicBezTo>
                    <a:pt x="1332" y="3735"/>
                    <a:pt x="1431" y="3705"/>
                    <a:pt x="1524" y="3682"/>
                  </a:cubicBezTo>
                  <a:close/>
                  <a:moveTo>
                    <a:pt x="1233" y="1"/>
                  </a:moveTo>
                  <a:cubicBezTo>
                    <a:pt x="826" y="1"/>
                    <a:pt x="506" y="338"/>
                    <a:pt x="506" y="728"/>
                  </a:cubicBezTo>
                  <a:lnTo>
                    <a:pt x="506" y="1478"/>
                  </a:lnTo>
                  <a:cubicBezTo>
                    <a:pt x="192" y="1722"/>
                    <a:pt x="0" y="2083"/>
                    <a:pt x="0" y="2496"/>
                  </a:cubicBezTo>
                  <a:cubicBezTo>
                    <a:pt x="0" y="2885"/>
                    <a:pt x="192" y="3246"/>
                    <a:pt x="506" y="3490"/>
                  </a:cubicBezTo>
                  <a:lnTo>
                    <a:pt x="506" y="5503"/>
                  </a:lnTo>
                  <a:cubicBezTo>
                    <a:pt x="506" y="5915"/>
                    <a:pt x="826" y="6253"/>
                    <a:pt x="1233" y="6253"/>
                  </a:cubicBezTo>
                  <a:cubicBezTo>
                    <a:pt x="1623" y="6253"/>
                    <a:pt x="1960" y="5915"/>
                    <a:pt x="1960" y="5503"/>
                  </a:cubicBezTo>
                  <a:lnTo>
                    <a:pt x="1960" y="3490"/>
                  </a:lnTo>
                  <a:cubicBezTo>
                    <a:pt x="2280" y="3246"/>
                    <a:pt x="2472" y="2885"/>
                    <a:pt x="2472" y="2496"/>
                  </a:cubicBezTo>
                  <a:cubicBezTo>
                    <a:pt x="2472" y="2083"/>
                    <a:pt x="2280" y="1722"/>
                    <a:pt x="1960" y="1478"/>
                  </a:cubicBezTo>
                  <a:lnTo>
                    <a:pt x="1960" y="728"/>
                  </a:lnTo>
                  <a:cubicBezTo>
                    <a:pt x="1960" y="338"/>
                    <a:pt x="1623" y="1"/>
                    <a:pt x="1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5" name="Google Shape;3095;p72"/>
          <p:cNvSpPr/>
          <p:nvPr/>
        </p:nvSpPr>
        <p:spPr>
          <a:xfrm>
            <a:off x="6082138" y="1489758"/>
            <a:ext cx="343177" cy="240206"/>
          </a:xfrm>
          <a:custGeom>
            <a:rect b="b" l="l" r="r" t="t"/>
            <a:pathLst>
              <a:path extrusionOk="0" h="10446" w="14924">
                <a:moveTo>
                  <a:pt x="7270" y="1937"/>
                </a:moveTo>
                <a:lnTo>
                  <a:pt x="7270" y="2664"/>
                </a:lnTo>
                <a:lnTo>
                  <a:pt x="6514" y="2664"/>
                </a:lnTo>
                <a:lnTo>
                  <a:pt x="6514" y="1937"/>
                </a:lnTo>
                <a:close/>
                <a:moveTo>
                  <a:pt x="6078" y="3101"/>
                </a:moveTo>
                <a:lnTo>
                  <a:pt x="6078" y="3804"/>
                </a:lnTo>
                <a:lnTo>
                  <a:pt x="5327" y="3804"/>
                </a:lnTo>
                <a:lnTo>
                  <a:pt x="5327" y="3101"/>
                </a:lnTo>
                <a:close/>
                <a:moveTo>
                  <a:pt x="7270" y="3101"/>
                </a:moveTo>
                <a:lnTo>
                  <a:pt x="7270" y="3804"/>
                </a:lnTo>
                <a:lnTo>
                  <a:pt x="6514" y="3804"/>
                </a:lnTo>
                <a:lnTo>
                  <a:pt x="6514" y="3101"/>
                </a:lnTo>
                <a:close/>
                <a:moveTo>
                  <a:pt x="436" y="3758"/>
                </a:moveTo>
                <a:lnTo>
                  <a:pt x="942" y="5985"/>
                </a:lnTo>
                <a:lnTo>
                  <a:pt x="942" y="6322"/>
                </a:lnTo>
                <a:lnTo>
                  <a:pt x="797" y="6322"/>
                </a:lnTo>
                <a:cubicBezTo>
                  <a:pt x="605" y="6322"/>
                  <a:pt x="436" y="6154"/>
                  <a:pt x="436" y="5939"/>
                </a:cubicBezTo>
                <a:lnTo>
                  <a:pt x="436" y="3758"/>
                </a:lnTo>
                <a:close/>
                <a:moveTo>
                  <a:pt x="12161" y="1524"/>
                </a:moveTo>
                <a:cubicBezTo>
                  <a:pt x="12329" y="1524"/>
                  <a:pt x="12452" y="1647"/>
                  <a:pt x="12452" y="1815"/>
                </a:cubicBezTo>
                <a:lnTo>
                  <a:pt x="12452" y="4578"/>
                </a:lnTo>
                <a:cubicBezTo>
                  <a:pt x="12452" y="4700"/>
                  <a:pt x="12550" y="4799"/>
                  <a:pt x="12673" y="4799"/>
                </a:cubicBezTo>
                <a:cubicBezTo>
                  <a:pt x="12795" y="4799"/>
                  <a:pt x="12888" y="4700"/>
                  <a:pt x="12888" y="4578"/>
                </a:cubicBezTo>
                <a:lnTo>
                  <a:pt x="12888" y="2932"/>
                </a:lnTo>
                <a:cubicBezTo>
                  <a:pt x="12888" y="2763"/>
                  <a:pt x="13033" y="2618"/>
                  <a:pt x="13202" y="2618"/>
                </a:cubicBezTo>
                <a:cubicBezTo>
                  <a:pt x="13277" y="2618"/>
                  <a:pt x="13347" y="2641"/>
                  <a:pt x="13423" y="2688"/>
                </a:cubicBezTo>
                <a:cubicBezTo>
                  <a:pt x="13469" y="2763"/>
                  <a:pt x="13522" y="2833"/>
                  <a:pt x="13522" y="2909"/>
                </a:cubicBezTo>
                <a:lnTo>
                  <a:pt x="13522" y="6904"/>
                </a:lnTo>
                <a:cubicBezTo>
                  <a:pt x="13522" y="7218"/>
                  <a:pt x="13400" y="7509"/>
                  <a:pt x="13179" y="7730"/>
                </a:cubicBezTo>
                <a:cubicBezTo>
                  <a:pt x="13109" y="7829"/>
                  <a:pt x="13056" y="7945"/>
                  <a:pt x="13056" y="8044"/>
                </a:cubicBezTo>
                <a:lnTo>
                  <a:pt x="13056" y="10010"/>
                </a:lnTo>
                <a:lnTo>
                  <a:pt x="10468" y="10010"/>
                </a:lnTo>
                <a:lnTo>
                  <a:pt x="10468" y="8090"/>
                </a:lnTo>
                <a:cubicBezTo>
                  <a:pt x="10468" y="7945"/>
                  <a:pt x="10416" y="7776"/>
                  <a:pt x="10294" y="7707"/>
                </a:cubicBezTo>
                <a:lnTo>
                  <a:pt x="9567" y="7270"/>
                </a:lnTo>
                <a:cubicBezTo>
                  <a:pt x="9329" y="7148"/>
                  <a:pt x="9131" y="6956"/>
                  <a:pt x="8985" y="6735"/>
                </a:cubicBezTo>
                <a:lnTo>
                  <a:pt x="8020" y="5427"/>
                </a:lnTo>
                <a:lnTo>
                  <a:pt x="8165" y="5427"/>
                </a:lnTo>
                <a:cubicBezTo>
                  <a:pt x="8201" y="5421"/>
                  <a:pt x="8236" y="5418"/>
                  <a:pt x="8269" y="5418"/>
                </a:cubicBezTo>
                <a:cubicBezTo>
                  <a:pt x="8371" y="5418"/>
                  <a:pt x="8462" y="5445"/>
                  <a:pt x="8549" y="5502"/>
                </a:cubicBezTo>
                <a:lnTo>
                  <a:pt x="9666" y="6131"/>
                </a:lnTo>
                <a:cubicBezTo>
                  <a:pt x="9704" y="6154"/>
                  <a:pt x="9746" y="6165"/>
                  <a:pt x="9785" y="6165"/>
                </a:cubicBezTo>
                <a:cubicBezTo>
                  <a:pt x="9824" y="6165"/>
                  <a:pt x="9861" y="6154"/>
                  <a:pt x="9887" y="6131"/>
                </a:cubicBezTo>
                <a:cubicBezTo>
                  <a:pt x="9957" y="6084"/>
                  <a:pt x="10003" y="6008"/>
                  <a:pt x="10003" y="5939"/>
                </a:cubicBezTo>
                <a:lnTo>
                  <a:pt x="10003" y="5549"/>
                </a:lnTo>
                <a:cubicBezTo>
                  <a:pt x="10003" y="5526"/>
                  <a:pt x="10003" y="5502"/>
                  <a:pt x="9980" y="5473"/>
                </a:cubicBezTo>
                <a:lnTo>
                  <a:pt x="9131" y="2856"/>
                </a:lnTo>
                <a:cubicBezTo>
                  <a:pt x="9084" y="2688"/>
                  <a:pt x="9183" y="2519"/>
                  <a:pt x="9352" y="2472"/>
                </a:cubicBezTo>
                <a:cubicBezTo>
                  <a:pt x="9382" y="2461"/>
                  <a:pt x="9414" y="2456"/>
                  <a:pt x="9446" y="2456"/>
                </a:cubicBezTo>
                <a:cubicBezTo>
                  <a:pt x="9564" y="2456"/>
                  <a:pt x="9682" y="2531"/>
                  <a:pt x="9741" y="2664"/>
                </a:cubicBezTo>
                <a:lnTo>
                  <a:pt x="10370" y="4630"/>
                </a:lnTo>
                <a:cubicBezTo>
                  <a:pt x="10389" y="4728"/>
                  <a:pt x="10479" y="4781"/>
                  <a:pt x="10566" y="4781"/>
                </a:cubicBezTo>
                <a:cubicBezTo>
                  <a:pt x="10582" y="4781"/>
                  <a:pt x="10598" y="4779"/>
                  <a:pt x="10614" y="4775"/>
                </a:cubicBezTo>
                <a:cubicBezTo>
                  <a:pt x="10707" y="4775"/>
                  <a:pt x="10806" y="4677"/>
                  <a:pt x="10806" y="4578"/>
                </a:cubicBezTo>
                <a:lnTo>
                  <a:pt x="10806" y="1815"/>
                </a:lnTo>
                <a:cubicBezTo>
                  <a:pt x="10806" y="1647"/>
                  <a:pt x="10928" y="1524"/>
                  <a:pt x="11096" y="1524"/>
                </a:cubicBezTo>
                <a:cubicBezTo>
                  <a:pt x="11265" y="1524"/>
                  <a:pt x="11411" y="1647"/>
                  <a:pt x="11411" y="1815"/>
                </a:cubicBezTo>
                <a:lnTo>
                  <a:pt x="11411" y="4578"/>
                </a:lnTo>
                <a:cubicBezTo>
                  <a:pt x="11411" y="4700"/>
                  <a:pt x="11509" y="4799"/>
                  <a:pt x="11632" y="4799"/>
                </a:cubicBezTo>
                <a:cubicBezTo>
                  <a:pt x="11748" y="4799"/>
                  <a:pt x="11847" y="4700"/>
                  <a:pt x="11847" y="4578"/>
                </a:cubicBezTo>
                <a:lnTo>
                  <a:pt x="11847" y="1815"/>
                </a:lnTo>
                <a:cubicBezTo>
                  <a:pt x="11847" y="1647"/>
                  <a:pt x="11992" y="1524"/>
                  <a:pt x="12161" y="1524"/>
                </a:cubicBezTo>
                <a:close/>
                <a:moveTo>
                  <a:pt x="797" y="1"/>
                </a:moveTo>
                <a:cubicBezTo>
                  <a:pt x="361" y="1"/>
                  <a:pt x="0" y="361"/>
                  <a:pt x="0" y="798"/>
                </a:cubicBezTo>
                <a:lnTo>
                  <a:pt x="0" y="5939"/>
                </a:lnTo>
                <a:cubicBezTo>
                  <a:pt x="0" y="6398"/>
                  <a:pt x="361" y="6759"/>
                  <a:pt x="797" y="6759"/>
                </a:cubicBezTo>
                <a:lnTo>
                  <a:pt x="942" y="6759"/>
                </a:lnTo>
                <a:lnTo>
                  <a:pt x="942" y="6904"/>
                </a:lnTo>
                <a:cubicBezTo>
                  <a:pt x="942" y="7340"/>
                  <a:pt x="1088" y="7730"/>
                  <a:pt x="1378" y="8044"/>
                </a:cubicBezTo>
                <a:lnTo>
                  <a:pt x="1402" y="8044"/>
                </a:lnTo>
                <a:lnTo>
                  <a:pt x="1402" y="8916"/>
                </a:lnTo>
                <a:cubicBezTo>
                  <a:pt x="1402" y="9038"/>
                  <a:pt x="1501" y="9137"/>
                  <a:pt x="1623" y="9137"/>
                </a:cubicBezTo>
                <a:cubicBezTo>
                  <a:pt x="1745" y="9137"/>
                  <a:pt x="1838" y="9038"/>
                  <a:pt x="1838" y="8916"/>
                </a:cubicBezTo>
                <a:lnTo>
                  <a:pt x="1838" y="8044"/>
                </a:lnTo>
                <a:cubicBezTo>
                  <a:pt x="1838" y="7945"/>
                  <a:pt x="1791" y="7829"/>
                  <a:pt x="1692" y="7730"/>
                </a:cubicBezTo>
                <a:cubicBezTo>
                  <a:pt x="1501" y="7509"/>
                  <a:pt x="1378" y="7218"/>
                  <a:pt x="1378" y="6904"/>
                </a:cubicBezTo>
                <a:lnTo>
                  <a:pt x="1378" y="5962"/>
                </a:lnTo>
                <a:lnTo>
                  <a:pt x="1378" y="5910"/>
                </a:lnTo>
                <a:lnTo>
                  <a:pt x="820" y="3467"/>
                </a:lnTo>
                <a:cubicBezTo>
                  <a:pt x="797" y="3391"/>
                  <a:pt x="820" y="3292"/>
                  <a:pt x="872" y="3223"/>
                </a:cubicBezTo>
                <a:cubicBezTo>
                  <a:pt x="896" y="3176"/>
                  <a:pt x="965" y="3124"/>
                  <a:pt x="1041" y="3101"/>
                </a:cubicBezTo>
                <a:cubicBezTo>
                  <a:pt x="1066" y="3094"/>
                  <a:pt x="1090" y="3091"/>
                  <a:pt x="1112" y="3091"/>
                </a:cubicBezTo>
                <a:cubicBezTo>
                  <a:pt x="1174" y="3091"/>
                  <a:pt x="1228" y="3113"/>
                  <a:pt x="1280" y="3147"/>
                </a:cubicBezTo>
                <a:cubicBezTo>
                  <a:pt x="1355" y="3176"/>
                  <a:pt x="1402" y="3246"/>
                  <a:pt x="1425" y="3322"/>
                </a:cubicBezTo>
                <a:lnTo>
                  <a:pt x="1745" y="4723"/>
                </a:lnTo>
                <a:cubicBezTo>
                  <a:pt x="1765" y="4828"/>
                  <a:pt x="1836" y="4898"/>
                  <a:pt x="1918" y="4898"/>
                </a:cubicBezTo>
                <a:cubicBezTo>
                  <a:pt x="1931" y="4898"/>
                  <a:pt x="1946" y="4896"/>
                  <a:pt x="1960" y="4892"/>
                </a:cubicBezTo>
                <a:cubicBezTo>
                  <a:pt x="2082" y="4892"/>
                  <a:pt x="2152" y="4799"/>
                  <a:pt x="2152" y="4677"/>
                </a:cubicBezTo>
                <a:lnTo>
                  <a:pt x="2152" y="1815"/>
                </a:lnTo>
                <a:cubicBezTo>
                  <a:pt x="2152" y="1647"/>
                  <a:pt x="2297" y="1524"/>
                  <a:pt x="2472" y="1524"/>
                </a:cubicBezTo>
                <a:cubicBezTo>
                  <a:pt x="2640" y="1524"/>
                  <a:pt x="2786" y="1647"/>
                  <a:pt x="2786" y="1815"/>
                </a:cubicBezTo>
                <a:lnTo>
                  <a:pt x="2786" y="4578"/>
                </a:lnTo>
                <a:cubicBezTo>
                  <a:pt x="2786" y="4700"/>
                  <a:pt x="2879" y="4799"/>
                  <a:pt x="3001" y="4799"/>
                </a:cubicBezTo>
                <a:cubicBezTo>
                  <a:pt x="3123" y="4799"/>
                  <a:pt x="3222" y="4700"/>
                  <a:pt x="3222" y="4578"/>
                </a:cubicBezTo>
                <a:lnTo>
                  <a:pt x="3222" y="1815"/>
                </a:lnTo>
                <a:cubicBezTo>
                  <a:pt x="3222" y="1647"/>
                  <a:pt x="3367" y="1524"/>
                  <a:pt x="3536" y="1524"/>
                </a:cubicBezTo>
                <a:cubicBezTo>
                  <a:pt x="3705" y="1524"/>
                  <a:pt x="3827" y="1647"/>
                  <a:pt x="3827" y="1815"/>
                </a:cubicBezTo>
                <a:lnTo>
                  <a:pt x="3827" y="4578"/>
                </a:lnTo>
                <a:cubicBezTo>
                  <a:pt x="3827" y="4700"/>
                  <a:pt x="3926" y="4799"/>
                  <a:pt x="4042" y="4799"/>
                </a:cubicBezTo>
                <a:cubicBezTo>
                  <a:pt x="4164" y="4799"/>
                  <a:pt x="4263" y="4700"/>
                  <a:pt x="4263" y="4578"/>
                </a:cubicBezTo>
                <a:lnTo>
                  <a:pt x="4263" y="2496"/>
                </a:lnTo>
                <a:cubicBezTo>
                  <a:pt x="4263" y="2420"/>
                  <a:pt x="4310" y="2327"/>
                  <a:pt x="4362" y="2275"/>
                </a:cubicBezTo>
                <a:cubicBezTo>
                  <a:pt x="4432" y="2228"/>
                  <a:pt x="4507" y="2182"/>
                  <a:pt x="4600" y="2182"/>
                </a:cubicBezTo>
                <a:cubicBezTo>
                  <a:pt x="4746" y="2205"/>
                  <a:pt x="4891" y="2350"/>
                  <a:pt x="4891" y="2519"/>
                </a:cubicBezTo>
                <a:lnTo>
                  <a:pt x="4891" y="5863"/>
                </a:lnTo>
                <a:cubicBezTo>
                  <a:pt x="4891" y="5962"/>
                  <a:pt x="4943" y="6055"/>
                  <a:pt x="5013" y="6107"/>
                </a:cubicBezTo>
                <a:cubicBezTo>
                  <a:pt x="5063" y="6131"/>
                  <a:pt x="5111" y="6142"/>
                  <a:pt x="5159" y="6142"/>
                </a:cubicBezTo>
                <a:cubicBezTo>
                  <a:pt x="5207" y="6142"/>
                  <a:pt x="5255" y="6131"/>
                  <a:pt x="5304" y="6107"/>
                </a:cubicBezTo>
                <a:lnTo>
                  <a:pt x="6345" y="5526"/>
                </a:lnTo>
                <a:cubicBezTo>
                  <a:pt x="6420" y="5469"/>
                  <a:pt x="6521" y="5441"/>
                  <a:pt x="6618" y="5441"/>
                </a:cubicBezTo>
                <a:cubicBezTo>
                  <a:pt x="6650" y="5441"/>
                  <a:pt x="6681" y="5444"/>
                  <a:pt x="6711" y="5450"/>
                </a:cubicBezTo>
                <a:lnTo>
                  <a:pt x="6880" y="5450"/>
                </a:lnTo>
                <a:lnTo>
                  <a:pt x="5909" y="6782"/>
                </a:lnTo>
                <a:cubicBezTo>
                  <a:pt x="5740" y="7003"/>
                  <a:pt x="5548" y="7172"/>
                  <a:pt x="5327" y="7317"/>
                </a:cubicBezTo>
                <a:lnTo>
                  <a:pt x="4600" y="7730"/>
                </a:lnTo>
                <a:cubicBezTo>
                  <a:pt x="4507" y="7800"/>
                  <a:pt x="4432" y="7922"/>
                  <a:pt x="4432" y="8044"/>
                </a:cubicBezTo>
                <a:lnTo>
                  <a:pt x="4432" y="10010"/>
                </a:lnTo>
                <a:lnTo>
                  <a:pt x="1838" y="10010"/>
                </a:lnTo>
                <a:lnTo>
                  <a:pt x="1838" y="9957"/>
                </a:lnTo>
                <a:cubicBezTo>
                  <a:pt x="1838" y="9835"/>
                  <a:pt x="1745" y="9742"/>
                  <a:pt x="1623" y="9742"/>
                </a:cubicBezTo>
                <a:cubicBezTo>
                  <a:pt x="1501" y="9742"/>
                  <a:pt x="1402" y="9835"/>
                  <a:pt x="1402" y="9957"/>
                </a:cubicBezTo>
                <a:lnTo>
                  <a:pt x="1402" y="10079"/>
                </a:lnTo>
                <a:cubicBezTo>
                  <a:pt x="1402" y="10271"/>
                  <a:pt x="1547" y="10446"/>
                  <a:pt x="1768" y="10446"/>
                </a:cubicBezTo>
                <a:lnTo>
                  <a:pt x="4507" y="10446"/>
                </a:lnTo>
                <a:cubicBezTo>
                  <a:pt x="4699" y="10446"/>
                  <a:pt x="4868" y="10271"/>
                  <a:pt x="4868" y="10079"/>
                </a:cubicBezTo>
                <a:lnTo>
                  <a:pt x="4868" y="8090"/>
                </a:lnTo>
                <a:lnTo>
                  <a:pt x="5548" y="7683"/>
                </a:lnTo>
                <a:cubicBezTo>
                  <a:pt x="5816" y="7509"/>
                  <a:pt x="6054" y="7294"/>
                  <a:pt x="6275" y="7026"/>
                </a:cubicBezTo>
                <a:lnTo>
                  <a:pt x="6467" y="6759"/>
                </a:lnTo>
                <a:lnTo>
                  <a:pt x="8433" y="6759"/>
                </a:lnTo>
                <a:lnTo>
                  <a:pt x="8625" y="7003"/>
                </a:lnTo>
                <a:cubicBezTo>
                  <a:pt x="8817" y="7270"/>
                  <a:pt x="9061" y="7486"/>
                  <a:pt x="9352" y="7654"/>
                </a:cubicBezTo>
                <a:lnTo>
                  <a:pt x="10032" y="8044"/>
                </a:lnTo>
                <a:lnTo>
                  <a:pt x="10032" y="8090"/>
                </a:lnTo>
                <a:lnTo>
                  <a:pt x="10032" y="10079"/>
                </a:lnTo>
                <a:cubicBezTo>
                  <a:pt x="10032" y="10271"/>
                  <a:pt x="10201" y="10446"/>
                  <a:pt x="10393" y="10446"/>
                </a:cubicBezTo>
                <a:lnTo>
                  <a:pt x="13132" y="10446"/>
                </a:lnTo>
                <a:cubicBezTo>
                  <a:pt x="13324" y="10446"/>
                  <a:pt x="13493" y="10271"/>
                  <a:pt x="13493" y="10079"/>
                </a:cubicBezTo>
                <a:lnTo>
                  <a:pt x="13493" y="8044"/>
                </a:lnTo>
                <a:cubicBezTo>
                  <a:pt x="13783" y="7730"/>
                  <a:pt x="13958" y="7340"/>
                  <a:pt x="13958" y="6904"/>
                </a:cubicBezTo>
                <a:lnTo>
                  <a:pt x="13958" y="6759"/>
                </a:lnTo>
                <a:lnTo>
                  <a:pt x="14126" y="6759"/>
                </a:lnTo>
                <a:cubicBezTo>
                  <a:pt x="14563" y="6759"/>
                  <a:pt x="14923" y="6398"/>
                  <a:pt x="14923" y="5939"/>
                </a:cubicBezTo>
                <a:lnTo>
                  <a:pt x="14923" y="798"/>
                </a:lnTo>
                <a:cubicBezTo>
                  <a:pt x="14923" y="361"/>
                  <a:pt x="14563" y="1"/>
                  <a:pt x="14126" y="1"/>
                </a:cubicBezTo>
                <a:lnTo>
                  <a:pt x="12475" y="1"/>
                </a:lnTo>
                <a:cubicBezTo>
                  <a:pt x="12359" y="1"/>
                  <a:pt x="12260" y="94"/>
                  <a:pt x="12260" y="216"/>
                </a:cubicBezTo>
                <a:cubicBezTo>
                  <a:pt x="12260" y="338"/>
                  <a:pt x="12359" y="437"/>
                  <a:pt x="12475" y="437"/>
                </a:cubicBezTo>
                <a:lnTo>
                  <a:pt x="14126" y="437"/>
                </a:lnTo>
                <a:cubicBezTo>
                  <a:pt x="14318" y="437"/>
                  <a:pt x="14487" y="606"/>
                  <a:pt x="14487" y="798"/>
                </a:cubicBezTo>
                <a:lnTo>
                  <a:pt x="14487" y="5939"/>
                </a:lnTo>
                <a:cubicBezTo>
                  <a:pt x="14487" y="6154"/>
                  <a:pt x="14318" y="6322"/>
                  <a:pt x="14126" y="6322"/>
                </a:cubicBezTo>
                <a:lnTo>
                  <a:pt x="13958" y="6322"/>
                </a:lnTo>
                <a:lnTo>
                  <a:pt x="13958" y="2909"/>
                </a:lnTo>
                <a:cubicBezTo>
                  <a:pt x="13958" y="2711"/>
                  <a:pt x="13882" y="2519"/>
                  <a:pt x="13737" y="2374"/>
                </a:cubicBezTo>
                <a:cubicBezTo>
                  <a:pt x="13590" y="2247"/>
                  <a:pt x="13442" y="2177"/>
                  <a:pt x="13260" y="2177"/>
                </a:cubicBezTo>
                <a:cubicBezTo>
                  <a:pt x="13234" y="2177"/>
                  <a:pt x="13206" y="2179"/>
                  <a:pt x="13179" y="2182"/>
                </a:cubicBezTo>
                <a:cubicBezTo>
                  <a:pt x="13085" y="2182"/>
                  <a:pt x="12987" y="2205"/>
                  <a:pt x="12888" y="2228"/>
                </a:cubicBezTo>
                <a:lnTo>
                  <a:pt x="12888" y="1815"/>
                </a:lnTo>
                <a:cubicBezTo>
                  <a:pt x="12888" y="1402"/>
                  <a:pt x="12574" y="1088"/>
                  <a:pt x="12161" y="1088"/>
                </a:cubicBezTo>
                <a:cubicBezTo>
                  <a:pt x="11946" y="1088"/>
                  <a:pt x="11777" y="1164"/>
                  <a:pt x="11632" y="1309"/>
                </a:cubicBezTo>
                <a:cubicBezTo>
                  <a:pt x="11486" y="1164"/>
                  <a:pt x="11312" y="1088"/>
                  <a:pt x="11096" y="1088"/>
                </a:cubicBezTo>
                <a:cubicBezTo>
                  <a:pt x="10684" y="1088"/>
                  <a:pt x="10370" y="1402"/>
                  <a:pt x="10370" y="1815"/>
                </a:cubicBezTo>
                <a:lnTo>
                  <a:pt x="10370" y="3176"/>
                </a:lnTo>
                <a:lnTo>
                  <a:pt x="10149" y="2542"/>
                </a:lnTo>
                <a:cubicBezTo>
                  <a:pt x="10056" y="2212"/>
                  <a:pt x="9758" y="2023"/>
                  <a:pt x="9443" y="2023"/>
                </a:cubicBezTo>
                <a:cubicBezTo>
                  <a:pt x="9364" y="2023"/>
                  <a:pt x="9284" y="2035"/>
                  <a:pt x="9206" y="2060"/>
                </a:cubicBezTo>
                <a:cubicBezTo>
                  <a:pt x="8817" y="2182"/>
                  <a:pt x="8602" y="2595"/>
                  <a:pt x="8724" y="3002"/>
                </a:cubicBezTo>
                <a:lnTo>
                  <a:pt x="9567" y="5572"/>
                </a:lnTo>
                <a:lnTo>
                  <a:pt x="8770" y="5113"/>
                </a:lnTo>
                <a:cubicBezTo>
                  <a:pt x="8611" y="5031"/>
                  <a:pt x="8432" y="4985"/>
                  <a:pt x="8252" y="4985"/>
                </a:cubicBezTo>
                <a:cubicBezTo>
                  <a:pt x="8216" y="4985"/>
                  <a:pt x="8179" y="4987"/>
                  <a:pt x="8142" y="4991"/>
                </a:cubicBezTo>
                <a:lnTo>
                  <a:pt x="7968" y="4991"/>
                </a:lnTo>
                <a:cubicBezTo>
                  <a:pt x="7799" y="5014"/>
                  <a:pt x="7677" y="5113"/>
                  <a:pt x="7607" y="5258"/>
                </a:cubicBezTo>
                <a:cubicBezTo>
                  <a:pt x="7531" y="5404"/>
                  <a:pt x="7561" y="5572"/>
                  <a:pt x="7654" y="5694"/>
                </a:cubicBezTo>
                <a:lnTo>
                  <a:pt x="8113" y="6322"/>
                </a:lnTo>
                <a:lnTo>
                  <a:pt x="6804" y="6322"/>
                </a:lnTo>
                <a:lnTo>
                  <a:pt x="7241" y="5718"/>
                </a:lnTo>
                <a:cubicBezTo>
                  <a:pt x="7316" y="5595"/>
                  <a:pt x="7340" y="5427"/>
                  <a:pt x="7293" y="5281"/>
                </a:cubicBezTo>
                <a:cubicBezTo>
                  <a:pt x="7217" y="5136"/>
                  <a:pt x="7072" y="5037"/>
                  <a:pt x="6927" y="5037"/>
                </a:cubicBezTo>
                <a:lnTo>
                  <a:pt x="6758" y="5014"/>
                </a:lnTo>
                <a:cubicBezTo>
                  <a:pt x="6721" y="5010"/>
                  <a:pt x="6685" y="5008"/>
                  <a:pt x="6648" y="5008"/>
                </a:cubicBezTo>
                <a:cubicBezTo>
                  <a:pt x="6468" y="5008"/>
                  <a:pt x="6289" y="5054"/>
                  <a:pt x="6130" y="5136"/>
                </a:cubicBezTo>
                <a:lnTo>
                  <a:pt x="5327" y="5595"/>
                </a:lnTo>
                <a:lnTo>
                  <a:pt x="5327" y="4240"/>
                </a:lnTo>
                <a:lnTo>
                  <a:pt x="6078" y="4240"/>
                </a:lnTo>
                <a:lnTo>
                  <a:pt x="6078" y="4601"/>
                </a:lnTo>
                <a:cubicBezTo>
                  <a:pt x="6078" y="4723"/>
                  <a:pt x="6176" y="4822"/>
                  <a:pt x="6299" y="4822"/>
                </a:cubicBezTo>
                <a:cubicBezTo>
                  <a:pt x="6421" y="4822"/>
                  <a:pt x="6514" y="4723"/>
                  <a:pt x="6514" y="4601"/>
                </a:cubicBezTo>
                <a:lnTo>
                  <a:pt x="6514" y="4240"/>
                </a:lnTo>
                <a:lnTo>
                  <a:pt x="7270" y="4240"/>
                </a:lnTo>
                <a:lnTo>
                  <a:pt x="7270" y="4601"/>
                </a:lnTo>
                <a:cubicBezTo>
                  <a:pt x="7270" y="4723"/>
                  <a:pt x="7363" y="4822"/>
                  <a:pt x="7485" y="4822"/>
                </a:cubicBezTo>
                <a:cubicBezTo>
                  <a:pt x="7607" y="4822"/>
                  <a:pt x="7706" y="4723"/>
                  <a:pt x="7706" y="4601"/>
                </a:cubicBezTo>
                <a:lnTo>
                  <a:pt x="7706" y="4240"/>
                </a:lnTo>
                <a:lnTo>
                  <a:pt x="8235" y="4240"/>
                </a:lnTo>
                <a:cubicBezTo>
                  <a:pt x="8357" y="4240"/>
                  <a:pt x="8456" y="4142"/>
                  <a:pt x="8456" y="4019"/>
                </a:cubicBezTo>
                <a:cubicBezTo>
                  <a:pt x="8456" y="3903"/>
                  <a:pt x="8357" y="3804"/>
                  <a:pt x="8235" y="3804"/>
                </a:cubicBezTo>
                <a:lnTo>
                  <a:pt x="7706" y="3804"/>
                </a:lnTo>
                <a:lnTo>
                  <a:pt x="7706" y="3101"/>
                </a:lnTo>
                <a:lnTo>
                  <a:pt x="7822" y="3101"/>
                </a:lnTo>
                <a:cubicBezTo>
                  <a:pt x="7944" y="3101"/>
                  <a:pt x="8043" y="3002"/>
                  <a:pt x="8043" y="2885"/>
                </a:cubicBezTo>
                <a:cubicBezTo>
                  <a:pt x="8043" y="2763"/>
                  <a:pt x="7944" y="2664"/>
                  <a:pt x="7822" y="2664"/>
                </a:cubicBezTo>
                <a:lnTo>
                  <a:pt x="7706" y="2664"/>
                </a:lnTo>
                <a:lnTo>
                  <a:pt x="7706" y="1937"/>
                </a:lnTo>
                <a:lnTo>
                  <a:pt x="8648" y="1937"/>
                </a:lnTo>
                <a:cubicBezTo>
                  <a:pt x="8770" y="1937"/>
                  <a:pt x="8869" y="1839"/>
                  <a:pt x="8869" y="1722"/>
                </a:cubicBezTo>
                <a:cubicBezTo>
                  <a:pt x="8869" y="1600"/>
                  <a:pt x="8770" y="1501"/>
                  <a:pt x="8648" y="1501"/>
                </a:cubicBezTo>
                <a:lnTo>
                  <a:pt x="7706" y="1501"/>
                </a:lnTo>
                <a:lnTo>
                  <a:pt x="7706" y="1356"/>
                </a:lnTo>
                <a:cubicBezTo>
                  <a:pt x="7706" y="1234"/>
                  <a:pt x="7607" y="1141"/>
                  <a:pt x="7485" y="1141"/>
                </a:cubicBezTo>
                <a:cubicBezTo>
                  <a:pt x="7363" y="1141"/>
                  <a:pt x="7270" y="1234"/>
                  <a:pt x="7270" y="1356"/>
                </a:cubicBezTo>
                <a:lnTo>
                  <a:pt x="7270" y="1501"/>
                </a:lnTo>
                <a:lnTo>
                  <a:pt x="6514" y="1501"/>
                </a:lnTo>
                <a:lnTo>
                  <a:pt x="6514" y="1356"/>
                </a:lnTo>
                <a:cubicBezTo>
                  <a:pt x="6514" y="1234"/>
                  <a:pt x="6421" y="1141"/>
                  <a:pt x="6299" y="1141"/>
                </a:cubicBezTo>
                <a:cubicBezTo>
                  <a:pt x="6176" y="1141"/>
                  <a:pt x="6078" y="1234"/>
                  <a:pt x="6078" y="1356"/>
                </a:cubicBezTo>
                <a:lnTo>
                  <a:pt x="6078" y="1501"/>
                </a:lnTo>
                <a:lnTo>
                  <a:pt x="5862" y="1501"/>
                </a:lnTo>
                <a:cubicBezTo>
                  <a:pt x="5740" y="1501"/>
                  <a:pt x="5641" y="1600"/>
                  <a:pt x="5641" y="1722"/>
                </a:cubicBezTo>
                <a:cubicBezTo>
                  <a:pt x="5641" y="1839"/>
                  <a:pt x="5740" y="1937"/>
                  <a:pt x="5862" y="1937"/>
                </a:cubicBezTo>
                <a:lnTo>
                  <a:pt x="6078" y="1937"/>
                </a:lnTo>
                <a:lnTo>
                  <a:pt x="6078" y="2664"/>
                </a:lnTo>
                <a:lnTo>
                  <a:pt x="5327" y="2664"/>
                </a:lnTo>
                <a:lnTo>
                  <a:pt x="5327" y="2519"/>
                </a:lnTo>
                <a:cubicBezTo>
                  <a:pt x="5327" y="2106"/>
                  <a:pt x="5013" y="1769"/>
                  <a:pt x="4600" y="1745"/>
                </a:cubicBezTo>
                <a:cubicBezTo>
                  <a:pt x="4478" y="1745"/>
                  <a:pt x="4385" y="1769"/>
                  <a:pt x="4263" y="1815"/>
                </a:cubicBezTo>
                <a:cubicBezTo>
                  <a:pt x="4263" y="1402"/>
                  <a:pt x="3926" y="1088"/>
                  <a:pt x="3536" y="1088"/>
                </a:cubicBezTo>
                <a:cubicBezTo>
                  <a:pt x="3315" y="1088"/>
                  <a:pt x="3123" y="1164"/>
                  <a:pt x="3001" y="1309"/>
                </a:cubicBezTo>
                <a:cubicBezTo>
                  <a:pt x="2856" y="1164"/>
                  <a:pt x="2687" y="1088"/>
                  <a:pt x="2472" y="1088"/>
                </a:cubicBezTo>
                <a:cubicBezTo>
                  <a:pt x="2059" y="1088"/>
                  <a:pt x="1716" y="1402"/>
                  <a:pt x="1716" y="1815"/>
                </a:cubicBezTo>
                <a:lnTo>
                  <a:pt x="1716" y="2978"/>
                </a:lnTo>
                <a:cubicBezTo>
                  <a:pt x="1669" y="2885"/>
                  <a:pt x="1599" y="2810"/>
                  <a:pt x="1524" y="2763"/>
                </a:cubicBezTo>
                <a:cubicBezTo>
                  <a:pt x="1400" y="2691"/>
                  <a:pt x="1263" y="2646"/>
                  <a:pt x="1121" y="2646"/>
                </a:cubicBezTo>
                <a:cubicBezTo>
                  <a:pt x="1070" y="2646"/>
                  <a:pt x="1018" y="2652"/>
                  <a:pt x="965" y="2664"/>
                </a:cubicBezTo>
                <a:cubicBezTo>
                  <a:pt x="727" y="2740"/>
                  <a:pt x="529" y="2885"/>
                  <a:pt x="436" y="3101"/>
                </a:cubicBezTo>
                <a:lnTo>
                  <a:pt x="436" y="1937"/>
                </a:lnTo>
                <a:lnTo>
                  <a:pt x="1332" y="1937"/>
                </a:lnTo>
                <a:cubicBezTo>
                  <a:pt x="1454" y="1937"/>
                  <a:pt x="1547" y="1839"/>
                  <a:pt x="1547" y="1722"/>
                </a:cubicBezTo>
                <a:cubicBezTo>
                  <a:pt x="1547" y="1600"/>
                  <a:pt x="1454" y="1501"/>
                  <a:pt x="1332" y="1501"/>
                </a:cubicBezTo>
                <a:lnTo>
                  <a:pt x="436" y="1501"/>
                </a:lnTo>
                <a:lnTo>
                  <a:pt x="436" y="798"/>
                </a:lnTo>
                <a:cubicBezTo>
                  <a:pt x="436" y="606"/>
                  <a:pt x="605" y="437"/>
                  <a:pt x="797" y="437"/>
                </a:cubicBezTo>
                <a:lnTo>
                  <a:pt x="11387" y="437"/>
                </a:lnTo>
                <a:cubicBezTo>
                  <a:pt x="11509" y="437"/>
                  <a:pt x="11602" y="338"/>
                  <a:pt x="11602" y="216"/>
                </a:cubicBezTo>
                <a:cubicBezTo>
                  <a:pt x="11602" y="94"/>
                  <a:pt x="11509" y="1"/>
                  <a:pt x="11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6" name="Google Shape;3096;p72"/>
          <p:cNvGrpSpPr/>
          <p:nvPr/>
        </p:nvGrpSpPr>
        <p:grpSpPr>
          <a:xfrm>
            <a:off x="5397278" y="1444573"/>
            <a:ext cx="343177" cy="330461"/>
            <a:chOff x="5397278" y="1133548"/>
            <a:chExt cx="343177" cy="330461"/>
          </a:xfrm>
        </p:grpSpPr>
        <p:sp>
          <p:nvSpPr>
            <p:cNvPr id="3097" name="Google Shape;3097;p72"/>
            <p:cNvSpPr/>
            <p:nvPr/>
          </p:nvSpPr>
          <p:spPr>
            <a:xfrm>
              <a:off x="5622353" y="1180872"/>
              <a:ext cx="26766" cy="56867"/>
            </a:xfrm>
            <a:custGeom>
              <a:rect b="b" l="l" r="r" t="t"/>
              <a:pathLst>
                <a:path extrusionOk="0" h="2473" w="1164">
                  <a:moveTo>
                    <a:pt x="949" y="1"/>
                  </a:moveTo>
                  <a:cubicBezTo>
                    <a:pt x="826" y="1"/>
                    <a:pt x="728" y="100"/>
                    <a:pt x="728" y="222"/>
                  </a:cubicBezTo>
                  <a:lnTo>
                    <a:pt x="728" y="1844"/>
                  </a:lnTo>
                  <a:cubicBezTo>
                    <a:pt x="728" y="1920"/>
                    <a:pt x="704" y="1990"/>
                    <a:pt x="629" y="2013"/>
                  </a:cubicBezTo>
                  <a:cubicBezTo>
                    <a:pt x="607" y="2031"/>
                    <a:pt x="582" y="2038"/>
                    <a:pt x="557" y="2038"/>
                  </a:cubicBezTo>
                  <a:cubicBezTo>
                    <a:pt x="475" y="2038"/>
                    <a:pt x="390" y="1967"/>
                    <a:pt x="390" y="1967"/>
                  </a:cubicBezTo>
                  <a:cubicBezTo>
                    <a:pt x="352" y="1917"/>
                    <a:pt x="297" y="1892"/>
                    <a:pt x="240" y="1892"/>
                  </a:cubicBezTo>
                  <a:cubicBezTo>
                    <a:pt x="182" y="1892"/>
                    <a:pt x="123" y="1917"/>
                    <a:pt x="76" y="1967"/>
                  </a:cubicBezTo>
                  <a:cubicBezTo>
                    <a:pt x="1" y="2036"/>
                    <a:pt x="1" y="2182"/>
                    <a:pt x="76" y="2281"/>
                  </a:cubicBezTo>
                  <a:cubicBezTo>
                    <a:pt x="169" y="2356"/>
                    <a:pt x="367" y="2472"/>
                    <a:pt x="559" y="2472"/>
                  </a:cubicBezTo>
                  <a:cubicBezTo>
                    <a:pt x="658" y="2472"/>
                    <a:pt x="751" y="2449"/>
                    <a:pt x="850" y="2403"/>
                  </a:cubicBezTo>
                  <a:cubicBezTo>
                    <a:pt x="1042" y="2304"/>
                    <a:pt x="1164" y="2089"/>
                    <a:pt x="1164" y="1844"/>
                  </a:cubicBezTo>
                  <a:lnTo>
                    <a:pt x="1164" y="222"/>
                  </a:lnTo>
                  <a:cubicBezTo>
                    <a:pt x="1164" y="100"/>
                    <a:pt x="1065" y="1"/>
                    <a:pt x="9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2"/>
            <p:cNvSpPr/>
            <p:nvPr/>
          </p:nvSpPr>
          <p:spPr>
            <a:xfrm>
              <a:off x="5660203" y="1182114"/>
              <a:ext cx="41345" cy="55625"/>
            </a:xfrm>
            <a:custGeom>
              <a:rect b="b" l="l" r="r" t="t"/>
              <a:pathLst>
                <a:path extrusionOk="0" h="2419" w="1798">
                  <a:moveTo>
                    <a:pt x="921" y="1"/>
                  </a:moveTo>
                  <a:cubicBezTo>
                    <a:pt x="830" y="1"/>
                    <a:pt x="734" y="14"/>
                    <a:pt x="634" y="46"/>
                  </a:cubicBezTo>
                  <a:cubicBezTo>
                    <a:pt x="367" y="121"/>
                    <a:pt x="175" y="336"/>
                    <a:pt x="146" y="581"/>
                  </a:cubicBezTo>
                  <a:cubicBezTo>
                    <a:pt x="99" y="819"/>
                    <a:pt x="221" y="1040"/>
                    <a:pt x="413" y="1186"/>
                  </a:cubicBezTo>
                  <a:lnTo>
                    <a:pt x="437" y="1186"/>
                  </a:lnTo>
                  <a:cubicBezTo>
                    <a:pt x="466" y="1209"/>
                    <a:pt x="727" y="1331"/>
                    <a:pt x="1047" y="1430"/>
                  </a:cubicBezTo>
                  <a:cubicBezTo>
                    <a:pt x="1117" y="1476"/>
                    <a:pt x="1338" y="1575"/>
                    <a:pt x="1309" y="1744"/>
                  </a:cubicBezTo>
                  <a:cubicBezTo>
                    <a:pt x="1286" y="1866"/>
                    <a:pt x="1140" y="1982"/>
                    <a:pt x="948" y="1982"/>
                  </a:cubicBezTo>
                  <a:cubicBezTo>
                    <a:pt x="727" y="1982"/>
                    <a:pt x="536" y="1913"/>
                    <a:pt x="413" y="1767"/>
                  </a:cubicBezTo>
                  <a:cubicBezTo>
                    <a:pt x="364" y="1714"/>
                    <a:pt x="299" y="1690"/>
                    <a:pt x="238" y="1690"/>
                  </a:cubicBezTo>
                  <a:cubicBezTo>
                    <a:pt x="185" y="1690"/>
                    <a:pt x="135" y="1709"/>
                    <a:pt x="99" y="1744"/>
                  </a:cubicBezTo>
                  <a:cubicBezTo>
                    <a:pt x="0" y="1837"/>
                    <a:pt x="0" y="1982"/>
                    <a:pt x="76" y="2058"/>
                  </a:cubicBezTo>
                  <a:cubicBezTo>
                    <a:pt x="291" y="2302"/>
                    <a:pt x="611" y="2418"/>
                    <a:pt x="948" y="2418"/>
                  </a:cubicBezTo>
                  <a:cubicBezTo>
                    <a:pt x="1338" y="2418"/>
                    <a:pt x="1675" y="2180"/>
                    <a:pt x="1745" y="1814"/>
                  </a:cubicBezTo>
                  <a:cubicBezTo>
                    <a:pt x="1798" y="1546"/>
                    <a:pt x="1675" y="1209"/>
                    <a:pt x="1193" y="1017"/>
                  </a:cubicBezTo>
                  <a:cubicBezTo>
                    <a:pt x="948" y="941"/>
                    <a:pt x="704" y="819"/>
                    <a:pt x="634" y="796"/>
                  </a:cubicBezTo>
                  <a:cubicBezTo>
                    <a:pt x="582" y="773"/>
                    <a:pt x="559" y="703"/>
                    <a:pt x="582" y="651"/>
                  </a:cubicBezTo>
                  <a:cubicBezTo>
                    <a:pt x="582" y="604"/>
                    <a:pt x="611" y="505"/>
                    <a:pt x="757" y="459"/>
                  </a:cubicBezTo>
                  <a:cubicBezTo>
                    <a:pt x="810" y="441"/>
                    <a:pt x="863" y="433"/>
                    <a:pt x="914" y="433"/>
                  </a:cubicBezTo>
                  <a:cubicBezTo>
                    <a:pt x="1144" y="433"/>
                    <a:pt x="1338" y="581"/>
                    <a:pt x="1338" y="581"/>
                  </a:cubicBezTo>
                  <a:cubicBezTo>
                    <a:pt x="1379" y="622"/>
                    <a:pt x="1425" y="640"/>
                    <a:pt x="1473" y="640"/>
                  </a:cubicBezTo>
                  <a:cubicBezTo>
                    <a:pt x="1534" y="640"/>
                    <a:pt x="1597" y="610"/>
                    <a:pt x="1652" y="557"/>
                  </a:cubicBezTo>
                  <a:cubicBezTo>
                    <a:pt x="1722" y="459"/>
                    <a:pt x="1699" y="336"/>
                    <a:pt x="1600" y="267"/>
                  </a:cubicBezTo>
                  <a:cubicBezTo>
                    <a:pt x="1600" y="243"/>
                    <a:pt x="1312" y="1"/>
                    <a:pt x="9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2"/>
            <p:cNvSpPr/>
            <p:nvPr/>
          </p:nvSpPr>
          <p:spPr>
            <a:xfrm>
              <a:off x="5495835" y="1268483"/>
              <a:ext cx="41897" cy="55648"/>
            </a:xfrm>
            <a:custGeom>
              <a:rect b="b" l="l" r="r" t="t"/>
              <a:pathLst>
                <a:path extrusionOk="0" h="2420" w="1822">
                  <a:moveTo>
                    <a:pt x="222" y="0"/>
                  </a:moveTo>
                  <a:cubicBezTo>
                    <a:pt x="100" y="0"/>
                    <a:pt x="1" y="93"/>
                    <a:pt x="1" y="215"/>
                  </a:cubicBezTo>
                  <a:lnTo>
                    <a:pt x="1" y="2204"/>
                  </a:lnTo>
                  <a:cubicBezTo>
                    <a:pt x="1" y="2326"/>
                    <a:pt x="100" y="2419"/>
                    <a:pt x="222" y="2419"/>
                  </a:cubicBezTo>
                  <a:cubicBezTo>
                    <a:pt x="344" y="2419"/>
                    <a:pt x="437" y="2326"/>
                    <a:pt x="437" y="2204"/>
                  </a:cubicBezTo>
                  <a:lnTo>
                    <a:pt x="437" y="1402"/>
                  </a:lnTo>
                  <a:lnTo>
                    <a:pt x="1385" y="1402"/>
                  </a:lnTo>
                  <a:lnTo>
                    <a:pt x="1385" y="2204"/>
                  </a:lnTo>
                  <a:cubicBezTo>
                    <a:pt x="1385" y="2326"/>
                    <a:pt x="1478" y="2419"/>
                    <a:pt x="1600" y="2419"/>
                  </a:cubicBezTo>
                  <a:cubicBezTo>
                    <a:pt x="1722" y="2419"/>
                    <a:pt x="1821" y="2326"/>
                    <a:pt x="1821" y="2204"/>
                  </a:cubicBezTo>
                  <a:lnTo>
                    <a:pt x="1821" y="215"/>
                  </a:lnTo>
                  <a:cubicBezTo>
                    <a:pt x="1821" y="93"/>
                    <a:pt x="1722" y="0"/>
                    <a:pt x="1600" y="0"/>
                  </a:cubicBezTo>
                  <a:cubicBezTo>
                    <a:pt x="1478" y="0"/>
                    <a:pt x="1385" y="93"/>
                    <a:pt x="1385" y="215"/>
                  </a:cubicBezTo>
                  <a:lnTo>
                    <a:pt x="1385" y="966"/>
                  </a:lnTo>
                  <a:lnTo>
                    <a:pt x="437" y="966"/>
                  </a:lnTo>
                  <a:lnTo>
                    <a:pt x="437" y="215"/>
                  </a:lnTo>
                  <a:cubicBezTo>
                    <a:pt x="437" y="93"/>
                    <a:pt x="344"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2"/>
            <p:cNvSpPr/>
            <p:nvPr/>
          </p:nvSpPr>
          <p:spPr>
            <a:xfrm>
              <a:off x="5451316" y="1268483"/>
              <a:ext cx="35734" cy="55648"/>
            </a:xfrm>
            <a:custGeom>
              <a:rect b="b" l="l" r="r" t="t"/>
              <a:pathLst>
                <a:path extrusionOk="0" h="2420" w="1554">
                  <a:moveTo>
                    <a:pt x="774" y="436"/>
                  </a:moveTo>
                  <a:cubicBezTo>
                    <a:pt x="972" y="436"/>
                    <a:pt x="1117" y="605"/>
                    <a:pt x="1117" y="774"/>
                  </a:cubicBezTo>
                  <a:cubicBezTo>
                    <a:pt x="1117" y="966"/>
                    <a:pt x="972" y="1111"/>
                    <a:pt x="774" y="1111"/>
                  </a:cubicBezTo>
                  <a:lnTo>
                    <a:pt x="436" y="1111"/>
                  </a:lnTo>
                  <a:lnTo>
                    <a:pt x="436" y="436"/>
                  </a:lnTo>
                  <a:close/>
                  <a:moveTo>
                    <a:pt x="215" y="0"/>
                  </a:moveTo>
                  <a:cubicBezTo>
                    <a:pt x="99" y="0"/>
                    <a:pt x="0" y="93"/>
                    <a:pt x="0" y="215"/>
                  </a:cubicBezTo>
                  <a:lnTo>
                    <a:pt x="0" y="2204"/>
                  </a:lnTo>
                  <a:cubicBezTo>
                    <a:pt x="0" y="2326"/>
                    <a:pt x="99" y="2419"/>
                    <a:pt x="215" y="2419"/>
                  </a:cubicBezTo>
                  <a:cubicBezTo>
                    <a:pt x="338" y="2419"/>
                    <a:pt x="436" y="2326"/>
                    <a:pt x="436" y="2204"/>
                  </a:cubicBezTo>
                  <a:lnTo>
                    <a:pt x="436" y="1570"/>
                  </a:lnTo>
                  <a:lnTo>
                    <a:pt x="774" y="1570"/>
                  </a:lnTo>
                  <a:cubicBezTo>
                    <a:pt x="1210" y="1570"/>
                    <a:pt x="1553" y="1210"/>
                    <a:pt x="1553" y="774"/>
                  </a:cubicBezTo>
                  <a:cubicBezTo>
                    <a:pt x="1553" y="361"/>
                    <a:pt x="1210" y="0"/>
                    <a:pt x="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2"/>
            <p:cNvSpPr/>
            <p:nvPr/>
          </p:nvSpPr>
          <p:spPr>
            <a:xfrm>
              <a:off x="5551069" y="1268483"/>
              <a:ext cx="35596" cy="55648"/>
            </a:xfrm>
            <a:custGeom>
              <a:rect b="b" l="l" r="r" t="t"/>
              <a:pathLst>
                <a:path extrusionOk="0" h="2420" w="1548">
                  <a:moveTo>
                    <a:pt x="774" y="436"/>
                  </a:moveTo>
                  <a:cubicBezTo>
                    <a:pt x="943" y="436"/>
                    <a:pt x="1112" y="605"/>
                    <a:pt x="1112" y="774"/>
                  </a:cubicBezTo>
                  <a:cubicBezTo>
                    <a:pt x="1112" y="966"/>
                    <a:pt x="943" y="1111"/>
                    <a:pt x="774" y="1111"/>
                  </a:cubicBezTo>
                  <a:lnTo>
                    <a:pt x="437" y="1111"/>
                  </a:lnTo>
                  <a:lnTo>
                    <a:pt x="437" y="436"/>
                  </a:lnTo>
                  <a:close/>
                  <a:moveTo>
                    <a:pt x="216" y="0"/>
                  </a:moveTo>
                  <a:cubicBezTo>
                    <a:pt x="94" y="0"/>
                    <a:pt x="1" y="93"/>
                    <a:pt x="1" y="215"/>
                  </a:cubicBezTo>
                  <a:lnTo>
                    <a:pt x="1" y="2204"/>
                  </a:lnTo>
                  <a:cubicBezTo>
                    <a:pt x="1" y="2326"/>
                    <a:pt x="94" y="2419"/>
                    <a:pt x="216" y="2419"/>
                  </a:cubicBezTo>
                  <a:cubicBezTo>
                    <a:pt x="338" y="2419"/>
                    <a:pt x="437" y="2326"/>
                    <a:pt x="437" y="2204"/>
                  </a:cubicBezTo>
                  <a:lnTo>
                    <a:pt x="437" y="1570"/>
                  </a:lnTo>
                  <a:lnTo>
                    <a:pt x="774" y="1570"/>
                  </a:lnTo>
                  <a:cubicBezTo>
                    <a:pt x="1210" y="1570"/>
                    <a:pt x="1548" y="1210"/>
                    <a:pt x="1548" y="774"/>
                  </a:cubicBezTo>
                  <a:cubicBezTo>
                    <a:pt x="1548" y="361"/>
                    <a:pt x="1210" y="0"/>
                    <a:pt x="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2"/>
            <p:cNvSpPr/>
            <p:nvPr/>
          </p:nvSpPr>
          <p:spPr>
            <a:xfrm>
              <a:off x="5397278" y="1133548"/>
              <a:ext cx="343177" cy="330461"/>
            </a:xfrm>
            <a:custGeom>
              <a:rect b="b" l="l" r="r" t="t"/>
              <a:pathLst>
                <a:path extrusionOk="0" h="14371" w="14924">
                  <a:moveTo>
                    <a:pt x="11580" y="0"/>
                  </a:moveTo>
                  <a:cubicBezTo>
                    <a:pt x="9742" y="0"/>
                    <a:pt x="8265" y="1506"/>
                    <a:pt x="8265" y="3344"/>
                  </a:cubicBezTo>
                  <a:cubicBezTo>
                    <a:pt x="8265" y="3565"/>
                    <a:pt x="8288" y="3780"/>
                    <a:pt x="8311" y="4001"/>
                  </a:cubicBezTo>
                  <a:cubicBezTo>
                    <a:pt x="7945" y="3856"/>
                    <a:pt x="7561" y="3780"/>
                    <a:pt x="7125" y="3780"/>
                  </a:cubicBezTo>
                  <a:lnTo>
                    <a:pt x="3322" y="3780"/>
                  </a:lnTo>
                  <a:cubicBezTo>
                    <a:pt x="2711" y="3780"/>
                    <a:pt x="2106" y="3926"/>
                    <a:pt x="1600" y="4240"/>
                  </a:cubicBezTo>
                  <a:cubicBezTo>
                    <a:pt x="1478" y="4315"/>
                    <a:pt x="1455" y="4461"/>
                    <a:pt x="1524" y="4560"/>
                  </a:cubicBezTo>
                  <a:cubicBezTo>
                    <a:pt x="1559" y="4622"/>
                    <a:pt x="1636" y="4653"/>
                    <a:pt x="1710" y="4653"/>
                  </a:cubicBezTo>
                  <a:cubicBezTo>
                    <a:pt x="1747" y="4653"/>
                    <a:pt x="1784" y="4645"/>
                    <a:pt x="1815" y="4629"/>
                  </a:cubicBezTo>
                  <a:cubicBezTo>
                    <a:pt x="2275" y="4362"/>
                    <a:pt x="2786" y="4216"/>
                    <a:pt x="3322" y="4216"/>
                  </a:cubicBezTo>
                  <a:lnTo>
                    <a:pt x="7125" y="4216"/>
                  </a:lnTo>
                  <a:cubicBezTo>
                    <a:pt x="8724" y="4216"/>
                    <a:pt x="10010" y="5502"/>
                    <a:pt x="10010" y="7078"/>
                  </a:cubicBezTo>
                  <a:cubicBezTo>
                    <a:pt x="10010" y="7293"/>
                    <a:pt x="9981" y="7514"/>
                    <a:pt x="9934" y="7729"/>
                  </a:cubicBezTo>
                  <a:lnTo>
                    <a:pt x="9428" y="7729"/>
                  </a:lnTo>
                  <a:cubicBezTo>
                    <a:pt x="7974" y="7729"/>
                    <a:pt x="6759" y="8677"/>
                    <a:pt x="6299" y="9962"/>
                  </a:cubicBezTo>
                  <a:lnTo>
                    <a:pt x="3322" y="9962"/>
                  </a:lnTo>
                  <a:cubicBezTo>
                    <a:pt x="1722" y="9962"/>
                    <a:pt x="437" y="8677"/>
                    <a:pt x="437" y="7078"/>
                  </a:cubicBezTo>
                  <a:cubicBezTo>
                    <a:pt x="437" y="6397"/>
                    <a:pt x="675" y="5746"/>
                    <a:pt x="1112" y="5234"/>
                  </a:cubicBezTo>
                  <a:cubicBezTo>
                    <a:pt x="1187" y="5141"/>
                    <a:pt x="1164" y="5019"/>
                    <a:pt x="1065" y="4943"/>
                  </a:cubicBezTo>
                  <a:cubicBezTo>
                    <a:pt x="1034" y="4903"/>
                    <a:pt x="989" y="4884"/>
                    <a:pt x="942" y="4884"/>
                  </a:cubicBezTo>
                  <a:cubicBezTo>
                    <a:pt x="881" y="4884"/>
                    <a:pt x="817" y="4914"/>
                    <a:pt x="774" y="4967"/>
                  </a:cubicBezTo>
                  <a:cubicBezTo>
                    <a:pt x="268" y="5548"/>
                    <a:pt x="1" y="6304"/>
                    <a:pt x="1" y="7078"/>
                  </a:cubicBezTo>
                  <a:cubicBezTo>
                    <a:pt x="1" y="8921"/>
                    <a:pt x="1478" y="10399"/>
                    <a:pt x="3322" y="10399"/>
                  </a:cubicBezTo>
                  <a:lnTo>
                    <a:pt x="6177" y="10399"/>
                  </a:lnTo>
                  <a:cubicBezTo>
                    <a:pt x="6131" y="10614"/>
                    <a:pt x="6107" y="10835"/>
                    <a:pt x="6107" y="11050"/>
                  </a:cubicBezTo>
                  <a:cubicBezTo>
                    <a:pt x="6107" y="12870"/>
                    <a:pt x="7608" y="14371"/>
                    <a:pt x="9428" y="14371"/>
                  </a:cubicBezTo>
                  <a:lnTo>
                    <a:pt x="9597" y="14371"/>
                  </a:lnTo>
                  <a:cubicBezTo>
                    <a:pt x="9719" y="14371"/>
                    <a:pt x="9812" y="14272"/>
                    <a:pt x="9812" y="14155"/>
                  </a:cubicBezTo>
                  <a:cubicBezTo>
                    <a:pt x="9812" y="14033"/>
                    <a:pt x="9719" y="13934"/>
                    <a:pt x="9597" y="13934"/>
                  </a:cubicBezTo>
                  <a:lnTo>
                    <a:pt x="9428" y="13934"/>
                  </a:lnTo>
                  <a:cubicBezTo>
                    <a:pt x="7852" y="13934"/>
                    <a:pt x="6543" y="12626"/>
                    <a:pt x="6543" y="11050"/>
                  </a:cubicBezTo>
                  <a:cubicBezTo>
                    <a:pt x="6543" y="9451"/>
                    <a:pt x="7852" y="8165"/>
                    <a:pt x="9428" y="8165"/>
                  </a:cubicBezTo>
                  <a:lnTo>
                    <a:pt x="11609" y="8165"/>
                  </a:lnTo>
                  <a:cubicBezTo>
                    <a:pt x="13208" y="8165"/>
                    <a:pt x="14488" y="9451"/>
                    <a:pt x="14488" y="11050"/>
                  </a:cubicBezTo>
                  <a:cubicBezTo>
                    <a:pt x="14488" y="12626"/>
                    <a:pt x="13208" y="13934"/>
                    <a:pt x="11609" y="13934"/>
                  </a:cubicBezTo>
                  <a:lnTo>
                    <a:pt x="10684" y="13934"/>
                  </a:lnTo>
                  <a:cubicBezTo>
                    <a:pt x="10562" y="13934"/>
                    <a:pt x="10469" y="14033"/>
                    <a:pt x="10469" y="14155"/>
                  </a:cubicBezTo>
                  <a:cubicBezTo>
                    <a:pt x="10469" y="14272"/>
                    <a:pt x="10562" y="14371"/>
                    <a:pt x="10684" y="14371"/>
                  </a:cubicBezTo>
                  <a:lnTo>
                    <a:pt x="11609" y="14371"/>
                  </a:lnTo>
                  <a:cubicBezTo>
                    <a:pt x="13447" y="14371"/>
                    <a:pt x="14924" y="12870"/>
                    <a:pt x="14924" y="11050"/>
                  </a:cubicBezTo>
                  <a:cubicBezTo>
                    <a:pt x="14924" y="9235"/>
                    <a:pt x="13447" y="7729"/>
                    <a:pt x="11609" y="7729"/>
                  </a:cubicBezTo>
                  <a:lnTo>
                    <a:pt x="10370" y="7729"/>
                  </a:lnTo>
                  <a:cubicBezTo>
                    <a:pt x="10417" y="7514"/>
                    <a:pt x="10446" y="7293"/>
                    <a:pt x="10446" y="7078"/>
                  </a:cubicBezTo>
                  <a:cubicBezTo>
                    <a:pt x="10446" y="6857"/>
                    <a:pt x="10417" y="6642"/>
                    <a:pt x="10393" y="6450"/>
                  </a:cubicBezTo>
                  <a:lnTo>
                    <a:pt x="10393" y="6450"/>
                  </a:lnTo>
                  <a:cubicBezTo>
                    <a:pt x="10760" y="6595"/>
                    <a:pt x="11173" y="6665"/>
                    <a:pt x="11580" y="6665"/>
                  </a:cubicBezTo>
                  <a:cubicBezTo>
                    <a:pt x="12161" y="6665"/>
                    <a:pt x="12743" y="6519"/>
                    <a:pt x="13255" y="6229"/>
                  </a:cubicBezTo>
                  <a:cubicBezTo>
                    <a:pt x="13354" y="6159"/>
                    <a:pt x="13400" y="6037"/>
                    <a:pt x="13325" y="5938"/>
                  </a:cubicBezTo>
                  <a:cubicBezTo>
                    <a:pt x="13293" y="5854"/>
                    <a:pt x="13214" y="5817"/>
                    <a:pt x="13136" y="5817"/>
                  </a:cubicBezTo>
                  <a:cubicBezTo>
                    <a:pt x="13100" y="5817"/>
                    <a:pt x="13065" y="5824"/>
                    <a:pt x="13034" y="5839"/>
                  </a:cubicBezTo>
                  <a:cubicBezTo>
                    <a:pt x="12598" y="6107"/>
                    <a:pt x="12092" y="6229"/>
                    <a:pt x="11580" y="6229"/>
                  </a:cubicBezTo>
                  <a:cubicBezTo>
                    <a:pt x="11120" y="6229"/>
                    <a:pt x="10661" y="6107"/>
                    <a:pt x="10248" y="5891"/>
                  </a:cubicBezTo>
                  <a:lnTo>
                    <a:pt x="10225" y="5891"/>
                  </a:lnTo>
                  <a:cubicBezTo>
                    <a:pt x="9957" y="5211"/>
                    <a:pt x="9475" y="4629"/>
                    <a:pt x="8846" y="4240"/>
                  </a:cubicBezTo>
                  <a:cubicBezTo>
                    <a:pt x="8748" y="3949"/>
                    <a:pt x="8701" y="3635"/>
                    <a:pt x="8701" y="3344"/>
                  </a:cubicBezTo>
                  <a:cubicBezTo>
                    <a:pt x="8701" y="1745"/>
                    <a:pt x="9981" y="436"/>
                    <a:pt x="11580" y="436"/>
                  </a:cubicBezTo>
                  <a:cubicBezTo>
                    <a:pt x="13179" y="436"/>
                    <a:pt x="14488" y="1745"/>
                    <a:pt x="14488" y="3344"/>
                  </a:cubicBezTo>
                  <a:cubicBezTo>
                    <a:pt x="14488" y="4025"/>
                    <a:pt x="14249" y="4705"/>
                    <a:pt x="13790" y="5234"/>
                  </a:cubicBezTo>
                  <a:cubicBezTo>
                    <a:pt x="13691" y="5333"/>
                    <a:pt x="13714" y="5455"/>
                    <a:pt x="13813" y="5548"/>
                  </a:cubicBezTo>
                  <a:cubicBezTo>
                    <a:pt x="13836" y="5577"/>
                    <a:pt x="13883" y="5601"/>
                    <a:pt x="13935" y="5601"/>
                  </a:cubicBezTo>
                  <a:cubicBezTo>
                    <a:pt x="14005" y="5601"/>
                    <a:pt x="14052" y="5577"/>
                    <a:pt x="14104" y="5525"/>
                  </a:cubicBezTo>
                  <a:cubicBezTo>
                    <a:pt x="14633" y="4920"/>
                    <a:pt x="14924" y="4147"/>
                    <a:pt x="14924" y="3344"/>
                  </a:cubicBezTo>
                  <a:cubicBezTo>
                    <a:pt x="14924" y="1506"/>
                    <a:pt x="13423" y="0"/>
                    <a:pt x="11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2"/>
            <p:cNvSpPr/>
            <p:nvPr/>
          </p:nvSpPr>
          <p:spPr>
            <a:xfrm>
              <a:off x="5638013" y="1341883"/>
              <a:ext cx="66341" cy="95383"/>
            </a:xfrm>
            <a:custGeom>
              <a:rect b="b" l="l" r="r" t="t"/>
              <a:pathLst>
                <a:path extrusionOk="0" h="4148" w="2885">
                  <a:moveTo>
                    <a:pt x="1745" y="1653"/>
                  </a:moveTo>
                  <a:lnTo>
                    <a:pt x="1576" y="2478"/>
                  </a:lnTo>
                  <a:lnTo>
                    <a:pt x="1140" y="2478"/>
                  </a:lnTo>
                  <a:lnTo>
                    <a:pt x="1309" y="1653"/>
                  </a:lnTo>
                  <a:close/>
                  <a:moveTo>
                    <a:pt x="1379" y="1"/>
                  </a:moveTo>
                  <a:cubicBezTo>
                    <a:pt x="1282" y="1"/>
                    <a:pt x="1206" y="71"/>
                    <a:pt x="1186" y="175"/>
                  </a:cubicBezTo>
                  <a:lnTo>
                    <a:pt x="965" y="1216"/>
                  </a:lnTo>
                  <a:lnTo>
                    <a:pt x="483" y="1216"/>
                  </a:lnTo>
                  <a:cubicBezTo>
                    <a:pt x="361" y="1216"/>
                    <a:pt x="268" y="1315"/>
                    <a:pt x="268" y="1432"/>
                  </a:cubicBezTo>
                  <a:cubicBezTo>
                    <a:pt x="268" y="1554"/>
                    <a:pt x="361" y="1653"/>
                    <a:pt x="483" y="1653"/>
                  </a:cubicBezTo>
                  <a:lnTo>
                    <a:pt x="872" y="1653"/>
                  </a:lnTo>
                  <a:lnTo>
                    <a:pt x="704" y="2478"/>
                  </a:lnTo>
                  <a:lnTo>
                    <a:pt x="215" y="2478"/>
                  </a:lnTo>
                  <a:cubicBezTo>
                    <a:pt x="93" y="2478"/>
                    <a:pt x="0" y="2571"/>
                    <a:pt x="0" y="2694"/>
                  </a:cubicBezTo>
                  <a:cubicBezTo>
                    <a:pt x="0" y="2816"/>
                    <a:pt x="93" y="2915"/>
                    <a:pt x="215" y="2915"/>
                  </a:cubicBezTo>
                  <a:lnTo>
                    <a:pt x="605" y="2915"/>
                  </a:lnTo>
                  <a:lnTo>
                    <a:pt x="413" y="3880"/>
                  </a:lnTo>
                  <a:cubicBezTo>
                    <a:pt x="384" y="4002"/>
                    <a:pt x="459" y="4124"/>
                    <a:pt x="582" y="4148"/>
                  </a:cubicBezTo>
                  <a:lnTo>
                    <a:pt x="628" y="4148"/>
                  </a:lnTo>
                  <a:cubicBezTo>
                    <a:pt x="727" y="4148"/>
                    <a:pt x="820" y="4078"/>
                    <a:pt x="820" y="3979"/>
                  </a:cubicBezTo>
                  <a:lnTo>
                    <a:pt x="1041" y="2915"/>
                  </a:lnTo>
                  <a:lnTo>
                    <a:pt x="1477" y="2915"/>
                  </a:lnTo>
                  <a:lnTo>
                    <a:pt x="1285" y="3880"/>
                  </a:lnTo>
                  <a:cubicBezTo>
                    <a:pt x="1256" y="4002"/>
                    <a:pt x="1332" y="4124"/>
                    <a:pt x="1454" y="4148"/>
                  </a:cubicBezTo>
                  <a:lnTo>
                    <a:pt x="1501" y="4148"/>
                  </a:lnTo>
                  <a:cubicBezTo>
                    <a:pt x="1599" y="4148"/>
                    <a:pt x="1669" y="4078"/>
                    <a:pt x="1692" y="3979"/>
                  </a:cubicBezTo>
                  <a:lnTo>
                    <a:pt x="1913" y="2915"/>
                  </a:lnTo>
                  <a:lnTo>
                    <a:pt x="2396" y="2915"/>
                  </a:lnTo>
                  <a:cubicBezTo>
                    <a:pt x="2518" y="2915"/>
                    <a:pt x="2617" y="2816"/>
                    <a:pt x="2617" y="2694"/>
                  </a:cubicBezTo>
                  <a:cubicBezTo>
                    <a:pt x="2617" y="2571"/>
                    <a:pt x="2518" y="2478"/>
                    <a:pt x="2396" y="2478"/>
                  </a:cubicBezTo>
                  <a:lnTo>
                    <a:pt x="2012" y="2478"/>
                  </a:lnTo>
                  <a:lnTo>
                    <a:pt x="2181" y="1653"/>
                  </a:lnTo>
                  <a:lnTo>
                    <a:pt x="2664" y="1653"/>
                  </a:lnTo>
                  <a:cubicBezTo>
                    <a:pt x="2786" y="1653"/>
                    <a:pt x="2885" y="1554"/>
                    <a:pt x="2885" y="1432"/>
                  </a:cubicBezTo>
                  <a:cubicBezTo>
                    <a:pt x="2885" y="1315"/>
                    <a:pt x="2786" y="1216"/>
                    <a:pt x="2664" y="1216"/>
                  </a:cubicBezTo>
                  <a:lnTo>
                    <a:pt x="2274" y="1216"/>
                  </a:lnTo>
                  <a:lnTo>
                    <a:pt x="2472" y="268"/>
                  </a:lnTo>
                  <a:cubicBezTo>
                    <a:pt x="2495" y="152"/>
                    <a:pt x="2419" y="30"/>
                    <a:pt x="2303" y="7"/>
                  </a:cubicBezTo>
                  <a:cubicBezTo>
                    <a:pt x="2285" y="3"/>
                    <a:pt x="2268" y="1"/>
                    <a:pt x="2252" y="1"/>
                  </a:cubicBezTo>
                  <a:cubicBezTo>
                    <a:pt x="2154" y="1"/>
                    <a:pt x="2079" y="71"/>
                    <a:pt x="2059" y="175"/>
                  </a:cubicBezTo>
                  <a:lnTo>
                    <a:pt x="1838" y="1216"/>
                  </a:lnTo>
                  <a:lnTo>
                    <a:pt x="1402" y="1216"/>
                  </a:lnTo>
                  <a:lnTo>
                    <a:pt x="1599" y="268"/>
                  </a:lnTo>
                  <a:cubicBezTo>
                    <a:pt x="1623" y="152"/>
                    <a:pt x="1547" y="30"/>
                    <a:pt x="1431" y="7"/>
                  </a:cubicBezTo>
                  <a:cubicBezTo>
                    <a:pt x="1413" y="3"/>
                    <a:pt x="1396" y="1"/>
                    <a:pt x="1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2"/>
            <p:cNvSpPr/>
            <p:nvPr/>
          </p:nvSpPr>
          <p:spPr>
            <a:xfrm>
              <a:off x="5581698" y="1361429"/>
              <a:ext cx="47899" cy="55786"/>
            </a:xfrm>
            <a:custGeom>
              <a:rect b="b" l="l" r="r" t="t"/>
              <a:pathLst>
                <a:path extrusionOk="0" h="2426" w="2083">
                  <a:moveTo>
                    <a:pt x="1210" y="0"/>
                  </a:moveTo>
                  <a:cubicBezTo>
                    <a:pt x="536" y="0"/>
                    <a:pt x="1" y="558"/>
                    <a:pt x="1" y="1216"/>
                  </a:cubicBezTo>
                  <a:cubicBezTo>
                    <a:pt x="1" y="1890"/>
                    <a:pt x="536" y="2425"/>
                    <a:pt x="1210" y="2425"/>
                  </a:cubicBezTo>
                  <a:cubicBezTo>
                    <a:pt x="1478" y="2425"/>
                    <a:pt x="1699" y="2355"/>
                    <a:pt x="1891" y="2181"/>
                  </a:cubicBezTo>
                  <a:cubicBezTo>
                    <a:pt x="1937" y="2158"/>
                    <a:pt x="1961" y="2111"/>
                    <a:pt x="1990" y="2088"/>
                  </a:cubicBezTo>
                  <a:cubicBezTo>
                    <a:pt x="2083" y="1989"/>
                    <a:pt x="2059" y="1844"/>
                    <a:pt x="1961" y="1774"/>
                  </a:cubicBezTo>
                  <a:cubicBezTo>
                    <a:pt x="1917" y="1739"/>
                    <a:pt x="1867" y="1720"/>
                    <a:pt x="1819" y="1720"/>
                  </a:cubicBezTo>
                  <a:cubicBezTo>
                    <a:pt x="1764" y="1720"/>
                    <a:pt x="1710" y="1744"/>
                    <a:pt x="1670" y="1797"/>
                  </a:cubicBezTo>
                  <a:cubicBezTo>
                    <a:pt x="1646" y="1820"/>
                    <a:pt x="1623" y="1844"/>
                    <a:pt x="1600" y="1844"/>
                  </a:cubicBezTo>
                  <a:cubicBezTo>
                    <a:pt x="1501" y="1942"/>
                    <a:pt x="1356" y="1989"/>
                    <a:pt x="1210" y="1989"/>
                  </a:cubicBezTo>
                  <a:cubicBezTo>
                    <a:pt x="774" y="1989"/>
                    <a:pt x="437" y="1652"/>
                    <a:pt x="437" y="1216"/>
                  </a:cubicBezTo>
                  <a:cubicBezTo>
                    <a:pt x="437" y="803"/>
                    <a:pt x="774" y="436"/>
                    <a:pt x="1210" y="436"/>
                  </a:cubicBezTo>
                  <a:cubicBezTo>
                    <a:pt x="1356" y="436"/>
                    <a:pt x="1501" y="489"/>
                    <a:pt x="1623" y="582"/>
                  </a:cubicBezTo>
                  <a:cubicBezTo>
                    <a:pt x="1670" y="611"/>
                    <a:pt x="1717" y="625"/>
                    <a:pt x="1760" y="625"/>
                  </a:cubicBezTo>
                  <a:cubicBezTo>
                    <a:pt x="1831" y="625"/>
                    <a:pt x="1894" y="587"/>
                    <a:pt x="1937" y="512"/>
                  </a:cubicBezTo>
                  <a:cubicBezTo>
                    <a:pt x="2013" y="413"/>
                    <a:pt x="1990" y="291"/>
                    <a:pt x="1891" y="221"/>
                  </a:cubicBezTo>
                  <a:cubicBezTo>
                    <a:pt x="1670" y="76"/>
                    <a:pt x="1455" y="0"/>
                    <a:pt x="1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5" name="Google Shape;3105;p72"/>
          <p:cNvGrpSpPr/>
          <p:nvPr/>
        </p:nvGrpSpPr>
        <p:grpSpPr>
          <a:xfrm>
            <a:off x="2673014" y="3391035"/>
            <a:ext cx="313767" cy="343315"/>
            <a:chOff x="2673014" y="3461010"/>
            <a:chExt cx="313767" cy="343315"/>
          </a:xfrm>
        </p:grpSpPr>
        <p:sp>
          <p:nvSpPr>
            <p:cNvPr id="3106" name="Google Shape;3106;p72"/>
            <p:cNvSpPr/>
            <p:nvPr/>
          </p:nvSpPr>
          <p:spPr>
            <a:xfrm>
              <a:off x="2788955" y="3587529"/>
              <a:ext cx="34538" cy="10049"/>
            </a:xfrm>
            <a:custGeom>
              <a:rect b="b" l="l" r="r" t="t"/>
              <a:pathLst>
                <a:path extrusionOk="0" h="437" w="1502">
                  <a:moveTo>
                    <a:pt x="216" y="0"/>
                  </a:moveTo>
                  <a:cubicBezTo>
                    <a:pt x="94" y="0"/>
                    <a:pt x="1" y="99"/>
                    <a:pt x="1" y="221"/>
                  </a:cubicBezTo>
                  <a:cubicBezTo>
                    <a:pt x="1" y="344"/>
                    <a:pt x="94" y="437"/>
                    <a:pt x="216" y="437"/>
                  </a:cubicBezTo>
                  <a:lnTo>
                    <a:pt x="1280" y="437"/>
                  </a:lnTo>
                  <a:cubicBezTo>
                    <a:pt x="1402" y="437"/>
                    <a:pt x="1501" y="344"/>
                    <a:pt x="1501" y="221"/>
                  </a:cubicBezTo>
                  <a:cubicBezTo>
                    <a:pt x="1501" y="99"/>
                    <a:pt x="1402" y="0"/>
                    <a:pt x="1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2"/>
            <p:cNvSpPr/>
            <p:nvPr/>
          </p:nvSpPr>
          <p:spPr>
            <a:xfrm>
              <a:off x="2835773" y="3587529"/>
              <a:ext cx="26099" cy="10049"/>
            </a:xfrm>
            <a:custGeom>
              <a:rect b="b" l="l" r="r" t="t"/>
              <a:pathLst>
                <a:path extrusionOk="0" h="437" w="1135">
                  <a:moveTo>
                    <a:pt x="215" y="0"/>
                  </a:moveTo>
                  <a:cubicBezTo>
                    <a:pt x="93" y="0"/>
                    <a:pt x="0" y="99"/>
                    <a:pt x="0" y="221"/>
                  </a:cubicBezTo>
                  <a:cubicBezTo>
                    <a:pt x="0" y="344"/>
                    <a:pt x="93" y="437"/>
                    <a:pt x="215" y="437"/>
                  </a:cubicBezTo>
                  <a:lnTo>
                    <a:pt x="919" y="437"/>
                  </a:lnTo>
                  <a:cubicBezTo>
                    <a:pt x="1041" y="437"/>
                    <a:pt x="1134" y="344"/>
                    <a:pt x="1134" y="221"/>
                  </a:cubicBezTo>
                  <a:cubicBezTo>
                    <a:pt x="1134" y="99"/>
                    <a:pt x="1041" y="0"/>
                    <a:pt x="9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2"/>
            <p:cNvSpPr/>
            <p:nvPr/>
          </p:nvSpPr>
          <p:spPr>
            <a:xfrm>
              <a:off x="2874681" y="3587529"/>
              <a:ext cx="49117" cy="10049"/>
            </a:xfrm>
            <a:custGeom>
              <a:rect b="b" l="l" r="r" t="t"/>
              <a:pathLst>
                <a:path extrusionOk="0" h="437" w="2136">
                  <a:moveTo>
                    <a:pt x="222" y="0"/>
                  </a:moveTo>
                  <a:cubicBezTo>
                    <a:pt x="100" y="0"/>
                    <a:pt x="1" y="99"/>
                    <a:pt x="1" y="221"/>
                  </a:cubicBezTo>
                  <a:cubicBezTo>
                    <a:pt x="1" y="344"/>
                    <a:pt x="100" y="437"/>
                    <a:pt x="222" y="437"/>
                  </a:cubicBezTo>
                  <a:lnTo>
                    <a:pt x="1914" y="437"/>
                  </a:lnTo>
                  <a:cubicBezTo>
                    <a:pt x="2036" y="437"/>
                    <a:pt x="2135" y="344"/>
                    <a:pt x="2135" y="221"/>
                  </a:cubicBezTo>
                  <a:cubicBezTo>
                    <a:pt x="2135" y="99"/>
                    <a:pt x="2036" y="0"/>
                    <a:pt x="1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2"/>
            <p:cNvSpPr/>
            <p:nvPr/>
          </p:nvSpPr>
          <p:spPr>
            <a:xfrm>
              <a:off x="2746024" y="3612133"/>
              <a:ext cx="21155" cy="10049"/>
            </a:xfrm>
            <a:custGeom>
              <a:rect b="b" l="l" r="r" t="t"/>
              <a:pathLst>
                <a:path extrusionOk="0" h="437" w="920">
                  <a:moveTo>
                    <a:pt x="216" y="0"/>
                  </a:moveTo>
                  <a:cubicBezTo>
                    <a:pt x="94" y="0"/>
                    <a:pt x="1" y="94"/>
                    <a:pt x="1" y="216"/>
                  </a:cubicBezTo>
                  <a:cubicBezTo>
                    <a:pt x="1" y="338"/>
                    <a:pt x="94" y="437"/>
                    <a:pt x="216" y="437"/>
                  </a:cubicBezTo>
                  <a:lnTo>
                    <a:pt x="705" y="437"/>
                  </a:lnTo>
                  <a:cubicBezTo>
                    <a:pt x="821" y="437"/>
                    <a:pt x="920" y="338"/>
                    <a:pt x="920" y="216"/>
                  </a:cubicBezTo>
                  <a:cubicBezTo>
                    <a:pt x="920" y="94"/>
                    <a:pt x="821" y="0"/>
                    <a:pt x="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2"/>
            <p:cNvSpPr/>
            <p:nvPr/>
          </p:nvSpPr>
          <p:spPr>
            <a:xfrm>
              <a:off x="2746024" y="3587529"/>
              <a:ext cx="21155" cy="10049"/>
            </a:xfrm>
            <a:custGeom>
              <a:rect b="b" l="l" r="r" t="t"/>
              <a:pathLst>
                <a:path extrusionOk="0" h="437" w="920">
                  <a:moveTo>
                    <a:pt x="216" y="0"/>
                  </a:moveTo>
                  <a:cubicBezTo>
                    <a:pt x="94" y="0"/>
                    <a:pt x="1" y="99"/>
                    <a:pt x="1" y="221"/>
                  </a:cubicBezTo>
                  <a:cubicBezTo>
                    <a:pt x="1" y="344"/>
                    <a:pt x="94" y="437"/>
                    <a:pt x="216" y="437"/>
                  </a:cubicBezTo>
                  <a:lnTo>
                    <a:pt x="705" y="437"/>
                  </a:lnTo>
                  <a:cubicBezTo>
                    <a:pt x="821" y="437"/>
                    <a:pt x="920" y="344"/>
                    <a:pt x="920" y="221"/>
                  </a:cubicBezTo>
                  <a:cubicBezTo>
                    <a:pt x="920" y="99"/>
                    <a:pt x="821" y="0"/>
                    <a:pt x="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2"/>
            <p:cNvSpPr/>
            <p:nvPr/>
          </p:nvSpPr>
          <p:spPr>
            <a:xfrm>
              <a:off x="2813974" y="3612133"/>
              <a:ext cx="26237" cy="10049"/>
            </a:xfrm>
            <a:custGeom>
              <a:rect b="b" l="l" r="r" t="t"/>
              <a:pathLst>
                <a:path extrusionOk="0" h="437" w="1141">
                  <a:moveTo>
                    <a:pt x="221" y="0"/>
                  </a:moveTo>
                  <a:cubicBezTo>
                    <a:pt x="99" y="0"/>
                    <a:pt x="0" y="94"/>
                    <a:pt x="0" y="216"/>
                  </a:cubicBezTo>
                  <a:cubicBezTo>
                    <a:pt x="0" y="338"/>
                    <a:pt x="99" y="437"/>
                    <a:pt x="221" y="437"/>
                  </a:cubicBezTo>
                  <a:lnTo>
                    <a:pt x="919" y="437"/>
                  </a:lnTo>
                  <a:cubicBezTo>
                    <a:pt x="1041" y="437"/>
                    <a:pt x="1140" y="338"/>
                    <a:pt x="1140" y="216"/>
                  </a:cubicBezTo>
                  <a:cubicBezTo>
                    <a:pt x="1140" y="94"/>
                    <a:pt x="1041" y="0"/>
                    <a:pt x="9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2"/>
            <p:cNvSpPr/>
            <p:nvPr/>
          </p:nvSpPr>
          <p:spPr>
            <a:xfrm>
              <a:off x="2853548" y="3612133"/>
              <a:ext cx="86944" cy="10049"/>
            </a:xfrm>
            <a:custGeom>
              <a:rect b="b" l="l" r="r" t="t"/>
              <a:pathLst>
                <a:path extrusionOk="0" h="437" w="3781">
                  <a:moveTo>
                    <a:pt x="216" y="0"/>
                  </a:moveTo>
                  <a:cubicBezTo>
                    <a:pt x="100" y="0"/>
                    <a:pt x="1" y="94"/>
                    <a:pt x="1" y="216"/>
                  </a:cubicBezTo>
                  <a:cubicBezTo>
                    <a:pt x="1" y="338"/>
                    <a:pt x="100" y="437"/>
                    <a:pt x="216" y="437"/>
                  </a:cubicBezTo>
                  <a:lnTo>
                    <a:pt x="3560" y="437"/>
                  </a:lnTo>
                  <a:cubicBezTo>
                    <a:pt x="3682" y="437"/>
                    <a:pt x="3781" y="338"/>
                    <a:pt x="3781" y="216"/>
                  </a:cubicBezTo>
                  <a:cubicBezTo>
                    <a:pt x="3781" y="94"/>
                    <a:pt x="3682" y="0"/>
                    <a:pt x="3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2"/>
            <p:cNvSpPr/>
            <p:nvPr/>
          </p:nvSpPr>
          <p:spPr>
            <a:xfrm>
              <a:off x="2746024" y="3687281"/>
              <a:ext cx="21155" cy="10072"/>
            </a:xfrm>
            <a:custGeom>
              <a:rect b="b" l="l" r="r" t="t"/>
              <a:pathLst>
                <a:path extrusionOk="0" h="438" w="920">
                  <a:moveTo>
                    <a:pt x="216" y="1"/>
                  </a:moveTo>
                  <a:cubicBezTo>
                    <a:pt x="94" y="1"/>
                    <a:pt x="1" y="100"/>
                    <a:pt x="1" y="222"/>
                  </a:cubicBezTo>
                  <a:cubicBezTo>
                    <a:pt x="1" y="338"/>
                    <a:pt x="94" y="437"/>
                    <a:pt x="216" y="437"/>
                  </a:cubicBezTo>
                  <a:lnTo>
                    <a:pt x="705" y="437"/>
                  </a:lnTo>
                  <a:cubicBezTo>
                    <a:pt x="821" y="437"/>
                    <a:pt x="920" y="338"/>
                    <a:pt x="920" y="222"/>
                  </a:cubicBezTo>
                  <a:cubicBezTo>
                    <a:pt x="920" y="100"/>
                    <a:pt x="821" y="1"/>
                    <a:pt x="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2"/>
            <p:cNvSpPr/>
            <p:nvPr/>
          </p:nvSpPr>
          <p:spPr>
            <a:xfrm>
              <a:off x="2789507" y="3687281"/>
              <a:ext cx="72365" cy="10072"/>
            </a:xfrm>
            <a:custGeom>
              <a:rect b="b" l="l" r="r" t="t"/>
              <a:pathLst>
                <a:path extrusionOk="0" h="438" w="3147">
                  <a:moveTo>
                    <a:pt x="215" y="1"/>
                  </a:moveTo>
                  <a:cubicBezTo>
                    <a:pt x="93" y="1"/>
                    <a:pt x="0" y="100"/>
                    <a:pt x="0" y="222"/>
                  </a:cubicBezTo>
                  <a:cubicBezTo>
                    <a:pt x="0" y="338"/>
                    <a:pt x="93" y="437"/>
                    <a:pt x="215" y="437"/>
                  </a:cubicBezTo>
                  <a:lnTo>
                    <a:pt x="2931" y="437"/>
                  </a:lnTo>
                  <a:cubicBezTo>
                    <a:pt x="3053" y="437"/>
                    <a:pt x="3146" y="338"/>
                    <a:pt x="3146" y="222"/>
                  </a:cubicBezTo>
                  <a:cubicBezTo>
                    <a:pt x="3146" y="100"/>
                    <a:pt x="3053" y="1"/>
                    <a:pt x="2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2"/>
            <p:cNvSpPr/>
            <p:nvPr/>
          </p:nvSpPr>
          <p:spPr>
            <a:xfrm>
              <a:off x="2874681" y="3687281"/>
              <a:ext cx="49117" cy="10072"/>
            </a:xfrm>
            <a:custGeom>
              <a:rect b="b" l="l" r="r" t="t"/>
              <a:pathLst>
                <a:path extrusionOk="0" h="438" w="2136">
                  <a:moveTo>
                    <a:pt x="222" y="1"/>
                  </a:moveTo>
                  <a:cubicBezTo>
                    <a:pt x="100" y="1"/>
                    <a:pt x="1" y="100"/>
                    <a:pt x="1" y="222"/>
                  </a:cubicBezTo>
                  <a:cubicBezTo>
                    <a:pt x="1" y="338"/>
                    <a:pt x="100" y="437"/>
                    <a:pt x="222" y="437"/>
                  </a:cubicBezTo>
                  <a:lnTo>
                    <a:pt x="1914" y="437"/>
                  </a:lnTo>
                  <a:cubicBezTo>
                    <a:pt x="2036" y="437"/>
                    <a:pt x="2135" y="338"/>
                    <a:pt x="2135" y="222"/>
                  </a:cubicBezTo>
                  <a:cubicBezTo>
                    <a:pt x="2135" y="100"/>
                    <a:pt x="2036" y="1"/>
                    <a:pt x="1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2"/>
            <p:cNvSpPr/>
            <p:nvPr/>
          </p:nvSpPr>
          <p:spPr>
            <a:xfrm>
              <a:off x="2788955" y="3637681"/>
              <a:ext cx="70779" cy="10049"/>
            </a:xfrm>
            <a:custGeom>
              <a:rect b="b" l="l" r="r" t="t"/>
              <a:pathLst>
                <a:path extrusionOk="0" h="437" w="3078">
                  <a:moveTo>
                    <a:pt x="216" y="0"/>
                  </a:moveTo>
                  <a:cubicBezTo>
                    <a:pt x="94" y="0"/>
                    <a:pt x="1" y="99"/>
                    <a:pt x="1" y="221"/>
                  </a:cubicBezTo>
                  <a:cubicBezTo>
                    <a:pt x="1" y="343"/>
                    <a:pt x="94" y="436"/>
                    <a:pt x="216" y="436"/>
                  </a:cubicBezTo>
                  <a:lnTo>
                    <a:pt x="2856" y="436"/>
                  </a:lnTo>
                  <a:cubicBezTo>
                    <a:pt x="2978" y="436"/>
                    <a:pt x="3077" y="343"/>
                    <a:pt x="3077" y="221"/>
                  </a:cubicBezTo>
                  <a:cubicBezTo>
                    <a:pt x="3077" y="99"/>
                    <a:pt x="2978"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2"/>
            <p:cNvSpPr/>
            <p:nvPr/>
          </p:nvSpPr>
          <p:spPr>
            <a:xfrm>
              <a:off x="2871875" y="3637681"/>
              <a:ext cx="26237" cy="10049"/>
            </a:xfrm>
            <a:custGeom>
              <a:rect b="b" l="l" r="r" t="t"/>
              <a:pathLst>
                <a:path extrusionOk="0" h="437" w="1141">
                  <a:moveTo>
                    <a:pt x="222" y="0"/>
                  </a:moveTo>
                  <a:cubicBezTo>
                    <a:pt x="99" y="0"/>
                    <a:pt x="1" y="99"/>
                    <a:pt x="1" y="221"/>
                  </a:cubicBezTo>
                  <a:cubicBezTo>
                    <a:pt x="1" y="343"/>
                    <a:pt x="99" y="436"/>
                    <a:pt x="222" y="436"/>
                  </a:cubicBezTo>
                  <a:lnTo>
                    <a:pt x="925" y="436"/>
                  </a:lnTo>
                  <a:cubicBezTo>
                    <a:pt x="1047" y="436"/>
                    <a:pt x="1140" y="343"/>
                    <a:pt x="1140" y="221"/>
                  </a:cubicBezTo>
                  <a:cubicBezTo>
                    <a:pt x="1140" y="99"/>
                    <a:pt x="1047" y="0"/>
                    <a:pt x="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2"/>
            <p:cNvSpPr/>
            <p:nvPr/>
          </p:nvSpPr>
          <p:spPr>
            <a:xfrm>
              <a:off x="2910392" y="3637681"/>
              <a:ext cx="49646" cy="10049"/>
            </a:xfrm>
            <a:custGeom>
              <a:rect b="b" l="l" r="r" t="t"/>
              <a:pathLst>
                <a:path extrusionOk="0" h="437" w="2159">
                  <a:moveTo>
                    <a:pt x="216" y="0"/>
                  </a:moveTo>
                  <a:cubicBezTo>
                    <a:pt x="99" y="0"/>
                    <a:pt x="0" y="99"/>
                    <a:pt x="0" y="221"/>
                  </a:cubicBezTo>
                  <a:cubicBezTo>
                    <a:pt x="0" y="343"/>
                    <a:pt x="99" y="436"/>
                    <a:pt x="216" y="436"/>
                  </a:cubicBezTo>
                  <a:lnTo>
                    <a:pt x="1937" y="436"/>
                  </a:lnTo>
                  <a:cubicBezTo>
                    <a:pt x="2059" y="436"/>
                    <a:pt x="2158" y="343"/>
                    <a:pt x="2158" y="221"/>
                  </a:cubicBezTo>
                  <a:cubicBezTo>
                    <a:pt x="2158" y="99"/>
                    <a:pt x="2059" y="0"/>
                    <a:pt x="1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2"/>
            <p:cNvSpPr/>
            <p:nvPr/>
          </p:nvSpPr>
          <p:spPr>
            <a:xfrm>
              <a:off x="2788955" y="3662285"/>
              <a:ext cx="33987" cy="10049"/>
            </a:xfrm>
            <a:custGeom>
              <a:rect b="b" l="l" r="r" t="t"/>
              <a:pathLst>
                <a:path extrusionOk="0" h="437" w="1478">
                  <a:moveTo>
                    <a:pt x="216" y="0"/>
                  </a:moveTo>
                  <a:cubicBezTo>
                    <a:pt x="94" y="0"/>
                    <a:pt x="1" y="93"/>
                    <a:pt x="1" y="216"/>
                  </a:cubicBezTo>
                  <a:cubicBezTo>
                    <a:pt x="1" y="338"/>
                    <a:pt x="94" y="437"/>
                    <a:pt x="216" y="437"/>
                  </a:cubicBezTo>
                  <a:lnTo>
                    <a:pt x="1257" y="437"/>
                  </a:lnTo>
                  <a:cubicBezTo>
                    <a:pt x="1379" y="437"/>
                    <a:pt x="1478" y="338"/>
                    <a:pt x="1478" y="216"/>
                  </a:cubicBezTo>
                  <a:cubicBezTo>
                    <a:pt x="1478" y="93"/>
                    <a:pt x="1379" y="0"/>
                    <a:pt x="1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2"/>
            <p:cNvSpPr/>
            <p:nvPr/>
          </p:nvSpPr>
          <p:spPr>
            <a:xfrm>
              <a:off x="2834554" y="3662285"/>
              <a:ext cx="68111" cy="10049"/>
            </a:xfrm>
            <a:custGeom>
              <a:rect b="b" l="l" r="r" t="t"/>
              <a:pathLst>
                <a:path extrusionOk="0" h="437" w="2962">
                  <a:moveTo>
                    <a:pt x="222" y="0"/>
                  </a:moveTo>
                  <a:cubicBezTo>
                    <a:pt x="100" y="0"/>
                    <a:pt x="1" y="93"/>
                    <a:pt x="1" y="216"/>
                  </a:cubicBezTo>
                  <a:cubicBezTo>
                    <a:pt x="1" y="338"/>
                    <a:pt x="100" y="437"/>
                    <a:pt x="222" y="437"/>
                  </a:cubicBezTo>
                  <a:lnTo>
                    <a:pt x="2740" y="437"/>
                  </a:lnTo>
                  <a:cubicBezTo>
                    <a:pt x="2862" y="437"/>
                    <a:pt x="2961" y="338"/>
                    <a:pt x="2961" y="216"/>
                  </a:cubicBezTo>
                  <a:cubicBezTo>
                    <a:pt x="2961" y="93"/>
                    <a:pt x="2862" y="0"/>
                    <a:pt x="2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2"/>
            <p:cNvSpPr/>
            <p:nvPr/>
          </p:nvSpPr>
          <p:spPr>
            <a:xfrm>
              <a:off x="2914807" y="3662285"/>
              <a:ext cx="25685" cy="10049"/>
            </a:xfrm>
            <a:custGeom>
              <a:rect b="b" l="l" r="r" t="t"/>
              <a:pathLst>
                <a:path extrusionOk="0" h="437" w="1117">
                  <a:moveTo>
                    <a:pt x="221" y="0"/>
                  </a:moveTo>
                  <a:cubicBezTo>
                    <a:pt x="99" y="0"/>
                    <a:pt x="0" y="93"/>
                    <a:pt x="0" y="216"/>
                  </a:cubicBezTo>
                  <a:cubicBezTo>
                    <a:pt x="0" y="338"/>
                    <a:pt x="99" y="437"/>
                    <a:pt x="221" y="437"/>
                  </a:cubicBezTo>
                  <a:lnTo>
                    <a:pt x="896" y="437"/>
                  </a:lnTo>
                  <a:cubicBezTo>
                    <a:pt x="1018" y="437"/>
                    <a:pt x="1117" y="338"/>
                    <a:pt x="1117" y="216"/>
                  </a:cubicBezTo>
                  <a:cubicBezTo>
                    <a:pt x="1117" y="93"/>
                    <a:pt x="1018" y="0"/>
                    <a:pt x="8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2"/>
            <p:cNvSpPr/>
            <p:nvPr/>
          </p:nvSpPr>
          <p:spPr>
            <a:xfrm>
              <a:off x="2673014" y="3461010"/>
              <a:ext cx="313767" cy="343315"/>
            </a:xfrm>
            <a:custGeom>
              <a:rect b="b" l="l" r="r" t="t"/>
              <a:pathLst>
                <a:path extrusionOk="0" h="14930" w="13645">
                  <a:moveTo>
                    <a:pt x="7660" y="437"/>
                  </a:moveTo>
                  <a:cubicBezTo>
                    <a:pt x="7852" y="437"/>
                    <a:pt x="8020" y="582"/>
                    <a:pt x="8020" y="803"/>
                  </a:cubicBezTo>
                  <a:lnTo>
                    <a:pt x="8020" y="1676"/>
                  </a:lnTo>
                  <a:lnTo>
                    <a:pt x="437" y="1676"/>
                  </a:lnTo>
                  <a:lnTo>
                    <a:pt x="437" y="803"/>
                  </a:lnTo>
                  <a:cubicBezTo>
                    <a:pt x="437" y="582"/>
                    <a:pt x="582" y="437"/>
                    <a:pt x="797" y="437"/>
                  </a:cubicBezTo>
                  <a:close/>
                  <a:moveTo>
                    <a:pt x="13208" y="4630"/>
                  </a:moveTo>
                  <a:lnTo>
                    <a:pt x="13208" y="12190"/>
                  </a:lnTo>
                  <a:cubicBezTo>
                    <a:pt x="13208" y="12266"/>
                    <a:pt x="13156" y="12313"/>
                    <a:pt x="13086" y="12313"/>
                  </a:cubicBezTo>
                  <a:lnTo>
                    <a:pt x="1990" y="12313"/>
                  </a:lnTo>
                  <a:lnTo>
                    <a:pt x="1990" y="4630"/>
                  </a:lnTo>
                  <a:close/>
                  <a:moveTo>
                    <a:pt x="797" y="1"/>
                  </a:moveTo>
                  <a:cubicBezTo>
                    <a:pt x="338" y="1"/>
                    <a:pt x="1" y="344"/>
                    <a:pt x="1" y="803"/>
                  </a:cubicBezTo>
                  <a:lnTo>
                    <a:pt x="1" y="3275"/>
                  </a:lnTo>
                  <a:cubicBezTo>
                    <a:pt x="1" y="3397"/>
                    <a:pt x="99" y="3490"/>
                    <a:pt x="216" y="3490"/>
                  </a:cubicBezTo>
                  <a:cubicBezTo>
                    <a:pt x="338" y="3490"/>
                    <a:pt x="437" y="3397"/>
                    <a:pt x="437" y="3275"/>
                  </a:cubicBezTo>
                  <a:lnTo>
                    <a:pt x="437" y="2112"/>
                  </a:lnTo>
                  <a:lnTo>
                    <a:pt x="1553" y="2112"/>
                  </a:lnTo>
                  <a:lnTo>
                    <a:pt x="1553" y="12313"/>
                  </a:lnTo>
                  <a:lnTo>
                    <a:pt x="437" y="12313"/>
                  </a:lnTo>
                  <a:lnTo>
                    <a:pt x="437" y="4415"/>
                  </a:lnTo>
                  <a:cubicBezTo>
                    <a:pt x="437" y="4293"/>
                    <a:pt x="338" y="4194"/>
                    <a:pt x="216" y="4194"/>
                  </a:cubicBezTo>
                  <a:cubicBezTo>
                    <a:pt x="99" y="4194"/>
                    <a:pt x="1" y="4293"/>
                    <a:pt x="1" y="4415"/>
                  </a:cubicBezTo>
                  <a:lnTo>
                    <a:pt x="1" y="14133"/>
                  </a:lnTo>
                  <a:cubicBezTo>
                    <a:pt x="1" y="14569"/>
                    <a:pt x="338" y="14930"/>
                    <a:pt x="797" y="14930"/>
                  </a:cubicBezTo>
                  <a:lnTo>
                    <a:pt x="7660" y="14930"/>
                  </a:lnTo>
                  <a:cubicBezTo>
                    <a:pt x="8096" y="14930"/>
                    <a:pt x="8457" y="14569"/>
                    <a:pt x="8457" y="14133"/>
                  </a:cubicBezTo>
                  <a:lnTo>
                    <a:pt x="8457" y="13697"/>
                  </a:lnTo>
                  <a:cubicBezTo>
                    <a:pt x="8457" y="13575"/>
                    <a:pt x="8358" y="13476"/>
                    <a:pt x="8241" y="13476"/>
                  </a:cubicBezTo>
                  <a:cubicBezTo>
                    <a:pt x="8119" y="13476"/>
                    <a:pt x="8020" y="13575"/>
                    <a:pt x="8020" y="13697"/>
                  </a:cubicBezTo>
                  <a:lnTo>
                    <a:pt x="8020" y="14133"/>
                  </a:lnTo>
                  <a:cubicBezTo>
                    <a:pt x="8020" y="14325"/>
                    <a:pt x="7852" y="14493"/>
                    <a:pt x="7660" y="14493"/>
                  </a:cubicBezTo>
                  <a:lnTo>
                    <a:pt x="797" y="14493"/>
                  </a:lnTo>
                  <a:cubicBezTo>
                    <a:pt x="582" y="14493"/>
                    <a:pt x="437" y="14325"/>
                    <a:pt x="437" y="14133"/>
                  </a:cubicBezTo>
                  <a:lnTo>
                    <a:pt x="437" y="12749"/>
                  </a:lnTo>
                  <a:lnTo>
                    <a:pt x="13086" y="12749"/>
                  </a:lnTo>
                  <a:cubicBezTo>
                    <a:pt x="13400" y="12749"/>
                    <a:pt x="13644" y="12505"/>
                    <a:pt x="13644" y="12190"/>
                  </a:cubicBezTo>
                  <a:lnTo>
                    <a:pt x="13644" y="2257"/>
                  </a:lnTo>
                  <a:cubicBezTo>
                    <a:pt x="13644" y="1943"/>
                    <a:pt x="13400" y="1676"/>
                    <a:pt x="13086" y="1676"/>
                  </a:cubicBezTo>
                  <a:lnTo>
                    <a:pt x="11440" y="1676"/>
                  </a:lnTo>
                  <a:cubicBezTo>
                    <a:pt x="11318" y="1676"/>
                    <a:pt x="11219" y="1775"/>
                    <a:pt x="11219" y="1891"/>
                  </a:cubicBezTo>
                  <a:cubicBezTo>
                    <a:pt x="11219" y="2013"/>
                    <a:pt x="11318" y="2112"/>
                    <a:pt x="11440" y="2112"/>
                  </a:cubicBezTo>
                  <a:lnTo>
                    <a:pt x="13086" y="2112"/>
                  </a:lnTo>
                  <a:cubicBezTo>
                    <a:pt x="13156" y="2112"/>
                    <a:pt x="13208" y="2182"/>
                    <a:pt x="13208" y="2257"/>
                  </a:cubicBezTo>
                  <a:lnTo>
                    <a:pt x="13208" y="4194"/>
                  </a:lnTo>
                  <a:lnTo>
                    <a:pt x="1990" y="4194"/>
                  </a:lnTo>
                  <a:lnTo>
                    <a:pt x="1990" y="2112"/>
                  </a:lnTo>
                  <a:lnTo>
                    <a:pt x="10370" y="2112"/>
                  </a:lnTo>
                  <a:cubicBezTo>
                    <a:pt x="10492" y="2112"/>
                    <a:pt x="10591" y="2013"/>
                    <a:pt x="10591" y="1891"/>
                  </a:cubicBezTo>
                  <a:cubicBezTo>
                    <a:pt x="10591" y="1775"/>
                    <a:pt x="10492" y="1676"/>
                    <a:pt x="10370" y="1676"/>
                  </a:cubicBezTo>
                  <a:lnTo>
                    <a:pt x="8457" y="1676"/>
                  </a:lnTo>
                  <a:lnTo>
                    <a:pt x="8457" y="803"/>
                  </a:lnTo>
                  <a:cubicBezTo>
                    <a:pt x="8457" y="344"/>
                    <a:pt x="8096" y="1"/>
                    <a:pt x="7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2"/>
            <p:cNvSpPr/>
            <p:nvPr/>
          </p:nvSpPr>
          <p:spPr>
            <a:xfrm>
              <a:off x="2740942" y="3523993"/>
              <a:ext cx="19017" cy="19017"/>
            </a:xfrm>
            <a:custGeom>
              <a:rect b="b" l="l" r="r" t="t"/>
              <a:pathLst>
                <a:path extrusionOk="0" h="827" w="827">
                  <a:moveTo>
                    <a:pt x="414" y="1"/>
                  </a:moveTo>
                  <a:cubicBezTo>
                    <a:pt x="199" y="1"/>
                    <a:pt x="1" y="199"/>
                    <a:pt x="1" y="414"/>
                  </a:cubicBezTo>
                  <a:cubicBezTo>
                    <a:pt x="1" y="635"/>
                    <a:pt x="199" y="827"/>
                    <a:pt x="414" y="827"/>
                  </a:cubicBezTo>
                  <a:cubicBezTo>
                    <a:pt x="635" y="827"/>
                    <a:pt x="827" y="635"/>
                    <a:pt x="827" y="414"/>
                  </a:cubicBezTo>
                  <a:cubicBezTo>
                    <a:pt x="827" y="199"/>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2"/>
            <p:cNvSpPr/>
            <p:nvPr/>
          </p:nvSpPr>
          <p:spPr>
            <a:xfrm>
              <a:off x="2769961" y="3523993"/>
              <a:ext cx="18350" cy="19017"/>
            </a:xfrm>
            <a:custGeom>
              <a:rect b="b" l="l" r="r" t="t"/>
              <a:pathLst>
                <a:path extrusionOk="0" h="827" w="798">
                  <a:moveTo>
                    <a:pt x="391" y="1"/>
                  </a:moveTo>
                  <a:cubicBezTo>
                    <a:pt x="170" y="1"/>
                    <a:pt x="1" y="199"/>
                    <a:pt x="1" y="414"/>
                  </a:cubicBezTo>
                  <a:cubicBezTo>
                    <a:pt x="1" y="635"/>
                    <a:pt x="170" y="827"/>
                    <a:pt x="391" y="827"/>
                  </a:cubicBezTo>
                  <a:cubicBezTo>
                    <a:pt x="606" y="827"/>
                    <a:pt x="798" y="635"/>
                    <a:pt x="798" y="414"/>
                  </a:cubicBezTo>
                  <a:cubicBezTo>
                    <a:pt x="798" y="199"/>
                    <a:pt x="606" y="1"/>
                    <a:pt x="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2"/>
            <p:cNvSpPr/>
            <p:nvPr/>
          </p:nvSpPr>
          <p:spPr>
            <a:xfrm>
              <a:off x="2798314" y="3523993"/>
              <a:ext cx="18488" cy="19017"/>
            </a:xfrm>
            <a:custGeom>
              <a:rect b="b" l="l" r="r" t="t"/>
              <a:pathLst>
                <a:path extrusionOk="0" h="827" w="804">
                  <a:moveTo>
                    <a:pt x="414" y="1"/>
                  </a:moveTo>
                  <a:cubicBezTo>
                    <a:pt x="175" y="1"/>
                    <a:pt x="1" y="199"/>
                    <a:pt x="1" y="414"/>
                  </a:cubicBezTo>
                  <a:cubicBezTo>
                    <a:pt x="1" y="635"/>
                    <a:pt x="175" y="827"/>
                    <a:pt x="414" y="827"/>
                  </a:cubicBezTo>
                  <a:cubicBezTo>
                    <a:pt x="635" y="827"/>
                    <a:pt x="803" y="635"/>
                    <a:pt x="803" y="414"/>
                  </a:cubicBezTo>
                  <a:cubicBezTo>
                    <a:pt x="803" y="199"/>
                    <a:pt x="635"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6" name="Google Shape;3126;p72"/>
          <p:cNvGrpSpPr/>
          <p:nvPr/>
        </p:nvGrpSpPr>
        <p:grpSpPr>
          <a:xfrm>
            <a:off x="4712441" y="1478537"/>
            <a:ext cx="343315" cy="262005"/>
            <a:chOff x="4712441" y="1167512"/>
            <a:chExt cx="343315" cy="262005"/>
          </a:xfrm>
        </p:grpSpPr>
        <p:sp>
          <p:nvSpPr>
            <p:cNvPr id="3127" name="Google Shape;3127;p72"/>
            <p:cNvSpPr/>
            <p:nvPr/>
          </p:nvSpPr>
          <p:spPr>
            <a:xfrm>
              <a:off x="4712441" y="1172525"/>
              <a:ext cx="264672" cy="156688"/>
            </a:xfrm>
            <a:custGeom>
              <a:rect b="b" l="l" r="r" t="t"/>
              <a:pathLst>
                <a:path extrusionOk="0" h="6814" w="11510">
                  <a:moveTo>
                    <a:pt x="545" y="0"/>
                  </a:moveTo>
                  <a:cubicBezTo>
                    <a:pt x="494" y="0"/>
                    <a:pt x="446" y="17"/>
                    <a:pt x="413" y="50"/>
                  </a:cubicBezTo>
                  <a:cubicBezTo>
                    <a:pt x="146" y="271"/>
                    <a:pt x="0" y="585"/>
                    <a:pt x="0" y="922"/>
                  </a:cubicBezTo>
                  <a:lnTo>
                    <a:pt x="0" y="6592"/>
                  </a:lnTo>
                  <a:cubicBezTo>
                    <a:pt x="0" y="6715"/>
                    <a:pt x="99" y="6813"/>
                    <a:pt x="216" y="6813"/>
                  </a:cubicBezTo>
                  <a:cubicBezTo>
                    <a:pt x="338" y="6813"/>
                    <a:pt x="437" y="6715"/>
                    <a:pt x="437" y="6592"/>
                  </a:cubicBezTo>
                  <a:lnTo>
                    <a:pt x="437" y="2719"/>
                  </a:lnTo>
                  <a:lnTo>
                    <a:pt x="11295" y="2719"/>
                  </a:lnTo>
                  <a:cubicBezTo>
                    <a:pt x="11411" y="2719"/>
                    <a:pt x="11510" y="2620"/>
                    <a:pt x="11510" y="2498"/>
                  </a:cubicBezTo>
                  <a:cubicBezTo>
                    <a:pt x="11510" y="2376"/>
                    <a:pt x="11411" y="2283"/>
                    <a:pt x="11295" y="2283"/>
                  </a:cubicBezTo>
                  <a:lnTo>
                    <a:pt x="437" y="2283"/>
                  </a:lnTo>
                  <a:lnTo>
                    <a:pt x="437" y="922"/>
                  </a:lnTo>
                  <a:cubicBezTo>
                    <a:pt x="437" y="707"/>
                    <a:pt x="535" y="509"/>
                    <a:pt x="681" y="393"/>
                  </a:cubicBezTo>
                  <a:cubicBezTo>
                    <a:pt x="774" y="317"/>
                    <a:pt x="774" y="172"/>
                    <a:pt x="704" y="73"/>
                  </a:cubicBezTo>
                  <a:cubicBezTo>
                    <a:pt x="664" y="23"/>
                    <a:pt x="603" y="0"/>
                    <a:pt x="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2"/>
            <p:cNvSpPr/>
            <p:nvPr/>
          </p:nvSpPr>
          <p:spPr>
            <a:xfrm>
              <a:off x="4807111" y="1255744"/>
              <a:ext cx="41345" cy="83495"/>
            </a:xfrm>
            <a:custGeom>
              <a:rect b="b" l="l" r="r" t="t"/>
              <a:pathLst>
                <a:path extrusionOk="0" h="3631" w="1798">
                  <a:moveTo>
                    <a:pt x="1555" y="0"/>
                  </a:moveTo>
                  <a:cubicBezTo>
                    <a:pt x="1492" y="0"/>
                    <a:pt x="1426" y="25"/>
                    <a:pt x="1385" y="66"/>
                  </a:cubicBezTo>
                  <a:lnTo>
                    <a:pt x="53" y="1665"/>
                  </a:lnTo>
                  <a:cubicBezTo>
                    <a:pt x="1" y="1741"/>
                    <a:pt x="1" y="1863"/>
                    <a:pt x="53" y="1956"/>
                  </a:cubicBezTo>
                  <a:lnTo>
                    <a:pt x="1385" y="3532"/>
                  </a:lnTo>
                  <a:cubicBezTo>
                    <a:pt x="1432" y="3578"/>
                    <a:pt x="1478" y="3631"/>
                    <a:pt x="1554" y="3631"/>
                  </a:cubicBezTo>
                  <a:cubicBezTo>
                    <a:pt x="1600" y="3631"/>
                    <a:pt x="1653" y="3607"/>
                    <a:pt x="1676" y="3555"/>
                  </a:cubicBezTo>
                  <a:cubicBezTo>
                    <a:pt x="1769" y="3485"/>
                    <a:pt x="1798" y="3363"/>
                    <a:pt x="1722" y="3264"/>
                  </a:cubicBezTo>
                  <a:lnTo>
                    <a:pt x="513" y="1810"/>
                  </a:lnTo>
                  <a:lnTo>
                    <a:pt x="1722" y="356"/>
                  </a:lnTo>
                  <a:cubicBezTo>
                    <a:pt x="1798" y="263"/>
                    <a:pt x="1769" y="118"/>
                    <a:pt x="1676" y="42"/>
                  </a:cubicBezTo>
                  <a:cubicBezTo>
                    <a:pt x="1644" y="13"/>
                    <a:pt x="1600" y="0"/>
                    <a:pt x="1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2"/>
            <p:cNvSpPr/>
            <p:nvPr/>
          </p:nvSpPr>
          <p:spPr>
            <a:xfrm>
              <a:off x="4920270" y="1255744"/>
              <a:ext cx="41207" cy="83495"/>
            </a:xfrm>
            <a:custGeom>
              <a:rect b="b" l="l" r="r" t="t"/>
              <a:pathLst>
                <a:path extrusionOk="0" h="3631" w="1792">
                  <a:moveTo>
                    <a:pt x="234" y="0"/>
                  </a:moveTo>
                  <a:cubicBezTo>
                    <a:pt x="186" y="0"/>
                    <a:pt x="138" y="13"/>
                    <a:pt x="99" y="42"/>
                  </a:cubicBezTo>
                  <a:cubicBezTo>
                    <a:pt x="0" y="118"/>
                    <a:pt x="0" y="263"/>
                    <a:pt x="76" y="356"/>
                  </a:cubicBezTo>
                  <a:lnTo>
                    <a:pt x="1262" y="1810"/>
                  </a:lnTo>
                  <a:lnTo>
                    <a:pt x="76" y="3264"/>
                  </a:lnTo>
                  <a:cubicBezTo>
                    <a:pt x="0" y="3363"/>
                    <a:pt x="0" y="3485"/>
                    <a:pt x="99" y="3555"/>
                  </a:cubicBezTo>
                  <a:cubicBezTo>
                    <a:pt x="145" y="3607"/>
                    <a:pt x="192" y="3631"/>
                    <a:pt x="244" y="3631"/>
                  </a:cubicBezTo>
                  <a:cubicBezTo>
                    <a:pt x="291" y="3631"/>
                    <a:pt x="366" y="3578"/>
                    <a:pt x="413" y="3532"/>
                  </a:cubicBezTo>
                  <a:lnTo>
                    <a:pt x="1721" y="1956"/>
                  </a:lnTo>
                  <a:cubicBezTo>
                    <a:pt x="1791" y="1863"/>
                    <a:pt x="1791" y="1741"/>
                    <a:pt x="1721" y="1665"/>
                  </a:cubicBezTo>
                  <a:lnTo>
                    <a:pt x="413" y="66"/>
                  </a:lnTo>
                  <a:cubicBezTo>
                    <a:pt x="369" y="25"/>
                    <a:pt x="302"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2"/>
            <p:cNvSpPr/>
            <p:nvPr/>
          </p:nvSpPr>
          <p:spPr>
            <a:xfrm>
              <a:off x="4861150" y="1255744"/>
              <a:ext cx="45760" cy="83495"/>
            </a:xfrm>
            <a:custGeom>
              <a:rect b="b" l="l" r="r" t="t"/>
              <a:pathLst>
                <a:path extrusionOk="0" h="3631" w="1990">
                  <a:moveTo>
                    <a:pt x="1748" y="1"/>
                  </a:moveTo>
                  <a:cubicBezTo>
                    <a:pt x="1662" y="1"/>
                    <a:pt x="1587" y="45"/>
                    <a:pt x="1553" y="118"/>
                  </a:cubicBezTo>
                  <a:lnTo>
                    <a:pt x="53" y="3317"/>
                  </a:lnTo>
                  <a:cubicBezTo>
                    <a:pt x="0" y="3410"/>
                    <a:pt x="53" y="3555"/>
                    <a:pt x="146" y="3607"/>
                  </a:cubicBezTo>
                  <a:cubicBezTo>
                    <a:pt x="198" y="3607"/>
                    <a:pt x="221" y="3631"/>
                    <a:pt x="245" y="3631"/>
                  </a:cubicBezTo>
                  <a:cubicBezTo>
                    <a:pt x="344" y="3631"/>
                    <a:pt x="413" y="3578"/>
                    <a:pt x="437" y="3485"/>
                  </a:cubicBezTo>
                  <a:lnTo>
                    <a:pt x="1943" y="310"/>
                  </a:lnTo>
                  <a:cubicBezTo>
                    <a:pt x="1989" y="188"/>
                    <a:pt x="1943" y="66"/>
                    <a:pt x="1844" y="19"/>
                  </a:cubicBezTo>
                  <a:cubicBezTo>
                    <a:pt x="1812" y="7"/>
                    <a:pt x="1779" y="1"/>
                    <a:pt x="17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2"/>
            <p:cNvSpPr/>
            <p:nvPr/>
          </p:nvSpPr>
          <p:spPr>
            <a:xfrm>
              <a:off x="4712441" y="1167512"/>
              <a:ext cx="343315" cy="262005"/>
            </a:xfrm>
            <a:custGeom>
              <a:rect b="b" l="l" r="r" t="t"/>
              <a:pathLst>
                <a:path extrusionOk="0" h="11394" w="14930">
                  <a:moveTo>
                    <a:pt x="1646" y="0"/>
                  </a:moveTo>
                  <a:cubicBezTo>
                    <a:pt x="1524" y="0"/>
                    <a:pt x="1431" y="99"/>
                    <a:pt x="1431" y="221"/>
                  </a:cubicBezTo>
                  <a:cubicBezTo>
                    <a:pt x="1431" y="343"/>
                    <a:pt x="1524" y="436"/>
                    <a:pt x="1646" y="436"/>
                  </a:cubicBezTo>
                  <a:lnTo>
                    <a:pt x="13813" y="436"/>
                  </a:lnTo>
                  <a:cubicBezTo>
                    <a:pt x="14202" y="436"/>
                    <a:pt x="14493" y="756"/>
                    <a:pt x="14493" y="1140"/>
                  </a:cubicBezTo>
                  <a:lnTo>
                    <a:pt x="14493" y="2501"/>
                  </a:lnTo>
                  <a:lnTo>
                    <a:pt x="12312" y="2501"/>
                  </a:lnTo>
                  <a:cubicBezTo>
                    <a:pt x="12213" y="2501"/>
                    <a:pt x="12091" y="2594"/>
                    <a:pt x="12091" y="2716"/>
                  </a:cubicBezTo>
                  <a:cubicBezTo>
                    <a:pt x="12091" y="2838"/>
                    <a:pt x="12213" y="2937"/>
                    <a:pt x="12312" y="2937"/>
                  </a:cubicBezTo>
                  <a:lnTo>
                    <a:pt x="14493" y="2937"/>
                  </a:lnTo>
                  <a:lnTo>
                    <a:pt x="14493" y="10277"/>
                  </a:lnTo>
                  <a:cubicBezTo>
                    <a:pt x="14493" y="10666"/>
                    <a:pt x="14202" y="10957"/>
                    <a:pt x="13813" y="10957"/>
                  </a:cubicBezTo>
                  <a:lnTo>
                    <a:pt x="1117" y="10957"/>
                  </a:lnTo>
                  <a:cubicBezTo>
                    <a:pt x="751" y="10957"/>
                    <a:pt x="437" y="10666"/>
                    <a:pt x="437" y="10277"/>
                  </a:cubicBezTo>
                  <a:lnTo>
                    <a:pt x="437" y="7904"/>
                  </a:lnTo>
                  <a:cubicBezTo>
                    <a:pt x="437" y="7782"/>
                    <a:pt x="338" y="7683"/>
                    <a:pt x="216" y="7683"/>
                  </a:cubicBezTo>
                  <a:cubicBezTo>
                    <a:pt x="99" y="7683"/>
                    <a:pt x="0" y="7782"/>
                    <a:pt x="0" y="7904"/>
                  </a:cubicBezTo>
                  <a:lnTo>
                    <a:pt x="0" y="10277"/>
                  </a:lnTo>
                  <a:cubicBezTo>
                    <a:pt x="0" y="10881"/>
                    <a:pt x="506" y="11393"/>
                    <a:pt x="1117" y="11393"/>
                  </a:cubicBezTo>
                  <a:lnTo>
                    <a:pt x="13813" y="11393"/>
                  </a:lnTo>
                  <a:cubicBezTo>
                    <a:pt x="14418" y="11393"/>
                    <a:pt x="14929" y="10881"/>
                    <a:pt x="14929" y="10277"/>
                  </a:cubicBezTo>
                  <a:lnTo>
                    <a:pt x="14929" y="1140"/>
                  </a:lnTo>
                  <a:cubicBezTo>
                    <a:pt x="14929" y="512"/>
                    <a:pt x="14418" y="0"/>
                    <a:pt x="138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2"/>
            <p:cNvSpPr/>
            <p:nvPr/>
          </p:nvSpPr>
          <p:spPr>
            <a:xfrm>
              <a:off x="4745347" y="1192048"/>
              <a:ext cx="20075" cy="18626"/>
            </a:xfrm>
            <a:custGeom>
              <a:rect b="b" l="l" r="r" t="t"/>
              <a:pathLst>
                <a:path extrusionOk="0" h="810" w="873">
                  <a:moveTo>
                    <a:pt x="438" y="1"/>
                  </a:moveTo>
                  <a:cubicBezTo>
                    <a:pt x="240" y="1"/>
                    <a:pt x="67" y="141"/>
                    <a:pt x="23" y="341"/>
                  </a:cubicBezTo>
                  <a:cubicBezTo>
                    <a:pt x="0" y="562"/>
                    <a:pt x="145" y="777"/>
                    <a:pt x="361" y="800"/>
                  </a:cubicBezTo>
                  <a:cubicBezTo>
                    <a:pt x="387" y="806"/>
                    <a:pt x="414" y="809"/>
                    <a:pt x="441" y="809"/>
                  </a:cubicBezTo>
                  <a:cubicBezTo>
                    <a:pt x="631" y="809"/>
                    <a:pt x="800" y="652"/>
                    <a:pt x="820" y="463"/>
                  </a:cubicBezTo>
                  <a:cubicBezTo>
                    <a:pt x="872" y="242"/>
                    <a:pt x="704" y="50"/>
                    <a:pt x="483" y="3"/>
                  </a:cubicBezTo>
                  <a:cubicBezTo>
                    <a:pt x="468" y="2"/>
                    <a:pt x="453" y="1"/>
                    <a:pt x="4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2"/>
            <p:cNvSpPr/>
            <p:nvPr/>
          </p:nvSpPr>
          <p:spPr>
            <a:xfrm>
              <a:off x="4773677" y="1192048"/>
              <a:ext cx="20098" cy="18626"/>
            </a:xfrm>
            <a:custGeom>
              <a:rect b="b" l="l" r="r" t="t"/>
              <a:pathLst>
                <a:path extrusionOk="0" h="810" w="874">
                  <a:moveTo>
                    <a:pt x="466" y="1"/>
                  </a:moveTo>
                  <a:cubicBezTo>
                    <a:pt x="262" y="1"/>
                    <a:pt x="75" y="141"/>
                    <a:pt x="53" y="341"/>
                  </a:cubicBezTo>
                  <a:cubicBezTo>
                    <a:pt x="1" y="562"/>
                    <a:pt x="146" y="777"/>
                    <a:pt x="367" y="800"/>
                  </a:cubicBezTo>
                  <a:cubicBezTo>
                    <a:pt x="394" y="806"/>
                    <a:pt x="420" y="809"/>
                    <a:pt x="446" y="809"/>
                  </a:cubicBezTo>
                  <a:cubicBezTo>
                    <a:pt x="634" y="809"/>
                    <a:pt x="809" y="652"/>
                    <a:pt x="850" y="463"/>
                  </a:cubicBezTo>
                  <a:cubicBezTo>
                    <a:pt x="873" y="242"/>
                    <a:pt x="728" y="50"/>
                    <a:pt x="513" y="3"/>
                  </a:cubicBezTo>
                  <a:cubicBezTo>
                    <a:pt x="497" y="2"/>
                    <a:pt x="482"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2"/>
            <p:cNvSpPr/>
            <p:nvPr/>
          </p:nvSpPr>
          <p:spPr>
            <a:xfrm>
              <a:off x="4802167" y="1192048"/>
              <a:ext cx="20098" cy="18626"/>
            </a:xfrm>
            <a:custGeom>
              <a:rect b="b" l="l" r="r" t="t"/>
              <a:pathLst>
                <a:path extrusionOk="0" h="810" w="874">
                  <a:moveTo>
                    <a:pt x="461" y="1"/>
                  </a:moveTo>
                  <a:cubicBezTo>
                    <a:pt x="261" y="1"/>
                    <a:pt x="69" y="141"/>
                    <a:pt x="47" y="341"/>
                  </a:cubicBezTo>
                  <a:cubicBezTo>
                    <a:pt x="1" y="562"/>
                    <a:pt x="169" y="777"/>
                    <a:pt x="385" y="800"/>
                  </a:cubicBezTo>
                  <a:cubicBezTo>
                    <a:pt x="411" y="806"/>
                    <a:pt x="438" y="809"/>
                    <a:pt x="464" y="809"/>
                  </a:cubicBezTo>
                  <a:cubicBezTo>
                    <a:pt x="650" y="809"/>
                    <a:pt x="804" y="652"/>
                    <a:pt x="850" y="463"/>
                  </a:cubicBezTo>
                  <a:cubicBezTo>
                    <a:pt x="873" y="242"/>
                    <a:pt x="728" y="50"/>
                    <a:pt x="507" y="3"/>
                  </a:cubicBezTo>
                  <a:cubicBezTo>
                    <a:pt x="492" y="2"/>
                    <a:pt x="476" y="1"/>
                    <a:pt x="4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2"/>
            <p:cNvSpPr/>
            <p:nvPr/>
          </p:nvSpPr>
          <p:spPr>
            <a:xfrm>
              <a:off x="4747485" y="1367568"/>
              <a:ext cx="32377" cy="10049"/>
            </a:xfrm>
            <a:custGeom>
              <a:rect b="b" l="l" r="r" t="t"/>
              <a:pathLst>
                <a:path extrusionOk="0" h="437" w="1408">
                  <a:moveTo>
                    <a:pt x="221" y="1"/>
                  </a:moveTo>
                  <a:cubicBezTo>
                    <a:pt x="99" y="1"/>
                    <a:pt x="0" y="99"/>
                    <a:pt x="0" y="222"/>
                  </a:cubicBezTo>
                  <a:cubicBezTo>
                    <a:pt x="0" y="344"/>
                    <a:pt x="99" y="437"/>
                    <a:pt x="221" y="437"/>
                  </a:cubicBezTo>
                  <a:lnTo>
                    <a:pt x="1192" y="437"/>
                  </a:lnTo>
                  <a:cubicBezTo>
                    <a:pt x="1309" y="437"/>
                    <a:pt x="1408" y="344"/>
                    <a:pt x="1408" y="222"/>
                  </a:cubicBezTo>
                  <a:cubicBezTo>
                    <a:pt x="1408" y="99"/>
                    <a:pt x="1309" y="1"/>
                    <a:pt x="1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2"/>
            <p:cNvSpPr/>
            <p:nvPr/>
          </p:nvSpPr>
          <p:spPr>
            <a:xfrm>
              <a:off x="4792142" y="1367568"/>
              <a:ext cx="46289" cy="10049"/>
            </a:xfrm>
            <a:custGeom>
              <a:rect b="b" l="l" r="r" t="t"/>
              <a:pathLst>
                <a:path extrusionOk="0" h="437" w="2013">
                  <a:moveTo>
                    <a:pt x="216" y="1"/>
                  </a:moveTo>
                  <a:cubicBezTo>
                    <a:pt x="94" y="1"/>
                    <a:pt x="1" y="99"/>
                    <a:pt x="1" y="222"/>
                  </a:cubicBezTo>
                  <a:cubicBezTo>
                    <a:pt x="1" y="344"/>
                    <a:pt x="94" y="437"/>
                    <a:pt x="216" y="437"/>
                  </a:cubicBezTo>
                  <a:lnTo>
                    <a:pt x="1792" y="437"/>
                  </a:lnTo>
                  <a:cubicBezTo>
                    <a:pt x="1914" y="437"/>
                    <a:pt x="2013" y="344"/>
                    <a:pt x="2013" y="222"/>
                  </a:cubicBezTo>
                  <a:cubicBezTo>
                    <a:pt x="2013" y="99"/>
                    <a:pt x="1914" y="1"/>
                    <a:pt x="17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2"/>
            <p:cNvSpPr/>
            <p:nvPr/>
          </p:nvSpPr>
          <p:spPr>
            <a:xfrm>
              <a:off x="4891250" y="1367568"/>
              <a:ext cx="58591" cy="10049"/>
            </a:xfrm>
            <a:custGeom>
              <a:rect b="b" l="l" r="r" t="t"/>
              <a:pathLst>
                <a:path extrusionOk="0" h="437" w="2548">
                  <a:moveTo>
                    <a:pt x="221" y="1"/>
                  </a:moveTo>
                  <a:cubicBezTo>
                    <a:pt x="99" y="1"/>
                    <a:pt x="0" y="99"/>
                    <a:pt x="0" y="222"/>
                  </a:cubicBezTo>
                  <a:cubicBezTo>
                    <a:pt x="0" y="344"/>
                    <a:pt x="99" y="437"/>
                    <a:pt x="221" y="437"/>
                  </a:cubicBezTo>
                  <a:lnTo>
                    <a:pt x="2326" y="437"/>
                  </a:lnTo>
                  <a:cubicBezTo>
                    <a:pt x="2448" y="437"/>
                    <a:pt x="2547" y="344"/>
                    <a:pt x="2547" y="222"/>
                  </a:cubicBezTo>
                  <a:cubicBezTo>
                    <a:pt x="2547" y="99"/>
                    <a:pt x="2448" y="1"/>
                    <a:pt x="2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2"/>
            <p:cNvSpPr/>
            <p:nvPr/>
          </p:nvSpPr>
          <p:spPr>
            <a:xfrm>
              <a:off x="4852320" y="1367568"/>
              <a:ext cx="24490" cy="10049"/>
            </a:xfrm>
            <a:custGeom>
              <a:rect b="b" l="l" r="r" t="t"/>
              <a:pathLst>
                <a:path extrusionOk="0" h="437" w="1065">
                  <a:moveTo>
                    <a:pt x="216" y="1"/>
                  </a:moveTo>
                  <a:cubicBezTo>
                    <a:pt x="94" y="1"/>
                    <a:pt x="1" y="99"/>
                    <a:pt x="1" y="222"/>
                  </a:cubicBezTo>
                  <a:cubicBezTo>
                    <a:pt x="1" y="344"/>
                    <a:pt x="94" y="437"/>
                    <a:pt x="216" y="437"/>
                  </a:cubicBezTo>
                  <a:lnTo>
                    <a:pt x="850" y="437"/>
                  </a:lnTo>
                  <a:cubicBezTo>
                    <a:pt x="966" y="437"/>
                    <a:pt x="1065" y="344"/>
                    <a:pt x="1065" y="222"/>
                  </a:cubicBezTo>
                  <a:cubicBezTo>
                    <a:pt x="1065" y="99"/>
                    <a:pt x="966"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2"/>
            <p:cNvSpPr/>
            <p:nvPr/>
          </p:nvSpPr>
          <p:spPr>
            <a:xfrm>
              <a:off x="4778230" y="1392173"/>
              <a:ext cx="32262" cy="10049"/>
            </a:xfrm>
            <a:custGeom>
              <a:rect b="b" l="l" r="r" t="t"/>
              <a:pathLst>
                <a:path extrusionOk="0" h="437" w="1403">
                  <a:moveTo>
                    <a:pt x="216" y="1"/>
                  </a:moveTo>
                  <a:cubicBezTo>
                    <a:pt x="94" y="1"/>
                    <a:pt x="1" y="94"/>
                    <a:pt x="1" y="216"/>
                  </a:cubicBezTo>
                  <a:cubicBezTo>
                    <a:pt x="1" y="338"/>
                    <a:pt x="94" y="437"/>
                    <a:pt x="216" y="437"/>
                  </a:cubicBezTo>
                  <a:lnTo>
                    <a:pt x="1187" y="437"/>
                  </a:lnTo>
                  <a:cubicBezTo>
                    <a:pt x="1309" y="437"/>
                    <a:pt x="1402" y="338"/>
                    <a:pt x="1402" y="216"/>
                  </a:cubicBezTo>
                  <a:cubicBezTo>
                    <a:pt x="1402" y="94"/>
                    <a:pt x="1309"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2"/>
            <p:cNvSpPr/>
            <p:nvPr/>
          </p:nvSpPr>
          <p:spPr>
            <a:xfrm>
              <a:off x="4822771" y="1392173"/>
              <a:ext cx="43484" cy="10049"/>
            </a:xfrm>
            <a:custGeom>
              <a:rect b="b" l="l" r="r" t="t"/>
              <a:pathLst>
                <a:path extrusionOk="0" h="437" w="1891">
                  <a:moveTo>
                    <a:pt x="216" y="1"/>
                  </a:moveTo>
                  <a:cubicBezTo>
                    <a:pt x="99" y="1"/>
                    <a:pt x="0" y="94"/>
                    <a:pt x="0" y="216"/>
                  </a:cubicBezTo>
                  <a:cubicBezTo>
                    <a:pt x="0" y="338"/>
                    <a:pt x="99" y="437"/>
                    <a:pt x="216" y="437"/>
                  </a:cubicBezTo>
                  <a:lnTo>
                    <a:pt x="1669" y="437"/>
                  </a:lnTo>
                  <a:cubicBezTo>
                    <a:pt x="1792" y="437"/>
                    <a:pt x="1890" y="338"/>
                    <a:pt x="1890" y="216"/>
                  </a:cubicBezTo>
                  <a:cubicBezTo>
                    <a:pt x="1890" y="94"/>
                    <a:pt x="1792" y="1"/>
                    <a:pt x="1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2"/>
            <p:cNvSpPr/>
            <p:nvPr/>
          </p:nvSpPr>
          <p:spPr>
            <a:xfrm>
              <a:off x="4880672" y="1392173"/>
              <a:ext cx="25157" cy="10049"/>
            </a:xfrm>
            <a:custGeom>
              <a:rect b="b" l="l" r="r" t="t"/>
              <a:pathLst>
                <a:path extrusionOk="0" h="437" w="1094">
                  <a:moveTo>
                    <a:pt x="222" y="1"/>
                  </a:moveTo>
                  <a:cubicBezTo>
                    <a:pt x="99" y="1"/>
                    <a:pt x="1" y="94"/>
                    <a:pt x="1" y="216"/>
                  </a:cubicBezTo>
                  <a:cubicBezTo>
                    <a:pt x="1" y="338"/>
                    <a:pt x="99" y="437"/>
                    <a:pt x="222" y="437"/>
                  </a:cubicBezTo>
                  <a:lnTo>
                    <a:pt x="873" y="437"/>
                  </a:lnTo>
                  <a:cubicBezTo>
                    <a:pt x="995" y="437"/>
                    <a:pt x="1094" y="338"/>
                    <a:pt x="1094" y="216"/>
                  </a:cubicBezTo>
                  <a:cubicBezTo>
                    <a:pt x="1094" y="94"/>
                    <a:pt x="995" y="1"/>
                    <a:pt x="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2"/>
            <p:cNvSpPr/>
            <p:nvPr/>
          </p:nvSpPr>
          <p:spPr>
            <a:xfrm>
              <a:off x="4992750" y="1392173"/>
              <a:ext cx="25019" cy="10049"/>
            </a:xfrm>
            <a:custGeom>
              <a:rect b="b" l="l" r="r" t="t"/>
              <a:pathLst>
                <a:path extrusionOk="0" h="437" w="1088">
                  <a:moveTo>
                    <a:pt x="215" y="1"/>
                  </a:moveTo>
                  <a:cubicBezTo>
                    <a:pt x="93" y="1"/>
                    <a:pt x="0" y="94"/>
                    <a:pt x="0" y="216"/>
                  </a:cubicBezTo>
                  <a:cubicBezTo>
                    <a:pt x="0" y="338"/>
                    <a:pt x="93" y="437"/>
                    <a:pt x="215" y="437"/>
                  </a:cubicBezTo>
                  <a:lnTo>
                    <a:pt x="873" y="437"/>
                  </a:lnTo>
                  <a:cubicBezTo>
                    <a:pt x="995" y="437"/>
                    <a:pt x="1088" y="338"/>
                    <a:pt x="1088" y="216"/>
                  </a:cubicBezTo>
                  <a:cubicBezTo>
                    <a:pt x="1088" y="94"/>
                    <a:pt x="995" y="1"/>
                    <a:pt x="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2"/>
            <p:cNvSpPr/>
            <p:nvPr/>
          </p:nvSpPr>
          <p:spPr>
            <a:xfrm>
              <a:off x="4919718" y="1392173"/>
              <a:ext cx="60201" cy="10049"/>
            </a:xfrm>
            <a:custGeom>
              <a:rect b="b" l="l" r="r" t="t"/>
              <a:pathLst>
                <a:path extrusionOk="0" h="437" w="2618">
                  <a:moveTo>
                    <a:pt x="216" y="1"/>
                  </a:moveTo>
                  <a:cubicBezTo>
                    <a:pt x="100" y="1"/>
                    <a:pt x="1" y="94"/>
                    <a:pt x="1" y="216"/>
                  </a:cubicBezTo>
                  <a:cubicBezTo>
                    <a:pt x="1" y="338"/>
                    <a:pt x="100" y="437"/>
                    <a:pt x="216" y="437"/>
                  </a:cubicBezTo>
                  <a:lnTo>
                    <a:pt x="2397" y="437"/>
                  </a:lnTo>
                  <a:cubicBezTo>
                    <a:pt x="2519" y="437"/>
                    <a:pt x="2618" y="338"/>
                    <a:pt x="2618" y="216"/>
                  </a:cubicBezTo>
                  <a:cubicBezTo>
                    <a:pt x="2618" y="94"/>
                    <a:pt x="2519" y="1"/>
                    <a:pt x="2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4" name="Google Shape;3144;p72"/>
          <p:cNvGrpSpPr/>
          <p:nvPr/>
        </p:nvGrpSpPr>
        <p:grpSpPr>
          <a:xfrm>
            <a:off x="5483003" y="4020442"/>
            <a:ext cx="251979" cy="343315"/>
            <a:chOff x="5483003" y="4242817"/>
            <a:chExt cx="251979" cy="343315"/>
          </a:xfrm>
        </p:grpSpPr>
        <p:sp>
          <p:nvSpPr>
            <p:cNvPr id="3145" name="Google Shape;3145;p72"/>
            <p:cNvSpPr/>
            <p:nvPr/>
          </p:nvSpPr>
          <p:spPr>
            <a:xfrm>
              <a:off x="5532627" y="4331486"/>
              <a:ext cx="92026" cy="10049"/>
            </a:xfrm>
            <a:custGeom>
              <a:rect b="b" l="l" r="r" t="t"/>
              <a:pathLst>
                <a:path extrusionOk="0" h="437" w="4002">
                  <a:moveTo>
                    <a:pt x="221" y="0"/>
                  </a:moveTo>
                  <a:cubicBezTo>
                    <a:pt x="99" y="0"/>
                    <a:pt x="0" y="93"/>
                    <a:pt x="0" y="215"/>
                  </a:cubicBezTo>
                  <a:cubicBezTo>
                    <a:pt x="0" y="338"/>
                    <a:pt x="99" y="436"/>
                    <a:pt x="221" y="436"/>
                  </a:cubicBezTo>
                  <a:lnTo>
                    <a:pt x="3780" y="436"/>
                  </a:lnTo>
                  <a:cubicBezTo>
                    <a:pt x="3903" y="436"/>
                    <a:pt x="4001" y="338"/>
                    <a:pt x="4001" y="215"/>
                  </a:cubicBezTo>
                  <a:cubicBezTo>
                    <a:pt x="4001" y="93"/>
                    <a:pt x="3903" y="0"/>
                    <a:pt x="3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2"/>
            <p:cNvSpPr/>
            <p:nvPr/>
          </p:nvSpPr>
          <p:spPr>
            <a:xfrm>
              <a:off x="5532627" y="4306329"/>
              <a:ext cx="50704" cy="10072"/>
            </a:xfrm>
            <a:custGeom>
              <a:rect b="b" l="l" r="r" t="t"/>
              <a:pathLst>
                <a:path extrusionOk="0" h="438" w="2205">
                  <a:moveTo>
                    <a:pt x="221" y="1"/>
                  </a:moveTo>
                  <a:cubicBezTo>
                    <a:pt x="99" y="1"/>
                    <a:pt x="0" y="100"/>
                    <a:pt x="0" y="222"/>
                  </a:cubicBezTo>
                  <a:cubicBezTo>
                    <a:pt x="0" y="344"/>
                    <a:pt x="99" y="437"/>
                    <a:pt x="221" y="437"/>
                  </a:cubicBezTo>
                  <a:lnTo>
                    <a:pt x="1989" y="437"/>
                  </a:lnTo>
                  <a:cubicBezTo>
                    <a:pt x="2111" y="437"/>
                    <a:pt x="2204" y="344"/>
                    <a:pt x="2204" y="222"/>
                  </a:cubicBezTo>
                  <a:cubicBezTo>
                    <a:pt x="2204" y="100"/>
                    <a:pt x="2111" y="1"/>
                    <a:pt x="19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2"/>
            <p:cNvSpPr/>
            <p:nvPr/>
          </p:nvSpPr>
          <p:spPr>
            <a:xfrm>
              <a:off x="5483003" y="4242817"/>
              <a:ext cx="251979" cy="343315"/>
            </a:xfrm>
            <a:custGeom>
              <a:rect b="b" l="l" r="r" t="t"/>
              <a:pathLst>
                <a:path extrusionOk="0" h="14930" w="10958">
                  <a:moveTo>
                    <a:pt x="6788" y="437"/>
                  </a:moveTo>
                  <a:lnTo>
                    <a:pt x="6788" y="3153"/>
                  </a:lnTo>
                  <a:cubicBezTo>
                    <a:pt x="6788" y="3711"/>
                    <a:pt x="7247" y="4170"/>
                    <a:pt x="7805" y="4170"/>
                  </a:cubicBezTo>
                  <a:lnTo>
                    <a:pt x="10521" y="4170"/>
                  </a:lnTo>
                  <a:lnTo>
                    <a:pt x="10521" y="5043"/>
                  </a:lnTo>
                  <a:lnTo>
                    <a:pt x="437" y="5043"/>
                  </a:lnTo>
                  <a:lnTo>
                    <a:pt x="437" y="658"/>
                  </a:lnTo>
                  <a:cubicBezTo>
                    <a:pt x="437" y="535"/>
                    <a:pt x="536" y="437"/>
                    <a:pt x="658" y="437"/>
                  </a:cubicBezTo>
                  <a:close/>
                  <a:moveTo>
                    <a:pt x="10521" y="5479"/>
                  </a:moveTo>
                  <a:lnTo>
                    <a:pt x="10521" y="10085"/>
                  </a:lnTo>
                  <a:lnTo>
                    <a:pt x="8387" y="10085"/>
                  </a:lnTo>
                  <a:cubicBezTo>
                    <a:pt x="8410" y="9887"/>
                    <a:pt x="8433" y="9695"/>
                    <a:pt x="8433" y="9503"/>
                  </a:cubicBezTo>
                  <a:lnTo>
                    <a:pt x="8433" y="7270"/>
                  </a:lnTo>
                  <a:cubicBezTo>
                    <a:pt x="8433" y="7078"/>
                    <a:pt x="8265" y="6909"/>
                    <a:pt x="8073" y="6909"/>
                  </a:cubicBezTo>
                  <a:lnTo>
                    <a:pt x="7736" y="6909"/>
                  </a:lnTo>
                  <a:cubicBezTo>
                    <a:pt x="6642" y="6886"/>
                    <a:pt x="6159" y="6497"/>
                    <a:pt x="6037" y="6374"/>
                  </a:cubicBezTo>
                  <a:cubicBezTo>
                    <a:pt x="5991" y="6328"/>
                    <a:pt x="5938" y="6252"/>
                    <a:pt x="5892" y="6182"/>
                  </a:cubicBezTo>
                  <a:cubicBezTo>
                    <a:pt x="5793" y="6060"/>
                    <a:pt x="5648" y="5985"/>
                    <a:pt x="5479" y="5985"/>
                  </a:cubicBezTo>
                  <a:cubicBezTo>
                    <a:pt x="5334" y="5985"/>
                    <a:pt x="5188" y="6060"/>
                    <a:pt x="5089" y="6182"/>
                  </a:cubicBezTo>
                  <a:cubicBezTo>
                    <a:pt x="5043" y="6252"/>
                    <a:pt x="4996" y="6328"/>
                    <a:pt x="4921" y="6374"/>
                  </a:cubicBezTo>
                  <a:cubicBezTo>
                    <a:pt x="4729" y="6566"/>
                    <a:pt x="4269" y="6886"/>
                    <a:pt x="3228" y="6909"/>
                  </a:cubicBezTo>
                  <a:lnTo>
                    <a:pt x="2908" y="6909"/>
                  </a:lnTo>
                  <a:cubicBezTo>
                    <a:pt x="2693" y="6909"/>
                    <a:pt x="2548" y="7078"/>
                    <a:pt x="2548" y="7270"/>
                  </a:cubicBezTo>
                  <a:lnTo>
                    <a:pt x="2548" y="9503"/>
                  </a:lnTo>
                  <a:cubicBezTo>
                    <a:pt x="2548" y="9695"/>
                    <a:pt x="2548" y="9887"/>
                    <a:pt x="2594" y="10085"/>
                  </a:cubicBezTo>
                  <a:lnTo>
                    <a:pt x="437" y="10085"/>
                  </a:lnTo>
                  <a:lnTo>
                    <a:pt x="437" y="5479"/>
                  </a:lnTo>
                  <a:close/>
                  <a:moveTo>
                    <a:pt x="5479" y="6421"/>
                  </a:moveTo>
                  <a:cubicBezTo>
                    <a:pt x="5502" y="6421"/>
                    <a:pt x="5526" y="6421"/>
                    <a:pt x="5526" y="6450"/>
                  </a:cubicBezTo>
                  <a:cubicBezTo>
                    <a:pt x="5601" y="6543"/>
                    <a:pt x="5671" y="6619"/>
                    <a:pt x="5747" y="6688"/>
                  </a:cubicBezTo>
                  <a:cubicBezTo>
                    <a:pt x="5938" y="6886"/>
                    <a:pt x="6520" y="7322"/>
                    <a:pt x="7736" y="7346"/>
                  </a:cubicBezTo>
                  <a:lnTo>
                    <a:pt x="7997" y="7346"/>
                  </a:lnTo>
                  <a:lnTo>
                    <a:pt x="7997" y="9503"/>
                  </a:lnTo>
                  <a:cubicBezTo>
                    <a:pt x="7997" y="9939"/>
                    <a:pt x="7904" y="10376"/>
                    <a:pt x="7706" y="10783"/>
                  </a:cubicBezTo>
                  <a:cubicBezTo>
                    <a:pt x="7515" y="11172"/>
                    <a:pt x="7224" y="11510"/>
                    <a:pt x="6886" y="11777"/>
                  </a:cubicBezTo>
                  <a:lnTo>
                    <a:pt x="5793" y="12626"/>
                  </a:lnTo>
                  <a:cubicBezTo>
                    <a:pt x="5700" y="12702"/>
                    <a:pt x="5601" y="12748"/>
                    <a:pt x="5479" y="12748"/>
                  </a:cubicBezTo>
                  <a:cubicBezTo>
                    <a:pt x="5380" y="12748"/>
                    <a:pt x="5264" y="12702"/>
                    <a:pt x="5188" y="12626"/>
                  </a:cubicBezTo>
                  <a:lnTo>
                    <a:pt x="4101" y="11777"/>
                  </a:lnTo>
                  <a:cubicBezTo>
                    <a:pt x="3734" y="11510"/>
                    <a:pt x="3467" y="11172"/>
                    <a:pt x="3275" y="10783"/>
                  </a:cubicBezTo>
                  <a:cubicBezTo>
                    <a:pt x="3083" y="10376"/>
                    <a:pt x="2984" y="9939"/>
                    <a:pt x="2984" y="9503"/>
                  </a:cubicBezTo>
                  <a:lnTo>
                    <a:pt x="2984" y="7346"/>
                  </a:lnTo>
                  <a:lnTo>
                    <a:pt x="3252" y="7346"/>
                  </a:lnTo>
                  <a:cubicBezTo>
                    <a:pt x="4415" y="7322"/>
                    <a:pt x="4996" y="6933"/>
                    <a:pt x="5235" y="6688"/>
                  </a:cubicBezTo>
                  <a:cubicBezTo>
                    <a:pt x="5310" y="6619"/>
                    <a:pt x="5380" y="6520"/>
                    <a:pt x="5433" y="6450"/>
                  </a:cubicBezTo>
                  <a:cubicBezTo>
                    <a:pt x="5456" y="6421"/>
                    <a:pt x="5479" y="6421"/>
                    <a:pt x="5479" y="6421"/>
                  </a:cubicBezTo>
                  <a:close/>
                  <a:moveTo>
                    <a:pt x="658" y="0"/>
                  </a:moveTo>
                  <a:cubicBezTo>
                    <a:pt x="291" y="0"/>
                    <a:pt x="1" y="291"/>
                    <a:pt x="1" y="658"/>
                  </a:cubicBezTo>
                  <a:lnTo>
                    <a:pt x="1" y="12481"/>
                  </a:lnTo>
                  <a:cubicBezTo>
                    <a:pt x="1" y="12603"/>
                    <a:pt x="99" y="12702"/>
                    <a:pt x="222" y="12702"/>
                  </a:cubicBezTo>
                  <a:cubicBezTo>
                    <a:pt x="344" y="12702"/>
                    <a:pt x="437" y="12603"/>
                    <a:pt x="437" y="12481"/>
                  </a:cubicBezTo>
                  <a:lnTo>
                    <a:pt x="437" y="10521"/>
                  </a:lnTo>
                  <a:lnTo>
                    <a:pt x="2693" y="10521"/>
                  </a:lnTo>
                  <a:cubicBezTo>
                    <a:pt x="2740" y="10690"/>
                    <a:pt x="2815" y="10835"/>
                    <a:pt x="2885" y="10980"/>
                  </a:cubicBezTo>
                  <a:cubicBezTo>
                    <a:pt x="3106" y="11417"/>
                    <a:pt x="3420" y="11830"/>
                    <a:pt x="3833" y="12144"/>
                  </a:cubicBezTo>
                  <a:lnTo>
                    <a:pt x="4921" y="12993"/>
                  </a:lnTo>
                  <a:cubicBezTo>
                    <a:pt x="5089" y="13109"/>
                    <a:pt x="5287" y="13185"/>
                    <a:pt x="5479" y="13185"/>
                  </a:cubicBezTo>
                  <a:cubicBezTo>
                    <a:pt x="5700" y="13185"/>
                    <a:pt x="5892" y="13109"/>
                    <a:pt x="6061" y="12993"/>
                  </a:cubicBezTo>
                  <a:lnTo>
                    <a:pt x="7154" y="12144"/>
                  </a:lnTo>
                  <a:cubicBezTo>
                    <a:pt x="7538" y="11830"/>
                    <a:pt x="7881" y="11417"/>
                    <a:pt x="8096" y="10980"/>
                  </a:cubicBezTo>
                  <a:cubicBezTo>
                    <a:pt x="8172" y="10835"/>
                    <a:pt x="8218" y="10690"/>
                    <a:pt x="8265" y="10521"/>
                  </a:cubicBezTo>
                  <a:lnTo>
                    <a:pt x="10521" y="10521"/>
                  </a:lnTo>
                  <a:lnTo>
                    <a:pt x="10521" y="14272"/>
                  </a:lnTo>
                  <a:cubicBezTo>
                    <a:pt x="10521" y="14394"/>
                    <a:pt x="10422" y="14493"/>
                    <a:pt x="10300" y="14493"/>
                  </a:cubicBezTo>
                  <a:lnTo>
                    <a:pt x="658" y="14493"/>
                  </a:lnTo>
                  <a:cubicBezTo>
                    <a:pt x="536" y="14493"/>
                    <a:pt x="437" y="14394"/>
                    <a:pt x="437" y="14272"/>
                  </a:cubicBezTo>
                  <a:lnTo>
                    <a:pt x="437" y="13621"/>
                  </a:lnTo>
                  <a:cubicBezTo>
                    <a:pt x="437" y="13499"/>
                    <a:pt x="344" y="13400"/>
                    <a:pt x="222" y="13400"/>
                  </a:cubicBezTo>
                  <a:cubicBezTo>
                    <a:pt x="99" y="13400"/>
                    <a:pt x="1" y="13499"/>
                    <a:pt x="1" y="13621"/>
                  </a:cubicBezTo>
                  <a:lnTo>
                    <a:pt x="1" y="14272"/>
                  </a:lnTo>
                  <a:cubicBezTo>
                    <a:pt x="1" y="14639"/>
                    <a:pt x="291" y="14929"/>
                    <a:pt x="658" y="14929"/>
                  </a:cubicBezTo>
                  <a:lnTo>
                    <a:pt x="10300" y="14929"/>
                  </a:lnTo>
                  <a:cubicBezTo>
                    <a:pt x="10667" y="14929"/>
                    <a:pt x="10957" y="14639"/>
                    <a:pt x="10957" y="14272"/>
                  </a:cubicBezTo>
                  <a:lnTo>
                    <a:pt x="10957" y="3949"/>
                  </a:lnTo>
                  <a:cubicBezTo>
                    <a:pt x="10957" y="3903"/>
                    <a:pt x="10934" y="3856"/>
                    <a:pt x="10905" y="3804"/>
                  </a:cubicBezTo>
                  <a:lnTo>
                    <a:pt x="8800" y="1699"/>
                  </a:lnTo>
                  <a:cubicBezTo>
                    <a:pt x="8762" y="1661"/>
                    <a:pt x="8707" y="1642"/>
                    <a:pt x="8649" y="1642"/>
                  </a:cubicBezTo>
                  <a:cubicBezTo>
                    <a:pt x="8592" y="1642"/>
                    <a:pt x="8532" y="1661"/>
                    <a:pt x="8486" y="1699"/>
                  </a:cubicBezTo>
                  <a:cubicBezTo>
                    <a:pt x="8410" y="1797"/>
                    <a:pt x="8410" y="1943"/>
                    <a:pt x="8486" y="2013"/>
                  </a:cubicBezTo>
                  <a:lnTo>
                    <a:pt x="10207" y="3734"/>
                  </a:lnTo>
                  <a:lnTo>
                    <a:pt x="7805" y="3734"/>
                  </a:lnTo>
                  <a:cubicBezTo>
                    <a:pt x="7491" y="3734"/>
                    <a:pt x="7224" y="3467"/>
                    <a:pt x="7224" y="3153"/>
                  </a:cubicBezTo>
                  <a:lnTo>
                    <a:pt x="7224" y="727"/>
                  </a:lnTo>
                  <a:lnTo>
                    <a:pt x="7736" y="1262"/>
                  </a:lnTo>
                  <a:cubicBezTo>
                    <a:pt x="7782" y="1297"/>
                    <a:pt x="7836" y="1315"/>
                    <a:pt x="7890" y="1315"/>
                  </a:cubicBezTo>
                  <a:cubicBezTo>
                    <a:pt x="7945" y="1315"/>
                    <a:pt x="8000" y="1297"/>
                    <a:pt x="8050" y="1262"/>
                  </a:cubicBezTo>
                  <a:cubicBezTo>
                    <a:pt x="8119" y="1164"/>
                    <a:pt x="8119" y="1041"/>
                    <a:pt x="8050" y="948"/>
                  </a:cubicBezTo>
                  <a:lnTo>
                    <a:pt x="7154" y="53"/>
                  </a:lnTo>
                  <a:cubicBezTo>
                    <a:pt x="7102" y="24"/>
                    <a:pt x="7055" y="0"/>
                    <a:pt x="7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2"/>
            <p:cNvSpPr/>
            <p:nvPr/>
          </p:nvSpPr>
          <p:spPr>
            <a:xfrm>
              <a:off x="5559370" y="4406128"/>
              <a:ext cx="99246" cy="120356"/>
            </a:xfrm>
            <a:custGeom>
              <a:rect b="b" l="l" r="r" t="t"/>
              <a:pathLst>
                <a:path extrusionOk="0" h="5234" w="4316">
                  <a:moveTo>
                    <a:pt x="2161" y="1"/>
                  </a:moveTo>
                  <a:cubicBezTo>
                    <a:pt x="2072" y="1"/>
                    <a:pt x="1986" y="26"/>
                    <a:pt x="1914" y="75"/>
                  </a:cubicBezTo>
                  <a:cubicBezTo>
                    <a:pt x="1745" y="168"/>
                    <a:pt x="1553" y="267"/>
                    <a:pt x="1332" y="337"/>
                  </a:cubicBezTo>
                  <a:cubicBezTo>
                    <a:pt x="1018" y="459"/>
                    <a:pt x="681" y="534"/>
                    <a:pt x="291" y="581"/>
                  </a:cubicBezTo>
                  <a:cubicBezTo>
                    <a:pt x="123" y="581"/>
                    <a:pt x="0" y="726"/>
                    <a:pt x="0" y="895"/>
                  </a:cubicBezTo>
                  <a:lnTo>
                    <a:pt x="0" y="2372"/>
                  </a:lnTo>
                  <a:cubicBezTo>
                    <a:pt x="0" y="3175"/>
                    <a:pt x="367" y="3925"/>
                    <a:pt x="995" y="4408"/>
                  </a:cubicBezTo>
                  <a:lnTo>
                    <a:pt x="1966" y="5164"/>
                  </a:lnTo>
                  <a:cubicBezTo>
                    <a:pt x="2036" y="5210"/>
                    <a:pt x="2088" y="5234"/>
                    <a:pt x="2158" y="5234"/>
                  </a:cubicBezTo>
                  <a:cubicBezTo>
                    <a:pt x="2234" y="5234"/>
                    <a:pt x="2303" y="5210"/>
                    <a:pt x="2350" y="5164"/>
                  </a:cubicBezTo>
                  <a:lnTo>
                    <a:pt x="3321" y="4408"/>
                  </a:lnTo>
                  <a:cubicBezTo>
                    <a:pt x="3420" y="4338"/>
                    <a:pt x="3443" y="4216"/>
                    <a:pt x="3368" y="4117"/>
                  </a:cubicBezTo>
                  <a:cubicBezTo>
                    <a:pt x="3325" y="4061"/>
                    <a:pt x="3255" y="4030"/>
                    <a:pt x="3185" y="4030"/>
                  </a:cubicBezTo>
                  <a:cubicBezTo>
                    <a:pt x="3139" y="4030"/>
                    <a:pt x="3093" y="4043"/>
                    <a:pt x="3054" y="4070"/>
                  </a:cubicBezTo>
                  <a:lnTo>
                    <a:pt x="2158" y="4774"/>
                  </a:lnTo>
                  <a:lnTo>
                    <a:pt x="1262" y="4070"/>
                  </a:lnTo>
                  <a:cubicBezTo>
                    <a:pt x="751" y="3657"/>
                    <a:pt x="437" y="3053"/>
                    <a:pt x="437" y="2372"/>
                  </a:cubicBezTo>
                  <a:lnTo>
                    <a:pt x="437" y="994"/>
                  </a:lnTo>
                  <a:cubicBezTo>
                    <a:pt x="826" y="947"/>
                    <a:pt x="1164" y="872"/>
                    <a:pt x="1507" y="750"/>
                  </a:cubicBezTo>
                  <a:cubicBezTo>
                    <a:pt x="1722" y="657"/>
                    <a:pt x="1943" y="558"/>
                    <a:pt x="2135" y="436"/>
                  </a:cubicBezTo>
                  <a:cubicBezTo>
                    <a:pt x="2146" y="424"/>
                    <a:pt x="2158" y="418"/>
                    <a:pt x="2167" y="418"/>
                  </a:cubicBezTo>
                  <a:cubicBezTo>
                    <a:pt x="2175" y="418"/>
                    <a:pt x="2181" y="424"/>
                    <a:pt x="2181" y="436"/>
                  </a:cubicBezTo>
                  <a:cubicBezTo>
                    <a:pt x="2379" y="558"/>
                    <a:pt x="2594" y="657"/>
                    <a:pt x="2838" y="750"/>
                  </a:cubicBezTo>
                  <a:cubicBezTo>
                    <a:pt x="3153" y="872"/>
                    <a:pt x="3513" y="947"/>
                    <a:pt x="3879" y="994"/>
                  </a:cubicBezTo>
                  <a:lnTo>
                    <a:pt x="3879" y="2372"/>
                  </a:lnTo>
                  <a:cubicBezTo>
                    <a:pt x="3879" y="2692"/>
                    <a:pt x="3833" y="3006"/>
                    <a:pt x="3688" y="3274"/>
                  </a:cubicBezTo>
                  <a:cubicBezTo>
                    <a:pt x="3635" y="3390"/>
                    <a:pt x="3688" y="3512"/>
                    <a:pt x="3804" y="3564"/>
                  </a:cubicBezTo>
                  <a:cubicBezTo>
                    <a:pt x="3830" y="3577"/>
                    <a:pt x="3860" y="3583"/>
                    <a:pt x="3890" y="3583"/>
                  </a:cubicBezTo>
                  <a:cubicBezTo>
                    <a:pt x="3973" y="3583"/>
                    <a:pt x="4060" y="3538"/>
                    <a:pt x="4095" y="3466"/>
                  </a:cubicBezTo>
                  <a:cubicBezTo>
                    <a:pt x="4240" y="3128"/>
                    <a:pt x="4316" y="2762"/>
                    <a:pt x="4316" y="2372"/>
                  </a:cubicBezTo>
                  <a:lnTo>
                    <a:pt x="4316" y="895"/>
                  </a:lnTo>
                  <a:cubicBezTo>
                    <a:pt x="4316" y="726"/>
                    <a:pt x="4194" y="581"/>
                    <a:pt x="4048" y="581"/>
                  </a:cubicBezTo>
                  <a:cubicBezTo>
                    <a:pt x="3658" y="534"/>
                    <a:pt x="3298" y="459"/>
                    <a:pt x="2984" y="337"/>
                  </a:cubicBezTo>
                  <a:cubicBezTo>
                    <a:pt x="2763" y="267"/>
                    <a:pt x="2594" y="168"/>
                    <a:pt x="2426" y="75"/>
                  </a:cubicBezTo>
                  <a:cubicBezTo>
                    <a:pt x="2341" y="26"/>
                    <a:pt x="2250" y="1"/>
                    <a:pt x="2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2"/>
            <p:cNvSpPr/>
            <p:nvPr/>
          </p:nvSpPr>
          <p:spPr>
            <a:xfrm>
              <a:off x="5581169" y="4439976"/>
              <a:ext cx="56315" cy="40241"/>
            </a:xfrm>
            <a:custGeom>
              <a:rect b="b" l="l" r="r" t="t"/>
              <a:pathLst>
                <a:path extrusionOk="0" h="1750" w="2449">
                  <a:moveTo>
                    <a:pt x="2202" y="0"/>
                  </a:moveTo>
                  <a:cubicBezTo>
                    <a:pt x="2148" y="0"/>
                    <a:pt x="2094" y="19"/>
                    <a:pt x="2059" y="57"/>
                  </a:cubicBezTo>
                  <a:lnTo>
                    <a:pt x="896" y="1220"/>
                  </a:lnTo>
                  <a:lnTo>
                    <a:pt x="384" y="708"/>
                  </a:lnTo>
                  <a:cubicBezTo>
                    <a:pt x="338" y="673"/>
                    <a:pt x="284" y="656"/>
                    <a:pt x="229" y="656"/>
                  </a:cubicBezTo>
                  <a:cubicBezTo>
                    <a:pt x="175" y="656"/>
                    <a:pt x="120" y="673"/>
                    <a:pt x="70" y="708"/>
                  </a:cubicBezTo>
                  <a:cubicBezTo>
                    <a:pt x="0" y="807"/>
                    <a:pt x="0" y="953"/>
                    <a:pt x="70" y="1022"/>
                  </a:cubicBezTo>
                  <a:lnTo>
                    <a:pt x="727" y="1679"/>
                  </a:lnTo>
                  <a:cubicBezTo>
                    <a:pt x="774" y="1726"/>
                    <a:pt x="820" y="1749"/>
                    <a:pt x="896" y="1749"/>
                  </a:cubicBezTo>
                  <a:cubicBezTo>
                    <a:pt x="943" y="1749"/>
                    <a:pt x="995" y="1726"/>
                    <a:pt x="1041" y="1679"/>
                  </a:cubicBezTo>
                  <a:lnTo>
                    <a:pt x="2350" y="371"/>
                  </a:lnTo>
                  <a:cubicBezTo>
                    <a:pt x="2449" y="272"/>
                    <a:pt x="2449" y="150"/>
                    <a:pt x="2350" y="57"/>
                  </a:cubicBezTo>
                  <a:cubicBezTo>
                    <a:pt x="2312" y="19"/>
                    <a:pt x="2257" y="0"/>
                    <a:pt x="2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72"/>
          <p:cNvGrpSpPr/>
          <p:nvPr/>
        </p:nvGrpSpPr>
        <p:grpSpPr>
          <a:xfrm>
            <a:off x="4027604" y="1437882"/>
            <a:ext cx="345454" cy="343315"/>
            <a:chOff x="4027604" y="1126857"/>
            <a:chExt cx="345454" cy="343315"/>
          </a:xfrm>
        </p:grpSpPr>
        <p:sp>
          <p:nvSpPr>
            <p:cNvPr id="3151" name="Google Shape;3151;p72"/>
            <p:cNvSpPr/>
            <p:nvPr/>
          </p:nvSpPr>
          <p:spPr>
            <a:xfrm>
              <a:off x="4027604" y="1126857"/>
              <a:ext cx="345454" cy="343315"/>
            </a:xfrm>
            <a:custGeom>
              <a:rect b="b" l="l" r="r" t="t"/>
              <a:pathLst>
                <a:path extrusionOk="0" h="14930" w="15023">
                  <a:moveTo>
                    <a:pt x="13039" y="12359"/>
                  </a:moveTo>
                  <a:lnTo>
                    <a:pt x="14347" y="13690"/>
                  </a:lnTo>
                  <a:cubicBezTo>
                    <a:pt x="14539" y="13865"/>
                    <a:pt x="14539" y="14179"/>
                    <a:pt x="14347" y="14371"/>
                  </a:cubicBezTo>
                  <a:cubicBezTo>
                    <a:pt x="14263" y="14455"/>
                    <a:pt x="14141" y="14497"/>
                    <a:pt x="14019" y="14497"/>
                  </a:cubicBezTo>
                  <a:cubicBezTo>
                    <a:pt x="13897" y="14497"/>
                    <a:pt x="13775" y="14455"/>
                    <a:pt x="13690" y="14371"/>
                  </a:cubicBezTo>
                  <a:lnTo>
                    <a:pt x="12358" y="13039"/>
                  </a:lnTo>
                  <a:cubicBezTo>
                    <a:pt x="12481" y="12917"/>
                    <a:pt x="12603" y="12818"/>
                    <a:pt x="12696" y="12702"/>
                  </a:cubicBezTo>
                  <a:cubicBezTo>
                    <a:pt x="12818" y="12603"/>
                    <a:pt x="12917" y="12481"/>
                    <a:pt x="13039" y="12359"/>
                  </a:cubicBezTo>
                  <a:close/>
                  <a:moveTo>
                    <a:pt x="7438" y="0"/>
                  </a:moveTo>
                  <a:cubicBezTo>
                    <a:pt x="5455" y="0"/>
                    <a:pt x="3588" y="780"/>
                    <a:pt x="2181" y="2181"/>
                  </a:cubicBezTo>
                  <a:cubicBezTo>
                    <a:pt x="774" y="3589"/>
                    <a:pt x="0" y="5455"/>
                    <a:pt x="0" y="7439"/>
                  </a:cubicBezTo>
                  <a:cubicBezTo>
                    <a:pt x="0" y="9428"/>
                    <a:pt x="774" y="11294"/>
                    <a:pt x="2181" y="12702"/>
                  </a:cubicBezTo>
                  <a:cubicBezTo>
                    <a:pt x="3588" y="14103"/>
                    <a:pt x="5455" y="14883"/>
                    <a:pt x="7438" y="14883"/>
                  </a:cubicBezTo>
                  <a:cubicBezTo>
                    <a:pt x="9137" y="14883"/>
                    <a:pt x="10713" y="14324"/>
                    <a:pt x="12021" y="13307"/>
                  </a:cubicBezTo>
                  <a:lnTo>
                    <a:pt x="13376" y="14662"/>
                  </a:lnTo>
                  <a:cubicBezTo>
                    <a:pt x="13545" y="14854"/>
                    <a:pt x="13789" y="14929"/>
                    <a:pt x="14033" y="14929"/>
                  </a:cubicBezTo>
                  <a:cubicBezTo>
                    <a:pt x="14249" y="14929"/>
                    <a:pt x="14493" y="14854"/>
                    <a:pt x="14661" y="14662"/>
                  </a:cubicBezTo>
                  <a:cubicBezTo>
                    <a:pt x="15022" y="14324"/>
                    <a:pt x="15022" y="13743"/>
                    <a:pt x="14661" y="13376"/>
                  </a:cubicBezTo>
                  <a:lnTo>
                    <a:pt x="13306" y="12021"/>
                  </a:lnTo>
                  <a:cubicBezTo>
                    <a:pt x="14324" y="10713"/>
                    <a:pt x="14877" y="9113"/>
                    <a:pt x="14877" y="7439"/>
                  </a:cubicBezTo>
                  <a:cubicBezTo>
                    <a:pt x="14877" y="5455"/>
                    <a:pt x="14103" y="3589"/>
                    <a:pt x="12696" y="2181"/>
                  </a:cubicBezTo>
                  <a:cubicBezTo>
                    <a:pt x="12260" y="1745"/>
                    <a:pt x="11800" y="1384"/>
                    <a:pt x="11271" y="1070"/>
                  </a:cubicBezTo>
                  <a:cubicBezTo>
                    <a:pt x="11237" y="1044"/>
                    <a:pt x="11198" y="1033"/>
                    <a:pt x="11159" y="1033"/>
                  </a:cubicBezTo>
                  <a:cubicBezTo>
                    <a:pt x="11084" y="1033"/>
                    <a:pt x="11011" y="1075"/>
                    <a:pt x="10980" y="1140"/>
                  </a:cubicBezTo>
                  <a:cubicBezTo>
                    <a:pt x="10905" y="1239"/>
                    <a:pt x="10951" y="1384"/>
                    <a:pt x="11050" y="1431"/>
                  </a:cubicBezTo>
                  <a:cubicBezTo>
                    <a:pt x="11533" y="1722"/>
                    <a:pt x="11998" y="2088"/>
                    <a:pt x="12405" y="2495"/>
                  </a:cubicBezTo>
                  <a:cubicBezTo>
                    <a:pt x="13714" y="3804"/>
                    <a:pt x="14441" y="5578"/>
                    <a:pt x="14441" y="7439"/>
                  </a:cubicBezTo>
                  <a:cubicBezTo>
                    <a:pt x="14441" y="9305"/>
                    <a:pt x="13714" y="11073"/>
                    <a:pt x="12405" y="12382"/>
                  </a:cubicBezTo>
                  <a:cubicBezTo>
                    <a:pt x="11073" y="13720"/>
                    <a:pt x="9305" y="14446"/>
                    <a:pt x="7438" y="14446"/>
                  </a:cubicBezTo>
                  <a:cubicBezTo>
                    <a:pt x="5572" y="14446"/>
                    <a:pt x="3827" y="13720"/>
                    <a:pt x="2495" y="12382"/>
                  </a:cubicBezTo>
                  <a:cubicBezTo>
                    <a:pt x="1163" y="11073"/>
                    <a:pt x="436" y="9305"/>
                    <a:pt x="436" y="7439"/>
                  </a:cubicBezTo>
                  <a:cubicBezTo>
                    <a:pt x="436" y="5578"/>
                    <a:pt x="1163" y="3804"/>
                    <a:pt x="2495" y="2495"/>
                  </a:cubicBezTo>
                  <a:cubicBezTo>
                    <a:pt x="3827" y="1163"/>
                    <a:pt x="5572" y="436"/>
                    <a:pt x="7438" y="436"/>
                  </a:cubicBezTo>
                  <a:cubicBezTo>
                    <a:pt x="8386" y="436"/>
                    <a:pt x="9282" y="634"/>
                    <a:pt x="10131" y="971"/>
                  </a:cubicBezTo>
                  <a:cubicBezTo>
                    <a:pt x="10155" y="983"/>
                    <a:pt x="10182" y="989"/>
                    <a:pt x="10210" y="989"/>
                  </a:cubicBezTo>
                  <a:cubicBezTo>
                    <a:pt x="10292" y="989"/>
                    <a:pt x="10383" y="940"/>
                    <a:pt x="10422" y="849"/>
                  </a:cubicBezTo>
                  <a:cubicBezTo>
                    <a:pt x="10468" y="750"/>
                    <a:pt x="10399" y="605"/>
                    <a:pt x="10300" y="559"/>
                  </a:cubicBezTo>
                  <a:cubicBezTo>
                    <a:pt x="9404" y="198"/>
                    <a:pt x="8433" y="0"/>
                    <a:pt x="7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2"/>
            <p:cNvSpPr/>
            <p:nvPr/>
          </p:nvSpPr>
          <p:spPr>
            <a:xfrm>
              <a:off x="4047656" y="1146908"/>
              <a:ext cx="301993" cy="302131"/>
            </a:xfrm>
            <a:custGeom>
              <a:rect b="b" l="l" r="r" t="t"/>
              <a:pathLst>
                <a:path extrusionOk="0" h="13139" w="13133">
                  <a:moveTo>
                    <a:pt x="6566" y="1"/>
                  </a:moveTo>
                  <a:cubicBezTo>
                    <a:pt x="2955" y="1"/>
                    <a:pt x="0" y="2961"/>
                    <a:pt x="0" y="6567"/>
                  </a:cubicBezTo>
                  <a:cubicBezTo>
                    <a:pt x="0" y="7782"/>
                    <a:pt x="338" y="8992"/>
                    <a:pt x="995" y="10009"/>
                  </a:cubicBezTo>
                  <a:cubicBezTo>
                    <a:pt x="1026" y="10076"/>
                    <a:pt x="1102" y="10118"/>
                    <a:pt x="1178" y="10118"/>
                  </a:cubicBezTo>
                  <a:cubicBezTo>
                    <a:pt x="1215" y="10118"/>
                    <a:pt x="1253" y="10108"/>
                    <a:pt x="1286" y="10085"/>
                  </a:cubicBezTo>
                  <a:cubicBezTo>
                    <a:pt x="1385" y="10033"/>
                    <a:pt x="1431" y="9887"/>
                    <a:pt x="1355" y="9794"/>
                  </a:cubicBezTo>
                  <a:cubicBezTo>
                    <a:pt x="751" y="8823"/>
                    <a:pt x="437" y="7706"/>
                    <a:pt x="437" y="6567"/>
                  </a:cubicBezTo>
                  <a:cubicBezTo>
                    <a:pt x="437" y="3199"/>
                    <a:pt x="3199" y="437"/>
                    <a:pt x="6566" y="437"/>
                  </a:cubicBezTo>
                  <a:cubicBezTo>
                    <a:pt x="9963" y="437"/>
                    <a:pt x="12696" y="3199"/>
                    <a:pt x="12696" y="6567"/>
                  </a:cubicBezTo>
                  <a:cubicBezTo>
                    <a:pt x="12696" y="9963"/>
                    <a:pt x="9963" y="12702"/>
                    <a:pt x="6566" y="12702"/>
                  </a:cubicBezTo>
                  <a:cubicBezTo>
                    <a:pt x="4798" y="12702"/>
                    <a:pt x="3129" y="11923"/>
                    <a:pt x="1937" y="10591"/>
                  </a:cubicBezTo>
                  <a:cubicBezTo>
                    <a:pt x="1900" y="10538"/>
                    <a:pt x="1848" y="10514"/>
                    <a:pt x="1792" y="10514"/>
                  </a:cubicBezTo>
                  <a:cubicBezTo>
                    <a:pt x="1744" y="10514"/>
                    <a:pt x="1692" y="10533"/>
                    <a:pt x="1646" y="10568"/>
                  </a:cubicBezTo>
                  <a:cubicBezTo>
                    <a:pt x="1553" y="10638"/>
                    <a:pt x="1553" y="10783"/>
                    <a:pt x="1623" y="10882"/>
                  </a:cubicBezTo>
                  <a:cubicBezTo>
                    <a:pt x="2885" y="12312"/>
                    <a:pt x="4676" y="13138"/>
                    <a:pt x="6566" y="13138"/>
                  </a:cubicBezTo>
                  <a:cubicBezTo>
                    <a:pt x="10201" y="13138"/>
                    <a:pt x="13132" y="10201"/>
                    <a:pt x="13132" y="6567"/>
                  </a:cubicBezTo>
                  <a:cubicBezTo>
                    <a:pt x="13132" y="2961"/>
                    <a:pt x="10201" y="1"/>
                    <a:pt x="6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2"/>
            <p:cNvSpPr/>
            <p:nvPr/>
          </p:nvSpPr>
          <p:spPr>
            <a:xfrm>
              <a:off x="4100084" y="1204718"/>
              <a:ext cx="197274" cy="200861"/>
            </a:xfrm>
            <a:custGeom>
              <a:rect b="b" l="l" r="r" t="t"/>
              <a:pathLst>
                <a:path extrusionOk="0" h="8735" w="8579">
                  <a:moveTo>
                    <a:pt x="4286" y="930"/>
                  </a:moveTo>
                  <a:cubicBezTo>
                    <a:pt x="4676" y="930"/>
                    <a:pt x="5013" y="1145"/>
                    <a:pt x="5182" y="1488"/>
                  </a:cubicBezTo>
                  <a:cubicBezTo>
                    <a:pt x="4891" y="1389"/>
                    <a:pt x="4600" y="1319"/>
                    <a:pt x="4286" y="1319"/>
                  </a:cubicBezTo>
                  <a:cubicBezTo>
                    <a:pt x="3972" y="1319"/>
                    <a:pt x="3682" y="1389"/>
                    <a:pt x="3414" y="1488"/>
                  </a:cubicBezTo>
                  <a:cubicBezTo>
                    <a:pt x="3559" y="1145"/>
                    <a:pt x="3903" y="930"/>
                    <a:pt x="4286" y="930"/>
                  </a:cubicBezTo>
                  <a:close/>
                  <a:moveTo>
                    <a:pt x="2739" y="1435"/>
                  </a:moveTo>
                  <a:cubicBezTo>
                    <a:pt x="2809" y="1435"/>
                    <a:pt x="2885" y="1435"/>
                    <a:pt x="2931" y="1488"/>
                  </a:cubicBezTo>
                  <a:cubicBezTo>
                    <a:pt x="2908" y="1558"/>
                    <a:pt x="2908" y="1633"/>
                    <a:pt x="2885" y="1726"/>
                  </a:cubicBezTo>
                  <a:cubicBezTo>
                    <a:pt x="2710" y="1825"/>
                    <a:pt x="2518" y="1971"/>
                    <a:pt x="2373" y="2116"/>
                  </a:cubicBezTo>
                  <a:cubicBezTo>
                    <a:pt x="2326" y="2046"/>
                    <a:pt x="2303" y="1971"/>
                    <a:pt x="2303" y="1872"/>
                  </a:cubicBezTo>
                  <a:cubicBezTo>
                    <a:pt x="2303" y="1633"/>
                    <a:pt x="2495" y="1435"/>
                    <a:pt x="2739" y="1435"/>
                  </a:cubicBezTo>
                  <a:close/>
                  <a:moveTo>
                    <a:pt x="5862" y="1435"/>
                  </a:moveTo>
                  <a:cubicBezTo>
                    <a:pt x="6083" y="1435"/>
                    <a:pt x="6299" y="1633"/>
                    <a:pt x="6299" y="1872"/>
                  </a:cubicBezTo>
                  <a:cubicBezTo>
                    <a:pt x="6299" y="1971"/>
                    <a:pt x="6252" y="2046"/>
                    <a:pt x="6200" y="2116"/>
                  </a:cubicBezTo>
                  <a:cubicBezTo>
                    <a:pt x="6054" y="1971"/>
                    <a:pt x="5886" y="1825"/>
                    <a:pt x="5694" y="1726"/>
                  </a:cubicBezTo>
                  <a:cubicBezTo>
                    <a:pt x="5694" y="1633"/>
                    <a:pt x="5671" y="1558"/>
                    <a:pt x="5647" y="1488"/>
                  </a:cubicBezTo>
                  <a:cubicBezTo>
                    <a:pt x="5717" y="1435"/>
                    <a:pt x="5793" y="1435"/>
                    <a:pt x="5862" y="1435"/>
                  </a:cubicBezTo>
                  <a:close/>
                  <a:moveTo>
                    <a:pt x="4071" y="1779"/>
                  </a:moveTo>
                  <a:lnTo>
                    <a:pt x="4071" y="5099"/>
                  </a:lnTo>
                  <a:cubicBezTo>
                    <a:pt x="4071" y="5797"/>
                    <a:pt x="3658" y="6431"/>
                    <a:pt x="3001" y="6699"/>
                  </a:cubicBezTo>
                  <a:cubicBezTo>
                    <a:pt x="2420" y="5943"/>
                    <a:pt x="2012" y="4832"/>
                    <a:pt x="2012" y="4029"/>
                  </a:cubicBezTo>
                  <a:cubicBezTo>
                    <a:pt x="2012" y="2866"/>
                    <a:pt x="2931" y="1872"/>
                    <a:pt x="4071" y="1779"/>
                  </a:cubicBezTo>
                  <a:close/>
                  <a:moveTo>
                    <a:pt x="4507" y="1779"/>
                  </a:moveTo>
                  <a:cubicBezTo>
                    <a:pt x="5671" y="1872"/>
                    <a:pt x="6566" y="2866"/>
                    <a:pt x="6566" y="4029"/>
                  </a:cubicBezTo>
                  <a:cubicBezTo>
                    <a:pt x="6566" y="4832"/>
                    <a:pt x="6176" y="5943"/>
                    <a:pt x="5595" y="6699"/>
                  </a:cubicBezTo>
                  <a:cubicBezTo>
                    <a:pt x="5473" y="6646"/>
                    <a:pt x="5380" y="6600"/>
                    <a:pt x="5281" y="6524"/>
                  </a:cubicBezTo>
                  <a:cubicBezTo>
                    <a:pt x="5248" y="6501"/>
                    <a:pt x="5211" y="6491"/>
                    <a:pt x="5173" y="6491"/>
                  </a:cubicBezTo>
                  <a:cubicBezTo>
                    <a:pt x="5097" y="6491"/>
                    <a:pt x="5021" y="6534"/>
                    <a:pt x="4990" y="6600"/>
                  </a:cubicBezTo>
                  <a:cubicBezTo>
                    <a:pt x="4920" y="6699"/>
                    <a:pt x="4944" y="6815"/>
                    <a:pt x="5037" y="6891"/>
                  </a:cubicBezTo>
                  <a:cubicBezTo>
                    <a:pt x="5112" y="6937"/>
                    <a:pt x="5211" y="6989"/>
                    <a:pt x="5281" y="7036"/>
                  </a:cubicBezTo>
                  <a:cubicBezTo>
                    <a:pt x="4990" y="7327"/>
                    <a:pt x="4653" y="7519"/>
                    <a:pt x="4286" y="7519"/>
                  </a:cubicBezTo>
                  <a:cubicBezTo>
                    <a:pt x="3949" y="7519"/>
                    <a:pt x="3612" y="7327"/>
                    <a:pt x="3292" y="7036"/>
                  </a:cubicBezTo>
                  <a:cubicBezTo>
                    <a:pt x="3728" y="6815"/>
                    <a:pt x="4094" y="6478"/>
                    <a:pt x="4286" y="6042"/>
                  </a:cubicBezTo>
                  <a:cubicBezTo>
                    <a:pt x="4339" y="6117"/>
                    <a:pt x="4408" y="6164"/>
                    <a:pt x="4484" y="6164"/>
                  </a:cubicBezTo>
                  <a:cubicBezTo>
                    <a:pt x="4531" y="6164"/>
                    <a:pt x="4554" y="6164"/>
                    <a:pt x="4577" y="6140"/>
                  </a:cubicBezTo>
                  <a:cubicBezTo>
                    <a:pt x="4699" y="6088"/>
                    <a:pt x="4746" y="5943"/>
                    <a:pt x="4676" y="5850"/>
                  </a:cubicBezTo>
                  <a:cubicBezTo>
                    <a:pt x="4577" y="5605"/>
                    <a:pt x="4507" y="5361"/>
                    <a:pt x="4507" y="5099"/>
                  </a:cubicBezTo>
                  <a:lnTo>
                    <a:pt x="4507" y="1779"/>
                  </a:lnTo>
                  <a:close/>
                  <a:moveTo>
                    <a:pt x="2902" y="1"/>
                  </a:moveTo>
                  <a:cubicBezTo>
                    <a:pt x="2798" y="1"/>
                    <a:pt x="2694" y="19"/>
                    <a:pt x="2594" y="57"/>
                  </a:cubicBezTo>
                  <a:lnTo>
                    <a:pt x="1285" y="493"/>
                  </a:lnTo>
                  <a:cubicBezTo>
                    <a:pt x="1245" y="509"/>
                    <a:pt x="1203" y="516"/>
                    <a:pt x="1160" y="516"/>
                  </a:cubicBezTo>
                  <a:cubicBezTo>
                    <a:pt x="1073" y="516"/>
                    <a:pt x="985" y="484"/>
                    <a:pt x="919" y="418"/>
                  </a:cubicBezTo>
                  <a:lnTo>
                    <a:pt x="675" y="203"/>
                  </a:lnTo>
                  <a:cubicBezTo>
                    <a:pt x="642" y="156"/>
                    <a:pt x="593" y="137"/>
                    <a:pt x="542" y="137"/>
                  </a:cubicBezTo>
                  <a:cubicBezTo>
                    <a:pt x="484" y="137"/>
                    <a:pt x="424" y="162"/>
                    <a:pt x="384" y="203"/>
                  </a:cubicBezTo>
                  <a:cubicBezTo>
                    <a:pt x="291" y="301"/>
                    <a:pt x="291" y="418"/>
                    <a:pt x="384" y="517"/>
                  </a:cubicBezTo>
                  <a:lnTo>
                    <a:pt x="605" y="738"/>
                  </a:lnTo>
                  <a:cubicBezTo>
                    <a:pt x="750" y="883"/>
                    <a:pt x="944" y="965"/>
                    <a:pt x="1143" y="965"/>
                  </a:cubicBezTo>
                  <a:cubicBezTo>
                    <a:pt x="1239" y="965"/>
                    <a:pt x="1337" y="946"/>
                    <a:pt x="1431" y="906"/>
                  </a:cubicBezTo>
                  <a:lnTo>
                    <a:pt x="2739" y="470"/>
                  </a:lnTo>
                  <a:cubicBezTo>
                    <a:pt x="2790" y="450"/>
                    <a:pt x="2844" y="441"/>
                    <a:pt x="2899" y="441"/>
                  </a:cubicBezTo>
                  <a:cubicBezTo>
                    <a:pt x="3051" y="441"/>
                    <a:pt x="3206" y="514"/>
                    <a:pt x="3292" y="639"/>
                  </a:cubicBezTo>
                  <a:lnTo>
                    <a:pt x="3414" y="784"/>
                  </a:lnTo>
                  <a:cubicBezTo>
                    <a:pt x="3292" y="883"/>
                    <a:pt x="3199" y="976"/>
                    <a:pt x="3123" y="1098"/>
                  </a:cubicBezTo>
                  <a:cubicBezTo>
                    <a:pt x="3001" y="1028"/>
                    <a:pt x="2885" y="999"/>
                    <a:pt x="2739" y="999"/>
                  </a:cubicBezTo>
                  <a:cubicBezTo>
                    <a:pt x="2251" y="999"/>
                    <a:pt x="1867" y="1389"/>
                    <a:pt x="1867" y="1872"/>
                  </a:cubicBezTo>
                  <a:cubicBezTo>
                    <a:pt x="1867" y="2093"/>
                    <a:pt x="1937" y="2308"/>
                    <a:pt x="2082" y="2453"/>
                  </a:cubicBezTo>
                  <a:cubicBezTo>
                    <a:pt x="2012" y="2575"/>
                    <a:pt x="1937" y="2698"/>
                    <a:pt x="1867" y="2843"/>
                  </a:cubicBezTo>
                  <a:lnTo>
                    <a:pt x="1378" y="2651"/>
                  </a:lnTo>
                  <a:cubicBezTo>
                    <a:pt x="1312" y="2628"/>
                    <a:pt x="1244" y="2617"/>
                    <a:pt x="1177" y="2617"/>
                  </a:cubicBezTo>
                  <a:cubicBezTo>
                    <a:pt x="953" y="2617"/>
                    <a:pt x="746" y="2741"/>
                    <a:pt x="652" y="2965"/>
                  </a:cubicBezTo>
                  <a:lnTo>
                    <a:pt x="506" y="3256"/>
                  </a:lnTo>
                  <a:lnTo>
                    <a:pt x="483" y="3279"/>
                  </a:lnTo>
                  <a:lnTo>
                    <a:pt x="215" y="3279"/>
                  </a:lnTo>
                  <a:cubicBezTo>
                    <a:pt x="122" y="3279"/>
                    <a:pt x="0" y="3378"/>
                    <a:pt x="0" y="3500"/>
                  </a:cubicBezTo>
                  <a:cubicBezTo>
                    <a:pt x="0" y="3616"/>
                    <a:pt x="122" y="3715"/>
                    <a:pt x="215" y="3715"/>
                  </a:cubicBezTo>
                  <a:lnTo>
                    <a:pt x="483" y="3715"/>
                  </a:lnTo>
                  <a:cubicBezTo>
                    <a:pt x="652" y="3715"/>
                    <a:pt x="820" y="3616"/>
                    <a:pt x="896" y="3448"/>
                  </a:cubicBezTo>
                  <a:lnTo>
                    <a:pt x="1041" y="3134"/>
                  </a:lnTo>
                  <a:cubicBezTo>
                    <a:pt x="1078" y="3096"/>
                    <a:pt x="1134" y="3056"/>
                    <a:pt x="1191" y="3056"/>
                  </a:cubicBezTo>
                  <a:cubicBezTo>
                    <a:pt x="1205" y="3056"/>
                    <a:pt x="1219" y="3058"/>
                    <a:pt x="1233" y="3064"/>
                  </a:cubicBezTo>
                  <a:lnTo>
                    <a:pt x="1693" y="3233"/>
                  </a:lnTo>
                  <a:cubicBezTo>
                    <a:pt x="1623" y="3500"/>
                    <a:pt x="1576" y="3762"/>
                    <a:pt x="1576" y="4029"/>
                  </a:cubicBezTo>
                  <a:cubicBezTo>
                    <a:pt x="1576" y="4128"/>
                    <a:pt x="1576" y="4227"/>
                    <a:pt x="1599" y="4343"/>
                  </a:cubicBezTo>
                  <a:cubicBezTo>
                    <a:pt x="1378" y="4419"/>
                    <a:pt x="1210" y="4611"/>
                    <a:pt x="1163" y="4832"/>
                  </a:cubicBezTo>
                  <a:lnTo>
                    <a:pt x="820" y="6018"/>
                  </a:lnTo>
                  <a:cubicBezTo>
                    <a:pt x="820" y="6042"/>
                    <a:pt x="820" y="6042"/>
                    <a:pt x="797" y="6042"/>
                  </a:cubicBezTo>
                  <a:lnTo>
                    <a:pt x="582" y="6042"/>
                  </a:lnTo>
                  <a:cubicBezTo>
                    <a:pt x="460" y="6042"/>
                    <a:pt x="361" y="6140"/>
                    <a:pt x="361" y="6263"/>
                  </a:cubicBezTo>
                  <a:cubicBezTo>
                    <a:pt x="361" y="6379"/>
                    <a:pt x="460" y="6478"/>
                    <a:pt x="582" y="6478"/>
                  </a:cubicBezTo>
                  <a:lnTo>
                    <a:pt x="797" y="6478"/>
                  </a:lnTo>
                  <a:cubicBezTo>
                    <a:pt x="1018" y="6478"/>
                    <a:pt x="1187" y="6332"/>
                    <a:pt x="1256" y="6140"/>
                  </a:cubicBezTo>
                  <a:lnTo>
                    <a:pt x="1576" y="4954"/>
                  </a:lnTo>
                  <a:cubicBezTo>
                    <a:pt x="1599" y="4878"/>
                    <a:pt x="1623" y="4832"/>
                    <a:pt x="1669" y="4809"/>
                  </a:cubicBezTo>
                  <a:cubicBezTo>
                    <a:pt x="1768" y="5268"/>
                    <a:pt x="1937" y="5774"/>
                    <a:pt x="2181" y="6233"/>
                  </a:cubicBezTo>
                  <a:lnTo>
                    <a:pt x="1890" y="6670"/>
                  </a:lnTo>
                  <a:cubicBezTo>
                    <a:pt x="1768" y="6867"/>
                    <a:pt x="1745" y="7135"/>
                    <a:pt x="1838" y="7350"/>
                  </a:cubicBezTo>
                  <a:lnTo>
                    <a:pt x="2158" y="8124"/>
                  </a:lnTo>
                  <a:lnTo>
                    <a:pt x="2158" y="8153"/>
                  </a:lnTo>
                  <a:lnTo>
                    <a:pt x="2012" y="8391"/>
                  </a:lnTo>
                  <a:cubicBezTo>
                    <a:pt x="1960" y="8513"/>
                    <a:pt x="1983" y="8635"/>
                    <a:pt x="2105" y="8705"/>
                  </a:cubicBezTo>
                  <a:cubicBezTo>
                    <a:pt x="2129" y="8705"/>
                    <a:pt x="2181" y="8734"/>
                    <a:pt x="2204" y="8734"/>
                  </a:cubicBezTo>
                  <a:cubicBezTo>
                    <a:pt x="2274" y="8734"/>
                    <a:pt x="2350" y="8682"/>
                    <a:pt x="2396" y="8612"/>
                  </a:cubicBezTo>
                  <a:lnTo>
                    <a:pt x="2542" y="8368"/>
                  </a:lnTo>
                  <a:cubicBezTo>
                    <a:pt x="2617" y="8246"/>
                    <a:pt x="2617" y="8077"/>
                    <a:pt x="2565" y="7955"/>
                  </a:cubicBezTo>
                  <a:lnTo>
                    <a:pt x="2228" y="7181"/>
                  </a:lnTo>
                  <a:cubicBezTo>
                    <a:pt x="2204" y="7083"/>
                    <a:pt x="2204" y="6989"/>
                    <a:pt x="2251" y="6914"/>
                  </a:cubicBezTo>
                  <a:lnTo>
                    <a:pt x="2420" y="6646"/>
                  </a:lnTo>
                  <a:cubicBezTo>
                    <a:pt x="2978" y="7495"/>
                    <a:pt x="3635" y="7955"/>
                    <a:pt x="4286" y="7955"/>
                  </a:cubicBezTo>
                  <a:cubicBezTo>
                    <a:pt x="4967" y="7955"/>
                    <a:pt x="5618" y="7495"/>
                    <a:pt x="6153" y="6646"/>
                  </a:cubicBezTo>
                  <a:lnTo>
                    <a:pt x="6322" y="6914"/>
                  </a:lnTo>
                  <a:cubicBezTo>
                    <a:pt x="6374" y="6989"/>
                    <a:pt x="6397" y="7083"/>
                    <a:pt x="6345" y="7181"/>
                  </a:cubicBezTo>
                  <a:lnTo>
                    <a:pt x="6031" y="7955"/>
                  </a:lnTo>
                  <a:cubicBezTo>
                    <a:pt x="5961" y="8077"/>
                    <a:pt x="5985" y="8246"/>
                    <a:pt x="6054" y="8368"/>
                  </a:cubicBezTo>
                  <a:lnTo>
                    <a:pt x="6200" y="8612"/>
                  </a:lnTo>
                  <a:cubicBezTo>
                    <a:pt x="6229" y="8682"/>
                    <a:pt x="6299" y="8734"/>
                    <a:pt x="6397" y="8734"/>
                  </a:cubicBezTo>
                  <a:cubicBezTo>
                    <a:pt x="6421" y="8734"/>
                    <a:pt x="6467" y="8705"/>
                    <a:pt x="6491" y="8705"/>
                  </a:cubicBezTo>
                  <a:cubicBezTo>
                    <a:pt x="6589" y="8635"/>
                    <a:pt x="6636" y="8513"/>
                    <a:pt x="6566" y="8391"/>
                  </a:cubicBezTo>
                  <a:lnTo>
                    <a:pt x="6421" y="8153"/>
                  </a:lnTo>
                  <a:lnTo>
                    <a:pt x="6421" y="8124"/>
                  </a:lnTo>
                  <a:lnTo>
                    <a:pt x="6758" y="7350"/>
                  </a:lnTo>
                  <a:cubicBezTo>
                    <a:pt x="6857" y="7135"/>
                    <a:pt x="6834" y="6867"/>
                    <a:pt x="6688" y="6670"/>
                  </a:cubicBezTo>
                  <a:lnTo>
                    <a:pt x="6397" y="6233"/>
                  </a:lnTo>
                  <a:cubicBezTo>
                    <a:pt x="6636" y="5774"/>
                    <a:pt x="6834" y="5268"/>
                    <a:pt x="6927" y="4809"/>
                  </a:cubicBezTo>
                  <a:cubicBezTo>
                    <a:pt x="6956" y="4832"/>
                    <a:pt x="7002" y="4878"/>
                    <a:pt x="7002" y="4954"/>
                  </a:cubicBezTo>
                  <a:lnTo>
                    <a:pt x="7340" y="6140"/>
                  </a:lnTo>
                  <a:cubicBezTo>
                    <a:pt x="7392" y="6332"/>
                    <a:pt x="7584" y="6478"/>
                    <a:pt x="7799" y="6478"/>
                  </a:cubicBezTo>
                  <a:lnTo>
                    <a:pt x="8020" y="6478"/>
                  </a:lnTo>
                  <a:cubicBezTo>
                    <a:pt x="8142" y="6478"/>
                    <a:pt x="8235" y="6379"/>
                    <a:pt x="8235" y="6263"/>
                  </a:cubicBezTo>
                  <a:cubicBezTo>
                    <a:pt x="8235" y="6140"/>
                    <a:pt x="8142" y="6042"/>
                    <a:pt x="8020" y="6042"/>
                  </a:cubicBezTo>
                  <a:lnTo>
                    <a:pt x="7799" y="6042"/>
                  </a:lnTo>
                  <a:cubicBezTo>
                    <a:pt x="7776" y="6042"/>
                    <a:pt x="7753" y="6042"/>
                    <a:pt x="7753" y="6018"/>
                  </a:cubicBezTo>
                  <a:lnTo>
                    <a:pt x="7438" y="4832"/>
                  </a:lnTo>
                  <a:cubicBezTo>
                    <a:pt x="7363" y="4611"/>
                    <a:pt x="7194" y="4419"/>
                    <a:pt x="7002" y="4343"/>
                  </a:cubicBezTo>
                  <a:lnTo>
                    <a:pt x="7002" y="4029"/>
                  </a:lnTo>
                  <a:cubicBezTo>
                    <a:pt x="7002" y="3762"/>
                    <a:pt x="6979" y="3500"/>
                    <a:pt x="6880" y="3233"/>
                  </a:cubicBezTo>
                  <a:lnTo>
                    <a:pt x="7363" y="3064"/>
                  </a:lnTo>
                  <a:cubicBezTo>
                    <a:pt x="7378" y="3058"/>
                    <a:pt x="7393" y="3056"/>
                    <a:pt x="7407" y="3056"/>
                  </a:cubicBezTo>
                  <a:cubicBezTo>
                    <a:pt x="7465" y="3056"/>
                    <a:pt x="7514" y="3096"/>
                    <a:pt x="7537" y="3134"/>
                  </a:cubicBezTo>
                  <a:lnTo>
                    <a:pt x="7706" y="3448"/>
                  </a:lnTo>
                  <a:cubicBezTo>
                    <a:pt x="7776" y="3616"/>
                    <a:pt x="7944" y="3715"/>
                    <a:pt x="8119" y="3715"/>
                  </a:cubicBezTo>
                  <a:lnTo>
                    <a:pt x="8357" y="3715"/>
                  </a:lnTo>
                  <a:cubicBezTo>
                    <a:pt x="8480" y="3715"/>
                    <a:pt x="8578" y="3616"/>
                    <a:pt x="8578" y="3500"/>
                  </a:cubicBezTo>
                  <a:cubicBezTo>
                    <a:pt x="8578" y="3378"/>
                    <a:pt x="8480" y="3279"/>
                    <a:pt x="8357" y="3279"/>
                  </a:cubicBezTo>
                  <a:lnTo>
                    <a:pt x="8119" y="3279"/>
                  </a:lnTo>
                  <a:cubicBezTo>
                    <a:pt x="8090" y="3279"/>
                    <a:pt x="8090" y="3279"/>
                    <a:pt x="8090" y="3256"/>
                  </a:cubicBezTo>
                  <a:lnTo>
                    <a:pt x="7944" y="2965"/>
                  </a:lnTo>
                  <a:cubicBezTo>
                    <a:pt x="7832" y="2741"/>
                    <a:pt x="7621" y="2617"/>
                    <a:pt x="7407" y="2617"/>
                  </a:cubicBezTo>
                  <a:cubicBezTo>
                    <a:pt x="7343" y="2617"/>
                    <a:pt x="7279" y="2628"/>
                    <a:pt x="7217" y="2651"/>
                  </a:cubicBezTo>
                  <a:lnTo>
                    <a:pt x="6735" y="2843"/>
                  </a:lnTo>
                  <a:cubicBezTo>
                    <a:pt x="6665" y="2698"/>
                    <a:pt x="6589" y="2575"/>
                    <a:pt x="6491" y="2453"/>
                  </a:cubicBezTo>
                  <a:cubicBezTo>
                    <a:pt x="6636" y="2308"/>
                    <a:pt x="6735" y="2093"/>
                    <a:pt x="6735" y="1872"/>
                  </a:cubicBezTo>
                  <a:cubicBezTo>
                    <a:pt x="6735" y="1389"/>
                    <a:pt x="6322" y="999"/>
                    <a:pt x="5862" y="999"/>
                  </a:cubicBezTo>
                  <a:cubicBezTo>
                    <a:pt x="5717" y="999"/>
                    <a:pt x="5572" y="1028"/>
                    <a:pt x="5450" y="1098"/>
                  </a:cubicBezTo>
                  <a:cubicBezTo>
                    <a:pt x="5380" y="976"/>
                    <a:pt x="5281" y="883"/>
                    <a:pt x="5182" y="784"/>
                  </a:cubicBezTo>
                  <a:lnTo>
                    <a:pt x="5281" y="639"/>
                  </a:lnTo>
                  <a:cubicBezTo>
                    <a:pt x="5388" y="514"/>
                    <a:pt x="5536" y="441"/>
                    <a:pt x="5693" y="441"/>
                  </a:cubicBezTo>
                  <a:cubicBezTo>
                    <a:pt x="5749" y="441"/>
                    <a:pt x="5806" y="450"/>
                    <a:pt x="5862" y="470"/>
                  </a:cubicBezTo>
                  <a:lnTo>
                    <a:pt x="7148" y="906"/>
                  </a:lnTo>
                  <a:cubicBezTo>
                    <a:pt x="7242" y="946"/>
                    <a:pt x="7339" y="965"/>
                    <a:pt x="7434" y="965"/>
                  </a:cubicBezTo>
                  <a:cubicBezTo>
                    <a:pt x="7632" y="965"/>
                    <a:pt x="7824" y="883"/>
                    <a:pt x="7974" y="738"/>
                  </a:cubicBezTo>
                  <a:lnTo>
                    <a:pt x="8212" y="517"/>
                  </a:lnTo>
                  <a:cubicBezTo>
                    <a:pt x="8288" y="418"/>
                    <a:pt x="8288" y="301"/>
                    <a:pt x="8212" y="203"/>
                  </a:cubicBezTo>
                  <a:cubicBezTo>
                    <a:pt x="8162" y="162"/>
                    <a:pt x="8105" y="137"/>
                    <a:pt x="8046" y="137"/>
                  </a:cubicBezTo>
                  <a:cubicBezTo>
                    <a:pt x="7995" y="137"/>
                    <a:pt x="7944" y="156"/>
                    <a:pt x="7898" y="203"/>
                  </a:cubicBezTo>
                  <a:lnTo>
                    <a:pt x="7683" y="418"/>
                  </a:lnTo>
                  <a:cubicBezTo>
                    <a:pt x="7616" y="484"/>
                    <a:pt x="7529" y="516"/>
                    <a:pt x="7435" y="516"/>
                  </a:cubicBezTo>
                  <a:cubicBezTo>
                    <a:pt x="7389" y="516"/>
                    <a:pt x="7341" y="509"/>
                    <a:pt x="7293" y="493"/>
                  </a:cubicBezTo>
                  <a:lnTo>
                    <a:pt x="6008" y="57"/>
                  </a:lnTo>
                  <a:cubicBezTo>
                    <a:pt x="5900" y="19"/>
                    <a:pt x="5792" y="1"/>
                    <a:pt x="5687" y="1"/>
                  </a:cubicBezTo>
                  <a:cubicBezTo>
                    <a:pt x="5391" y="1"/>
                    <a:pt x="5120" y="145"/>
                    <a:pt x="4944" y="394"/>
                  </a:cubicBezTo>
                  <a:lnTo>
                    <a:pt x="4798" y="563"/>
                  </a:lnTo>
                  <a:cubicBezTo>
                    <a:pt x="4653" y="517"/>
                    <a:pt x="4484" y="493"/>
                    <a:pt x="4286" y="493"/>
                  </a:cubicBezTo>
                  <a:cubicBezTo>
                    <a:pt x="4118" y="493"/>
                    <a:pt x="3949" y="517"/>
                    <a:pt x="3780" y="563"/>
                  </a:cubicBezTo>
                  <a:lnTo>
                    <a:pt x="3658" y="394"/>
                  </a:lnTo>
                  <a:cubicBezTo>
                    <a:pt x="3478" y="145"/>
                    <a:pt x="3193" y="1"/>
                    <a:pt x="2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4" name="Google Shape;3154;p72"/>
          <p:cNvGrpSpPr/>
          <p:nvPr/>
        </p:nvGrpSpPr>
        <p:grpSpPr>
          <a:xfrm>
            <a:off x="3342744" y="1478537"/>
            <a:ext cx="343315" cy="262005"/>
            <a:chOff x="3342744" y="1167512"/>
            <a:chExt cx="343315" cy="262005"/>
          </a:xfrm>
        </p:grpSpPr>
        <p:sp>
          <p:nvSpPr>
            <p:cNvPr id="3155" name="Google Shape;3155;p72"/>
            <p:cNvSpPr/>
            <p:nvPr/>
          </p:nvSpPr>
          <p:spPr>
            <a:xfrm>
              <a:off x="3406279" y="1373179"/>
              <a:ext cx="279780" cy="56338"/>
            </a:xfrm>
            <a:custGeom>
              <a:rect b="b" l="l" r="r" t="t"/>
              <a:pathLst>
                <a:path extrusionOk="0" h="2450" w="12167">
                  <a:moveTo>
                    <a:pt x="11946" y="1"/>
                  </a:moveTo>
                  <a:cubicBezTo>
                    <a:pt x="11829" y="1"/>
                    <a:pt x="11730" y="123"/>
                    <a:pt x="11730" y="245"/>
                  </a:cubicBezTo>
                  <a:lnTo>
                    <a:pt x="11730" y="1333"/>
                  </a:lnTo>
                  <a:cubicBezTo>
                    <a:pt x="11730" y="1722"/>
                    <a:pt x="11440" y="2013"/>
                    <a:pt x="11050" y="2013"/>
                  </a:cubicBezTo>
                  <a:lnTo>
                    <a:pt x="221" y="2013"/>
                  </a:lnTo>
                  <a:cubicBezTo>
                    <a:pt x="99" y="2013"/>
                    <a:pt x="0" y="2106"/>
                    <a:pt x="0" y="2228"/>
                  </a:cubicBezTo>
                  <a:cubicBezTo>
                    <a:pt x="0" y="2350"/>
                    <a:pt x="99" y="2449"/>
                    <a:pt x="221" y="2449"/>
                  </a:cubicBezTo>
                  <a:lnTo>
                    <a:pt x="11050" y="2449"/>
                  </a:lnTo>
                  <a:cubicBezTo>
                    <a:pt x="11684" y="2449"/>
                    <a:pt x="12167" y="1937"/>
                    <a:pt x="12167" y="1333"/>
                  </a:cubicBezTo>
                  <a:lnTo>
                    <a:pt x="12167" y="245"/>
                  </a:lnTo>
                  <a:cubicBezTo>
                    <a:pt x="12167" y="123"/>
                    <a:pt x="12068" y="1"/>
                    <a:pt x="119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2"/>
            <p:cNvSpPr/>
            <p:nvPr/>
          </p:nvSpPr>
          <p:spPr>
            <a:xfrm>
              <a:off x="3342744" y="1167512"/>
              <a:ext cx="343315" cy="262005"/>
            </a:xfrm>
            <a:custGeom>
              <a:rect b="b" l="l" r="r" t="t"/>
              <a:pathLst>
                <a:path extrusionOk="0" h="11394" w="14930">
                  <a:moveTo>
                    <a:pt x="1141" y="0"/>
                  </a:moveTo>
                  <a:cubicBezTo>
                    <a:pt x="512" y="0"/>
                    <a:pt x="1" y="512"/>
                    <a:pt x="1" y="1140"/>
                  </a:cubicBezTo>
                  <a:lnTo>
                    <a:pt x="1" y="10277"/>
                  </a:lnTo>
                  <a:cubicBezTo>
                    <a:pt x="1" y="10881"/>
                    <a:pt x="512" y="11393"/>
                    <a:pt x="1141" y="11393"/>
                  </a:cubicBezTo>
                  <a:lnTo>
                    <a:pt x="1891" y="11393"/>
                  </a:lnTo>
                  <a:cubicBezTo>
                    <a:pt x="2013" y="11393"/>
                    <a:pt x="2112" y="11294"/>
                    <a:pt x="2112" y="11172"/>
                  </a:cubicBezTo>
                  <a:cubicBezTo>
                    <a:pt x="2112" y="11050"/>
                    <a:pt x="2013" y="10957"/>
                    <a:pt x="1891" y="10957"/>
                  </a:cubicBezTo>
                  <a:lnTo>
                    <a:pt x="1141" y="10957"/>
                  </a:lnTo>
                  <a:cubicBezTo>
                    <a:pt x="751" y="10957"/>
                    <a:pt x="437" y="10666"/>
                    <a:pt x="437" y="10277"/>
                  </a:cubicBezTo>
                  <a:lnTo>
                    <a:pt x="437" y="2937"/>
                  </a:lnTo>
                  <a:lnTo>
                    <a:pt x="14493" y="2937"/>
                  </a:lnTo>
                  <a:lnTo>
                    <a:pt x="14493" y="8072"/>
                  </a:lnTo>
                  <a:cubicBezTo>
                    <a:pt x="14493" y="8195"/>
                    <a:pt x="14592" y="8288"/>
                    <a:pt x="14709" y="8288"/>
                  </a:cubicBezTo>
                  <a:cubicBezTo>
                    <a:pt x="14831" y="8288"/>
                    <a:pt x="14930" y="8195"/>
                    <a:pt x="14930" y="8072"/>
                  </a:cubicBezTo>
                  <a:lnTo>
                    <a:pt x="14930" y="1140"/>
                  </a:lnTo>
                  <a:cubicBezTo>
                    <a:pt x="14930" y="512"/>
                    <a:pt x="14447" y="0"/>
                    <a:pt x="13813" y="0"/>
                  </a:cubicBezTo>
                  <a:lnTo>
                    <a:pt x="10085" y="0"/>
                  </a:lnTo>
                  <a:cubicBezTo>
                    <a:pt x="9963" y="0"/>
                    <a:pt x="9864" y="99"/>
                    <a:pt x="9864" y="221"/>
                  </a:cubicBezTo>
                  <a:cubicBezTo>
                    <a:pt x="9864" y="343"/>
                    <a:pt x="9963" y="436"/>
                    <a:pt x="10085" y="436"/>
                  </a:cubicBezTo>
                  <a:lnTo>
                    <a:pt x="13813" y="436"/>
                  </a:lnTo>
                  <a:cubicBezTo>
                    <a:pt x="14203" y="436"/>
                    <a:pt x="14493" y="756"/>
                    <a:pt x="14493" y="1140"/>
                  </a:cubicBezTo>
                  <a:lnTo>
                    <a:pt x="14493" y="2501"/>
                  </a:lnTo>
                  <a:lnTo>
                    <a:pt x="437" y="2501"/>
                  </a:lnTo>
                  <a:lnTo>
                    <a:pt x="437" y="1140"/>
                  </a:lnTo>
                  <a:cubicBezTo>
                    <a:pt x="437" y="756"/>
                    <a:pt x="751" y="436"/>
                    <a:pt x="1141" y="436"/>
                  </a:cubicBezTo>
                  <a:lnTo>
                    <a:pt x="8945" y="436"/>
                  </a:lnTo>
                  <a:cubicBezTo>
                    <a:pt x="9067" y="436"/>
                    <a:pt x="9160" y="343"/>
                    <a:pt x="9160" y="221"/>
                  </a:cubicBezTo>
                  <a:cubicBezTo>
                    <a:pt x="9160" y="99"/>
                    <a:pt x="9067" y="0"/>
                    <a:pt x="89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2"/>
            <p:cNvSpPr/>
            <p:nvPr/>
          </p:nvSpPr>
          <p:spPr>
            <a:xfrm>
              <a:off x="3375121" y="1191910"/>
              <a:ext cx="20604" cy="18741"/>
            </a:xfrm>
            <a:custGeom>
              <a:rect b="b" l="l" r="r" t="t"/>
              <a:pathLst>
                <a:path extrusionOk="0" h="815" w="896">
                  <a:moveTo>
                    <a:pt x="460" y="1"/>
                  </a:moveTo>
                  <a:cubicBezTo>
                    <a:pt x="356" y="1"/>
                    <a:pt x="253" y="44"/>
                    <a:pt x="169" y="131"/>
                  </a:cubicBezTo>
                  <a:cubicBezTo>
                    <a:pt x="0" y="277"/>
                    <a:pt x="0" y="539"/>
                    <a:pt x="169" y="684"/>
                  </a:cubicBezTo>
                  <a:cubicBezTo>
                    <a:pt x="253" y="771"/>
                    <a:pt x="356" y="815"/>
                    <a:pt x="460" y="815"/>
                  </a:cubicBezTo>
                  <a:cubicBezTo>
                    <a:pt x="563" y="815"/>
                    <a:pt x="666" y="771"/>
                    <a:pt x="750" y="684"/>
                  </a:cubicBezTo>
                  <a:cubicBezTo>
                    <a:pt x="896" y="539"/>
                    <a:pt x="896" y="277"/>
                    <a:pt x="750" y="131"/>
                  </a:cubicBezTo>
                  <a:cubicBezTo>
                    <a:pt x="666" y="44"/>
                    <a:pt x="563" y="1"/>
                    <a:pt x="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2"/>
            <p:cNvSpPr/>
            <p:nvPr/>
          </p:nvSpPr>
          <p:spPr>
            <a:xfrm>
              <a:off x="3404140" y="1191910"/>
              <a:ext cx="20604" cy="18741"/>
            </a:xfrm>
            <a:custGeom>
              <a:rect b="b" l="l" r="r" t="t"/>
              <a:pathLst>
                <a:path extrusionOk="0" h="815" w="896">
                  <a:moveTo>
                    <a:pt x="445" y="1"/>
                  </a:moveTo>
                  <a:cubicBezTo>
                    <a:pt x="339" y="1"/>
                    <a:pt x="230" y="44"/>
                    <a:pt x="146" y="131"/>
                  </a:cubicBezTo>
                  <a:cubicBezTo>
                    <a:pt x="0" y="277"/>
                    <a:pt x="0" y="539"/>
                    <a:pt x="146" y="684"/>
                  </a:cubicBezTo>
                  <a:cubicBezTo>
                    <a:pt x="230" y="771"/>
                    <a:pt x="339" y="815"/>
                    <a:pt x="445" y="815"/>
                  </a:cubicBezTo>
                  <a:cubicBezTo>
                    <a:pt x="551" y="815"/>
                    <a:pt x="654" y="771"/>
                    <a:pt x="727" y="684"/>
                  </a:cubicBezTo>
                  <a:cubicBezTo>
                    <a:pt x="896" y="539"/>
                    <a:pt x="896" y="277"/>
                    <a:pt x="727" y="131"/>
                  </a:cubicBezTo>
                  <a:cubicBezTo>
                    <a:pt x="654" y="44"/>
                    <a:pt x="551" y="1"/>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2"/>
            <p:cNvSpPr/>
            <p:nvPr/>
          </p:nvSpPr>
          <p:spPr>
            <a:xfrm>
              <a:off x="3432493" y="1192185"/>
              <a:ext cx="21132" cy="18718"/>
            </a:xfrm>
            <a:custGeom>
              <a:rect b="b" l="l" r="r" t="t"/>
              <a:pathLst>
                <a:path extrusionOk="0" h="814" w="919">
                  <a:moveTo>
                    <a:pt x="448" y="0"/>
                  </a:moveTo>
                  <a:cubicBezTo>
                    <a:pt x="304" y="0"/>
                    <a:pt x="164" y="78"/>
                    <a:pt x="99" y="213"/>
                  </a:cubicBezTo>
                  <a:cubicBezTo>
                    <a:pt x="0" y="410"/>
                    <a:pt x="76" y="649"/>
                    <a:pt x="268" y="771"/>
                  </a:cubicBezTo>
                  <a:cubicBezTo>
                    <a:pt x="324" y="800"/>
                    <a:pt x="384" y="814"/>
                    <a:pt x="445" y="814"/>
                  </a:cubicBezTo>
                  <a:cubicBezTo>
                    <a:pt x="592" y="814"/>
                    <a:pt x="739" y="731"/>
                    <a:pt x="826" y="579"/>
                  </a:cubicBezTo>
                  <a:cubicBezTo>
                    <a:pt x="919" y="381"/>
                    <a:pt x="849" y="143"/>
                    <a:pt x="628" y="44"/>
                  </a:cubicBezTo>
                  <a:cubicBezTo>
                    <a:pt x="571" y="14"/>
                    <a:pt x="509" y="0"/>
                    <a:pt x="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2"/>
            <p:cNvSpPr/>
            <p:nvPr/>
          </p:nvSpPr>
          <p:spPr>
            <a:xfrm>
              <a:off x="3372844" y="1252823"/>
              <a:ext cx="76918" cy="10049"/>
            </a:xfrm>
            <a:custGeom>
              <a:rect b="b" l="l" r="r" t="t"/>
              <a:pathLst>
                <a:path extrusionOk="0" h="437" w="3345">
                  <a:moveTo>
                    <a:pt x="221" y="1"/>
                  </a:moveTo>
                  <a:cubicBezTo>
                    <a:pt x="99" y="1"/>
                    <a:pt x="0" y="100"/>
                    <a:pt x="0" y="216"/>
                  </a:cubicBezTo>
                  <a:cubicBezTo>
                    <a:pt x="0" y="338"/>
                    <a:pt x="99" y="437"/>
                    <a:pt x="221" y="437"/>
                  </a:cubicBezTo>
                  <a:lnTo>
                    <a:pt x="3129" y="437"/>
                  </a:lnTo>
                  <a:cubicBezTo>
                    <a:pt x="3251" y="437"/>
                    <a:pt x="3344" y="338"/>
                    <a:pt x="3344" y="216"/>
                  </a:cubicBezTo>
                  <a:cubicBezTo>
                    <a:pt x="3344" y="100"/>
                    <a:pt x="3251" y="1"/>
                    <a:pt x="3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2"/>
            <p:cNvSpPr/>
            <p:nvPr/>
          </p:nvSpPr>
          <p:spPr>
            <a:xfrm>
              <a:off x="3462042" y="1252823"/>
              <a:ext cx="26237" cy="10049"/>
            </a:xfrm>
            <a:custGeom>
              <a:rect b="b" l="l" r="r" t="t"/>
              <a:pathLst>
                <a:path extrusionOk="0" h="437" w="1141">
                  <a:moveTo>
                    <a:pt x="216" y="1"/>
                  </a:moveTo>
                  <a:cubicBezTo>
                    <a:pt x="99" y="1"/>
                    <a:pt x="0" y="100"/>
                    <a:pt x="0" y="216"/>
                  </a:cubicBezTo>
                  <a:cubicBezTo>
                    <a:pt x="0" y="338"/>
                    <a:pt x="99" y="437"/>
                    <a:pt x="216" y="437"/>
                  </a:cubicBezTo>
                  <a:lnTo>
                    <a:pt x="919" y="437"/>
                  </a:lnTo>
                  <a:cubicBezTo>
                    <a:pt x="1041" y="437"/>
                    <a:pt x="1140" y="338"/>
                    <a:pt x="1140" y="216"/>
                  </a:cubicBezTo>
                  <a:cubicBezTo>
                    <a:pt x="1140" y="100"/>
                    <a:pt x="1041" y="1"/>
                    <a:pt x="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2"/>
            <p:cNvSpPr/>
            <p:nvPr/>
          </p:nvSpPr>
          <p:spPr>
            <a:xfrm>
              <a:off x="3501616" y="1252823"/>
              <a:ext cx="47899" cy="10049"/>
            </a:xfrm>
            <a:custGeom>
              <a:rect b="b" l="l" r="r" t="t"/>
              <a:pathLst>
                <a:path extrusionOk="0" h="437" w="2083">
                  <a:moveTo>
                    <a:pt x="216" y="1"/>
                  </a:moveTo>
                  <a:cubicBezTo>
                    <a:pt x="94" y="1"/>
                    <a:pt x="1" y="100"/>
                    <a:pt x="1" y="216"/>
                  </a:cubicBezTo>
                  <a:cubicBezTo>
                    <a:pt x="1" y="338"/>
                    <a:pt x="94" y="437"/>
                    <a:pt x="216" y="437"/>
                  </a:cubicBezTo>
                  <a:lnTo>
                    <a:pt x="1868" y="437"/>
                  </a:lnTo>
                  <a:cubicBezTo>
                    <a:pt x="1984" y="437"/>
                    <a:pt x="2083" y="338"/>
                    <a:pt x="2083" y="216"/>
                  </a:cubicBezTo>
                  <a:cubicBezTo>
                    <a:pt x="2083" y="100"/>
                    <a:pt x="1984" y="1"/>
                    <a:pt x="18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2"/>
            <p:cNvSpPr/>
            <p:nvPr/>
          </p:nvSpPr>
          <p:spPr>
            <a:xfrm>
              <a:off x="3372844" y="1277290"/>
              <a:ext cx="40126" cy="10072"/>
            </a:xfrm>
            <a:custGeom>
              <a:rect b="b" l="l" r="r" t="t"/>
              <a:pathLst>
                <a:path extrusionOk="0" h="438" w="1745">
                  <a:moveTo>
                    <a:pt x="221" y="1"/>
                  </a:moveTo>
                  <a:cubicBezTo>
                    <a:pt x="99" y="1"/>
                    <a:pt x="0" y="100"/>
                    <a:pt x="0" y="222"/>
                  </a:cubicBezTo>
                  <a:cubicBezTo>
                    <a:pt x="0" y="344"/>
                    <a:pt x="99" y="437"/>
                    <a:pt x="221" y="437"/>
                  </a:cubicBezTo>
                  <a:lnTo>
                    <a:pt x="1530" y="437"/>
                  </a:lnTo>
                  <a:cubicBezTo>
                    <a:pt x="1652" y="437"/>
                    <a:pt x="1745" y="344"/>
                    <a:pt x="1745" y="222"/>
                  </a:cubicBezTo>
                  <a:cubicBezTo>
                    <a:pt x="1745" y="100"/>
                    <a:pt x="1652" y="1"/>
                    <a:pt x="1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2"/>
            <p:cNvSpPr/>
            <p:nvPr/>
          </p:nvSpPr>
          <p:spPr>
            <a:xfrm>
              <a:off x="3424721" y="1277290"/>
              <a:ext cx="42288" cy="10072"/>
            </a:xfrm>
            <a:custGeom>
              <a:rect b="b" l="l" r="r" t="t"/>
              <a:pathLst>
                <a:path extrusionOk="0" h="438" w="1839">
                  <a:moveTo>
                    <a:pt x="216" y="1"/>
                  </a:moveTo>
                  <a:cubicBezTo>
                    <a:pt x="94" y="1"/>
                    <a:pt x="1" y="100"/>
                    <a:pt x="1" y="222"/>
                  </a:cubicBezTo>
                  <a:cubicBezTo>
                    <a:pt x="1" y="344"/>
                    <a:pt x="94" y="437"/>
                    <a:pt x="216" y="437"/>
                  </a:cubicBezTo>
                  <a:lnTo>
                    <a:pt x="1600" y="437"/>
                  </a:lnTo>
                  <a:cubicBezTo>
                    <a:pt x="1722" y="437"/>
                    <a:pt x="1839" y="344"/>
                    <a:pt x="1839" y="222"/>
                  </a:cubicBezTo>
                  <a:cubicBezTo>
                    <a:pt x="1839" y="100"/>
                    <a:pt x="1722" y="1"/>
                    <a:pt x="1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2"/>
            <p:cNvSpPr/>
            <p:nvPr/>
          </p:nvSpPr>
          <p:spPr>
            <a:xfrm>
              <a:off x="3579592" y="1277290"/>
              <a:ext cx="57396" cy="10072"/>
            </a:xfrm>
            <a:custGeom>
              <a:rect b="b" l="l" r="r" t="t"/>
              <a:pathLst>
                <a:path extrusionOk="0" h="438" w="2496">
                  <a:moveTo>
                    <a:pt x="221" y="1"/>
                  </a:moveTo>
                  <a:cubicBezTo>
                    <a:pt x="99" y="1"/>
                    <a:pt x="0" y="100"/>
                    <a:pt x="0" y="222"/>
                  </a:cubicBezTo>
                  <a:cubicBezTo>
                    <a:pt x="0" y="344"/>
                    <a:pt x="99" y="437"/>
                    <a:pt x="221" y="437"/>
                  </a:cubicBezTo>
                  <a:lnTo>
                    <a:pt x="2280" y="437"/>
                  </a:lnTo>
                  <a:cubicBezTo>
                    <a:pt x="2402" y="437"/>
                    <a:pt x="2495" y="344"/>
                    <a:pt x="2495" y="222"/>
                  </a:cubicBezTo>
                  <a:cubicBezTo>
                    <a:pt x="2495" y="100"/>
                    <a:pt x="2402" y="1"/>
                    <a:pt x="2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2"/>
            <p:cNvSpPr/>
            <p:nvPr/>
          </p:nvSpPr>
          <p:spPr>
            <a:xfrm>
              <a:off x="3479817" y="1277290"/>
              <a:ext cx="86415" cy="10072"/>
            </a:xfrm>
            <a:custGeom>
              <a:rect b="b" l="l" r="r" t="t"/>
              <a:pathLst>
                <a:path extrusionOk="0" h="438" w="3758">
                  <a:moveTo>
                    <a:pt x="222" y="1"/>
                  </a:moveTo>
                  <a:cubicBezTo>
                    <a:pt x="100" y="1"/>
                    <a:pt x="1" y="100"/>
                    <a:pt x="1" y="222"/>
                  </a:cubicBezTo>
                  <a:cubicBezTo>
                    <a:pt x="1" y="344"/>
                    <a:pt x="100" y="437"/>
                    <a:pt x="222" y="437"/>
                  </a:cubicBezTo>
                  <a:lnTo>
                    <a:pt x="3543" y="437"/>
                  </a:lnTo>
                  <a:cubicBezTo>
                    <a:pt x="3659" y="437"/>
                    <a:pt x="3758" y="344"/>
                    <a:pt x="3758" y="222"/>
                  </a:cubicBezTo>
                  <a:cubicBezTo>
                    <a:pt x="3758" y="100"/>
                    <a:pt x="3659" y="1"/>
                    <a:pt x="3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2"/>
            <p:cNvSpPr/>
            <p:nvPr/>
          </p:nvSpPr>
          <p:spPr>
            <a:xfrm>
              <a:off x="3372844" y="1353128"/>
              <a:ext cx="21270" cy="10049"/>
            </a:xfrm>
            <a:custGeom>
              <a:rect b="b" l="l" r="r" t="t"/>
              <a:pathLst>
                <a:path extrusionOk="0" h="437" w="925">
                  <a:moveTo>
                    <a:pt x="221" y="0"/>
                  </a:moveTo>
                  <a:cubicBezTo>
                    <a:pt x="99" y="0"/>
                    <a:pt x="0" y="99"/>
                    <a:pt x="0" y="216"/>
                  </a:cubicBezTo>
                  <a:cubicBezTo>
                    <a:pt x="0" y="338"/>
                    <a:pt x="99" y="437"/>
                    <a:pt x="221" y="437"/>
                  </a:cubicBezTo>
                  <a:lnTo>
                    <a:pt x="704" y="437"/>
                  </a:lnTo>
                  <a:cubicBezTo>
                    <a:pt x="826" y="437"/>
                    <a:pt x="925" y="338"/>
                    <a:pt x="925" y="216"/>
                  </a:cubicBezTo>
                  <a:cubicBezTo>
                    <a:pt x="925" y="99"/>
                    <a:pt x="826" y="0"/>
                    <a:pt x="7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2"/>
            <p:cNvSpPr/>
            <p:nvPr/>
          </p:nvSpPr>
          <p:spPr>
            <a:xfrm>
              <a:off x="3406279" y="1353128"/>
              <a:ext cx="82000" cy="10049"/>
            </a:xfrm>
            <a:custGeom>
              <a:rect b="b" l="l" r="r" t="t"/>
              <a:pathLst>
                <a:path extrusionOk="0" h="437" w="3566">
                  <a:moveTo>
                    <a:pt x="221" y="0"/>
                  </a:moveTo>
                  <a:cubicBezTo>
                    <a:pt x="99" y="0"/>
                    <a:pt x="0" y="99"/>
                    <a:pt x="0" y="216"/>
                  </a:cubicBezTo>
                  <a:cubicBezTo>
                    <a:pt x="0" y="338"/>
                    <a:pt x="99" y="437"/>
                    <a:pt x="221" y="437"/>
                  </a:cubicBezTo>
                  <a:lnTo>
                    <a:pt x="3344" y="437"/>
                  </a:lnTo>
                  <a:cubicBezTo>
                    <a:pt x="3466" y="437"/>
                    <a:pt x="3565" y="338"/>
                    <a:pt x="3565" y="216"/>
                  </a:cubicBezTo>
                  <a:cubicBezTo>
                    <a:pt x="3565" y="99"/>
                    <a:pt x="3466" y="0"/>
                    <a:pt x="33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2"/>
            <p:cNvSpPr/>
            <p:nvPr/>
          </p:nvSpPr>
          <p:spPr>
            <a:xfrm>
              <a:off x="3501616" y="1353128"/>
              <a:ext cx="47899" cy="10049"/>
            </a:xfrm>
            <a:custGeom>
              <a:rect b="b" l="l" r="r" t="t"/>
              <a:pathLst>
                <a:path extrusionOk="0" h="437" w="2083">
                  <a:moveTo>
                    <a:pt x="216" y="0"/>
                  </a:moveTo>
                  <a:cubicBezTo>
                    <a:pt x="94" y="0"/>
                    <a:pt x="1" y="99"/>
                    <a:pt x="1" y="216"/>
                  </a:cubicBezTo>
                  <a:cubicBezTo>
                    <a:pt x="1" y="338"/>
                    <a:pt x="94" y="437"/>
                    <a:pt x="216" y="437"/>
                  </a:cubicBezTo>
                  <a:lnTo>
                    <a:pt x="1868" y="437"/>
                  </a:lnTo>
                  <a:cubicBezTo>
                    <a:pt x="1984" y="437"/>
                    <a:pt x="2083" y="338"/>
                    <a:pt x="2083" y="216"/>
                  </a:cubicBezTo>
                  <a:cubicBezTo>
                    <a:pt x="2083" y="99"/>
                    <a:pt x="1984" y="0"/>
                    <a:pt x="1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2"/>
            <p:cNvSpPr/>
            <p:nvPr/>
          </p:nvSpPr>
          <p:spPr>
            <a:xfrm>
              <a:off x="3372844" y="1378123"/>
              <a:ext cx="40126" cy="10072"/>
            </a:xfrm>
            <a:custGeom>
              <a:rect b="b" l="l" r="r" t="t"/>
              <a:pathLst>
                <a:path extrusionOk="0" h="438" w="1745">
                  <a:moveTo>
                    <a:pt x="221" y="1"/>
                  </a:moveTo>
                  <a:cubicBezTo>
                    <a:pt x="99" y="1"/>
                    <a:pt x="0" y="100"/>
                    <a:pt x="0" y="222"/>
                  </a:cubicBezTo>
                  <a:cubicBezTo>
                    <a:pt x="0" y="344"/>
                    <a:pt x="99" y="437"/>
                    <a:pt x="221" y="437"/>
                  </a:cubicBezTo>
                  <a:lnTo>
                    <a:pt x="1530" y="437"/>
                  </a:lnTo>
                  <a:cubicBezTo>
                    <a:pt x="1652" y="437"/>
                    <a:pt x="1745" y="344"/>
                    <a:pt x="1745" y="222"/>
                  </a:cubicBezTo>
                  <a:cubicBezTo>
                    <a:pt x="1745" y="100"/>
                    <a:pt x="1652" y="1"/>
                    <a:pt x="1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2"/>
            <p:cNvSpPr/>
            <p:nvPr/>
          </p:nvSpPr>
          <p:spPr>
            <a:xfrm>
              <a:off x="3424721" y="1378123"/>
              <a:ext cx="42288" cy="10072"/>
            </a:xfrm>
            <a:custGeom>
              <a:rect b="b" l="l" r="r" t="t"/>
              <a:pathLst>
                <a:path extrusionOk="0" h="438" w="1839">
                  <a:moveTo>
                    <a:pt x="216" y="1"/>
                  </a:moveTo>
                  <a:cubicBezTo>
                    <a:pt x="94" y="1"/>
                    <a:pt x="1" y="100"/>
                    <a:pt x="1" y="222"/>
                  </a:cubicBezTo>
                  <a:cubicBezTo>
                    <a:pt x="1" y="344"/>
                    <a:pt x="94" y="437"/>
                    <a:pt x="216" y="437"/>
                  </a:cubicBezTo>
                  <a:lnTo>
                    <a:pt x="1600" y="437"/>
                  </a:lnTo>
                  <a:cubicBezTo>
                    <a:pt x="1722" y="437"/>
                    <a:pt x="1839" y="344"/>
                    <a:pt x="1839" y="222"/>
                  </a:cubicBezTo>
                  <a:cubicBezTo>
                    <a:pt x="1839" y="100"/>
                    <a:pt x="1722" y="1"/>
                    <a:pt x="1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2"/>
            <p:cNvSpPr/>
            <p:nvPr/>
          </p:nvSpPr>
          <p:spPr>
            <a:xfrm>
              <a:off x="3579592" y="1378123"/>
              <a:ext cx="28514" cy="10072"/>
            </a:xfrm>
            <a:custGeom>
              <a:rect b="b" l="l" r="r" t="t"/>
              <a:pathLst>
                <a:path extrusionOk="0" h="438" w="1240">
                  <a:moveTo>
                    <a:pt x="221" y="1"/>
                  </a:moveTo>
                  <a:cubicBezTo>
                    <a:pt x="99" y="1"/>
                    <a:pt x="0" y="100"/>
                    <a:pt x="0" y="222"/>
                  </a:cubicBezTo>
                  <a:cubicBezTo>
                    <a:pt x="0" y="344"/>
                    <a:pt x="99" y="437"/>
                    <a:pt x="221" y="437"/>
                  </a:cubicBezTo>
                  <a:lnTo>
                    <a:pt x="1018" y="437"/>
                  </a:lnTo>
                  <a:cubicBezTo>
                    <a:pt x="1140" y="437"/>
                    <a:pt x="1239" y="344"/>
                    <a:pt x="1239" y="222"/>
                  </a:cubicBezTo>
                  <a:cubicBezTo>
                    <a:pt x="1239" y="100"/>
                    <a:pt x="1140" y="1"/>
                    <a:pt x="1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2"/>
            <p:cNvSpPr/>
            <p:nvPr/>
          </p:nvSpPr>
          <p:spPr>
            <a:xfrm>
              <a:off x="3479817" y="1378123"/>
              <a:ext cx="86415" cy="10072"/>
            </a:xfrm>
            <a:custGeom>
              <a:rect b="b" l="l" r="r" t="t"/>
              <a:pathLst>
                <a:path extrusionOk="0" h="438" w="3758">
                  <a:moveTo>
                    <a:pt x="222" y="1"/>
                  </a:moveTo>
                  <a:cubicBezTo>
                    <a:pt x="100" y="1"/>
                    <a:pt x="1" y="100"/>
                    <a:pt x="1" y="222"/>
                  </a:cubicBezTo>
                  <a:cubicBezTo>
                    <a:pt x="1" y="344"/>
                    <a:pt x="100" y="437"/>
                    <a:pt x="222" y="437"/>
                  </a:cubicBezTo>
                  <a:lnTo>
                    <a:pt x="3543" y="437"/>
                  </a:lnTo>
                  <a:cubicBezTo>
                    <a:pt x="3659" y="437"/>
                    <a:pt x="3758" y="344"/>
                    <a:pt x="3758" y="222"/>
                  </a:cubicBezTo>
                  <a:cubicBezTo>
                    <a:pt x="3758" y="100"/>
                    <a:pt x="3659" y="1"/>
                    <a:pt x="3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2"/>
            <p:cNvSpPr/>
            <p:nvPr/>
          </p:nvSpPr>
          <p:spPr>
            <a:xfrm>
              <a:off x="3409084" y="1303504"/>
              <a:ext cx="77447" cy="10049"/>
            </a:xfrm>
            <a:custGeom>
              <a:rect b="b" l="l" r="r" t="t"/>
              <a:pathLst>
                <a:path extrusionOk="0" h="437" w="3368">
                  <a:moveTo>
                    <a:pt x="221" y="1"/>
                  </a:moveTo>
                  <a:cubicBezTo>
                    <a:pt x="99" y="1"/>
                    <a:pt x="0" y="100"/>
                    <a:pt x="0" y="222"/>
                  </a:cubicBezTo>
                  <a:cubicBezTo>
                    <a:pt x="0" y="338"/>
                    <a:pt x="99" y="437"/>
                    <a:pt x="221" y="437"/>
                  </a:cubicBezTo>
                  <a:lnTo>
                    <a:pt x="3129" y="437"/>
                  </a:lnTo>
                  <a:cubicBezTo>
                    <a:pt x="3245" y="437"/>
                    <a:pt x="3368" y="338"/>
                    <a:pt x="3368" y="222"/>
                  </a:cubicBezTo>
                  <a:cubicBezTo>
                    <a:pt x="3368" y="100"/>
                    <a:pt x="3245" y="1"/>
                    <a:pt x="3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2"/>
            <p:cNvSpPr/>
            <p:nvPr/>
          </p:nvSpPr>
          <p:spPr>
            <a:xfrm>
              <a:off x="3498811" y="1303504"/>
              <a:ext cx="24490" cy="10049"/>
            </a:xfrm>
            <a:custGeom>
              <a:rect b="b" l="l" r="r" t="t"/>
              <a:pathLst>
                <a:path extrusionOk="0" h="437" w="1065">
                  <a:moveTo>
                    <a:pt x="216" y="1"/>
                  </a:moveTo>
                  <a:cubicBezTo>
                    <a:pt x="100" y="1"/>
                    <a:pt x="1" y="100"/>
                    <a:pt x="1" y="222"/>
                  </a:cubicBezTo>
                  <a:cubicBezTo>
                    <a:pt x="1" y="338"/>
                    <a:pt x="100" y="437"/>
                    <a:pt x="216" y="437"/>
                  </a:cubicBezTo>
                  <a:lnTo>
                    <a:pt x="850" y="437"/>
                  </a:lnTo>
                  <a:cubicBezTo>
                    <a:pt x="972" y="437"/>
                    <a:pt x="1065" y="338"/>
                    <a:pt x="1065" y="222"/>
                  </a:cubicBezTo>
                  <a:cubicBezTo>
                    <a:pt x="1065" y="100"/>
                    <a:pt x="972"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2"/>
            <p:cNvSpPr/>
            <p:nvPr/>
          </p:nvSpPr>
          <p:spPr>
            <a:xfrm>
              <a:off x="3535580" y="1303504"/>
              <a:ext cx="50175" cy="10049"/>
            </a:xfrm>
            <a:custGeom>
              <a:rect b="b" l="l" r="r" t="t"/>
              <a:pathLst>
                <a:path extrusionOk="0" h="437" w="2182">
                  <a:moveTo>
                    <a:pt x="216" y="1"/>
                  </a:moveTo>
                  <a:cubicBezTo>
                    <a:pt x="100" y="1"/>
                    <a:pt x="1" y="100"/>
                    <a:pt x="1" y="222"/>
                  </a:cubicBezTo>
                  <a:cubicBezTo>
                    <a:pt x="1" y="338"/>
                    <a:pt x="100" y="437"/>
                    <a:pt x="216" y="437"/>
                  </a:cubicBezTo>
                  <a:lnTo>
                    <a:pt x="1961" y="437"/>
                  </a:lnTo>
                  <a:cubicBezTo>
                    <a:pt x="2083" y="437"/>
                    <a:pt x="2182" y="338"/>
                    <a:pt x="2182" y="222"/>
                  </a:cubicBezTo>
                  <a:cubicBezTo>
                    <a:pt x="2182" y="100"/>
                    <a:pt x="2083" y="1"/>
                    <a:pt x="19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2"/>
            <p:cNvSpPr/>
            <p:nvPr/>
          </p:nvSpPr>
          <p:spPr>
            <a:xfrm>
              <a:off x="3409084" y="1327994"/>
              <a:ext cx="40149" cy="10049"/>
            </a:xfrm>
            <a:custGeom>
              <a:rect b="b" l="l" r="r" t="t"/>
              <a:pathLst>
                <a:path extrusionOk="0" h="437" w="1746">
                  <a:moveTo>
                    <a:pt x="221" y="0"/>
                  </a:moveTo>
                  <a:cubicBezTo>
                    <a:pt x="99" y="0"/>
                    <a:pt x="0" y="99"/>
                    <a:pt x="0" y="221"/>
                  </a:cubicBezTo>
                  <a:cubicBezTo>
                    <a:pt x="0" y="343"/>
                    <a:pt x="99" y="436"/>
                    <a:pt x="221" y="436"/>
                  </a:cubicBezTo>
                  <a:lnTo>
                    <a:pt x="1530" y="436"/>
                  </a:lnTo>
                  <a:cubicBezTo>
                    <a:pt x="1646" y="436"/>
                    <a:pt x="1745" y="343"/>
                    <a:pt x="1745" y="221"/>
                  </a:cubicBezTo>
                  <a:cubicBezTo>
                    <a:pt x="1745" y="99"/>
                    <a:pt x="1646"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2"/>
            <p:cNvSpPr/>
            <p:nvPr/>
          </p:nvSpPr>
          <p:spPr>
            <a:xfrm>
              <a:off x="3461513" y="1327994"/>
              <a:ext cx="66869" cy="10049"/>
            </a:xfrm>
            <a:custGeom>
              <a:rect b="b" l="l" r="r" t="t"/>
              <a:pathLst>
                <a:path extrusionOk="0" h="437" w="2908">
                  <a:moveTo>
                    <a:pt x="215" y="0"/>
                  </a:moveTo>
                  <a:cubicBezTo>
                    <a:pt x="93" y="0"/>
                    <a:pt x="0" y="99"/>
                    <a:pt x="0" y="221"/>
                  </a:cubicBezTo>
                  <a:cubicBezTo>
                    <a:pt x="0" y="343"/>
                    <a:pt x="93" y="436"/>
                    <a:pt x="215" y="436"/>
                  </a:cubicBezTo>
                  <a:lnTo>
                    <a:pt x="2687" y="436"/>
                  </a:lnTo>
                  <a:cubicBezTo>
                    <a:pt x="2809" y="436"/>
                    <a:pt x="2908" y="343"/>
                    <a:pt x="2908" y="221"/>
                  </a:cubicBezTo>
                  <a:cubicBezTo>
                    <a:pt x="2908" y="99"/>
                    <a:pt x="2809" y="0"/>
                    <a:pt x="2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2"/>
            <p:cNvSpPr/>
            <p:nvPr/>
          </p:nvSpPr>
          <p:spPr>
            <a:xfrm>
              <a:off x="3539995" y="1327994"/>
              <a:ext cx="63558" cy="10049"/>
            </a:xfrm>
            <a:custGeom>
              <a:rect b="b" l="l" r="r" t="t"/>
              <a:pathLst>
                <a:path extrusionOk="0" h="437" w="2764">
                  <a:moveTo>
                    <a:pt x="222" y="0"/>
                  </a:moveTo>
                  <a:cubicBezTo>
                    <a:pt x="100" y="0"/>
                    <a:pt x="1" y="99"/>
                    <a:pt x="1" y="221"/>
                  </a:cubicBezTo>
                  <a:cubicBezTo>
                    <a:pt x="1" y="343"/>
                    <a:pt x="100" y="436"/>
                    <a:pt x="222" y="436"/>
                  </a:cubicBezTo>
                  <a:lnTo>
                    <a:pt x="2548" y="436"/>
                  </a:lnTo>
                  <a:cubicBezTo>
                    <a:pt x="2670" y="436"/>
                    <a:pt x="2763" y="343"/>
                    <a:pt x="2763" y="221"/>
                  </a:cubicBezTo>
                  <a:cubicBezTo>
                    <a:pt x="2763" y="99"/>
                    <a:pt x="2670" y="0"/>
                    <a:pt x="2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0" name="Google Shape;3180;p72"/>
          <p:cNvGrpSpPr/>
          <p:nvPr/>
        </p:nvGrpSpPr>
        <p:grpSpPr>
          <a:xfrm>
            <a:off x="2657907" y="1437882"/>
            <a:ext cx="343844" cy="343315"/>
            <a:chOff x="2657907" y="1126857"/>
            <a:chExt cx="343844" cy="343315"/>
          </a:xfrm>
        </p:grpSpPr>
        <p:sp>
          <p:nvSpPr>
            <p:cNvPr id="3181" name="Google Shape;3181;p72"/>
            <p:cNvSpPr/>
            <p:nvPr/>
          </p:nvSpPr>
          <p:spPr>
            <a:xfrm>
              <a:off x="2763293" y="1232243"/>
              <a:ext cx="54038" cy="64202"/>
            </a:xfrm>
            <a:custGeom>
              <a:rect b="b" l="l" r="r" t="t"/>
              <a:pathLst>
                <a:path extrusionOk="0" h="2792" w="2350">
                  <a:moveTo>
                    <a:pt x="1163" y="727"/>
                  </a:moveTo>
                  <a:lnTo>
                    <a:pt x="1576" y="1768"/>
                  </a:lnTo>
                  <a:lnTo>
                    <a:pt x="774" y="1768"/>
                  </a:lnTo>
                  <a:lnTo>
                    <a:pt x="1163" y="727"/>
                  </a:lnTo>
                  <a:close/>
                  <a:moveTo>
                    <a:pt x="1163" y="0"/>
                  </a:moveTo>
                  <a:cubicBezTo>
                    <a:pt x="1064" y="0"/>
                    <a:pt x="971" y="47"/>
                    <a:pt x="919" y="169"/>
                  </a:cubicBezTo>
                  <a:lnTo>
                    <a:pt x="23" y="2495"/>
                  </a:lnTo>
                  <a:cubicBezTo>
                    <a:pt x="0" y="2617"/>
                    <a:pt x="47" y="2739"/>
                    <a:pt x="169" y="2786"/>
                  </a:cubicBezTo>
                  <a:cubicBezTo>
                    <a:pt x="185" y="2790"/>
                    <a:pt x="202" y="2792"/>
                    <a:pt x="219" y="2792"/>
                  </a:cubicBezTo>
                  <a:cubicBezTo>
                    <a:pt x="306" y="2792"/>
                    <a:pt x="398" y="2742"/>
                    <a:pt x="436" y="2640"/>
                  </a:cubicBezTo>
                  <a:lnTo>
                    <a:pt x="605" y="2204"/>
                  </a:lnTo>
                  <a:lnTo>
                    <a:pt x="1745" y="2204"/>
                  </a:lnTo>
                  <a:lnTo>
                    <a:pt x="1890" y="2640"/>
                  </a:lnTo>
                  <a:cubicBezTo>
                    <a:pt x="1937" y="2739"/>
                    <a:pt x="2012" y="2786"/>
                    <a:pt x="2105" y="2786"/>
                  </a:cubicBezTo>
                  <a:lnTo>
                    <a:pt x="2181" y="2786"/>
                  </a:lnTo>
                  <a:cubicBezTo>
                    <a:pt x="2303" y="2739"/>
                    <a:pt x="2350" y="2617"/>
                    <a:pt x="2303" y="2495"/>
                  </a:cubicBezTo>
                  <a:lnTo>
                    <a:pt x="1431" y="169"/>
                  </a:lnTo>
                  <a:cubicBezTo>
                    <a:pt x="1378" y="47"/>
                    <a:pt x="1285"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2"/>
            <p:cNvSpPr/>
            <p:nvPr/>
          </p:nvSpPr>
          <p:spPr>
            <a:xfrm>
              <a:off x="2878038" y="1231024"/>
              <a:ext cx="10049" cy="64754"/>
            </a:xfrm>
            <a:custGeom>
              <a:rect b="b" l="l" r="r" t="t"/>
              <a:pathLst>
                <a:path extrusionOk="0" h="2816" w="437">
                  <a:moveTo>
                    <a:pt x="221" y="1"/>
                  </a:moveTo>
                  <a:cubicBezTo>
                    <a:pt x="99" y="1"/>
                    <a:pt x="0" y="100"/>
                    <a:pt x="0" y="222"/>
                  </a:cubicBezTo>
                  <a:lnTo>
                    <a:pt x="0" y="2595"/>
                  </a:lnTo>
                  <a:cubicBezTo>
                    <a:pt x="0" y="2717"/>
                    <a:pt x="99" y="2816"/>
                    <a:pt x="221" y="2816"/>
                  </a:cubicBezTo>
                  <a:cubicBezTo>
                    <a:pt x="343" y="2816"/>
                    <a:pt x="436" y="2717"/>
                    <a:pt x="436" y="2595"/>
                  </a:cubicBezTo>
                  <a:lnTo>
                    <a:pt x="436" y="222"/>
                  </a:lnTo>
                  <a:cubicBezTo>
                    <a:pt x="436" y="100"/>
                    <a:pt x="343" y="1"/>
                    <a:pt x="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2"/>
            <p:cNvSpPr/>
            <p:nvPr/>
          </p:nvSpPr>
          <p:spPr>
            <a:xfrm>
              <a:off x="2826805" y="1232243"/>
              <a:ext cx="41207" cy="64064"/>
            </a:xfrm>
            <a:custGeom>
              <a:rect b="b" l="l" r="r" t="t"/>
              <a:pathLst>
                <a:path extrusionOk="0" h="2786" w="1792">
                  <a:moveTo>
                    <a:pt x="896" y="436"/>
                  </a:moveTo>
                  <a:cubicBezTo>
                    <a:pt x="1141" y="436"/>
                    <a:pt x="1356" y="628"/>
                    <a:pt x="1356" y="872"/>
                  </a:cubicBezTo>
                  <a:cubicBezTo>
                    <a:pt x="1356" y="1111"/>
                    <a:pt x="1141" y="1332"/>
                    <a:pt x="896" y="1332"/>
                  </a:cubicBezTo>
                  <a:lnTo>
                    <a:pt x="460" y="1332"/>
                  </a:lnTo>
                  <a:lnTo>
                    <a:pt x="460" y="872"/>
                  </a:lnTo>
                  <a:lnTo>
                    <a:pt x="460" y="436"/>
                  </a:lnTo>
                  <a:close/>
                  <a:moveTo>
                    <a:pt x="245" y="0"/>
                  </a:moveTo>
                  <a:cubicBezTo>
                    <a:pt x="123" y="0"/>
                    <a:pt x="1" y="93"/>
                    <a:pt x="24" y="215"/>
                  </a:cubicBezTo>
                  <a:lnTo>
                    <a:pt x="24" y="2565"/>
                  </a:lnTo>
                  <a:cubicBezTo>
                    <a:pt x="24" y="2687"/>
                    <a:pt x="123" y="2786"/>
                    <a:pt x="245" y="2786"/>
                  </a:cubicBezTo>
                  <a:cubicBezTo>
                    <a:pt x="361" y="2786"/>
                    <a:pt x="460" y="2687"/>
                    <a:pt x="460" y="2565"/>
                  </a:cubicBezTo>
                  <a:lnTo>
                    <a:pt x="460" y="1768"/>
                  </a:lnTo>
                  <a:lnTo>
                    <a:pt x="896" y="1768"/>
                  </a:lnTo>
                  <a:cubicBezTo>
                    <a:pt x="1379" y="1768"/>
                    <a:pt x="1792" y="1355"/>
                    <a:pt x="1792" y="872"/>
                  </a:cubicBezTo>
                  <a:cubicBezTo>
                    <a:pt x="1792" y="384"/>
                    <a:pt x="1379" y="0"/>
                    <a:pt x="8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2"/>
            <p:cNvSpPr/>
            <p:nvPr/>
          </p:nvSpPr>
          <p:spPr>
            <a:xfrm>
              <a:off x="2657907" y="1126857"/>
              <a:ext cx="283137" cy="343315"/>
            </a:xfrm>
            <a:custGeom>
              <a:rect b="b" l="l" r="r" t="t"/>
              <a:pathLst>
                <a:path extrusionOk="0" h="14930" w="12313">
                  <a:moveTo>
                    <a:pt x="6520" y="0"/>
                  </a:moveTo>
                  <a:cubicBezTo>
                    <a:pt x="6159" y="0"/>
                    <a:pt x="5868" y="291"/>
                    <a:pt x="5868" y="681"/>
                  </a:cubicBezTo>
                  <a:lnTo>
                    <a:pt x="5868" y="1745"/>
                  </a:lnTo>
                  <a:cubicBezTo>
                    <a:pt x="5409" y="1867"/>
                    <a:pt x="4973" y="2059"/>
                    <a:pt x="4560" y="2280"/>
                  </a:cubicBezTo>
                  <a:lnTo>
                    <a:pt x="3810" y="1530"/>
                  </a:lnTo>
                  <a:cubicBezTo>
                    <a:pt x="3688" y="1384"/>
                    <a:pt x="3519" y="1332"/>
                    <a:pt x="3344" y="1332"/>
                  </a:cubicBezTo>
                  <a:cubicBezTo>
                    <a:pt x="3152" y="1332"/>
                    <a:pt x="3007" y="1384"/>
                    <a:pt x="2862" y="1530"/>
                  </a:cubicBezTo>
                  <a:lnTo>
                    <a:pt x="1530" y="2862"/>
                  </a:lnTo>
                  <a:cubicBezTo>
                    <a:pt x="1408" y="2984"/>
                    <a:pt x="1338" y="3152"/>
                    <a:pt x="1338" y="3344"/>
                  </a:cubicBezTo>
                  <a:cubicBezTo>
                    <a:pt x="1338" y="3513"/>
                    <a:pt x="1408" y="3687"/>
                    <a:pt x="1530" y="3804"/>
                  </a:cubicBezTo>
                  <a:lnTo>
                    <a:pt x="2280" y="4560"/>
                  </a:lnTo>
                  <a:cubicBezTo>
                    <a:pt x="2065" y="4967"/>
                    <a:pt x="1867" y="5403"/>
                    <a:pt x="1745" y="5868"/>
                  </a:cubicBezTo>
                  <a:lnTo>
                    <a:pt x="681" y="5868"/>
                  </a:lnTo>
                  <a:cubicBezTo>
                    <a:pt x="320" y="5868"/>
                    <a:pt x="0" y="6159"/>
                    <a:pt x="0" y="6520"/>
                  </a:cubicBezTo>
                  <a:lnTo>
                    <a:pt x="0" y="8410"/>
                  </a:lnTo>
                  <a:cubicBezTo>
                    <a:pt x="0" y="8799"/>
                    <a:pt x="320" y="9090"/>
                    <a:pt x="681" y="9090"/>
                  </a:cubicBezTo>
                  <a:lnTo>
                    <a:pt x="1745" y="9090"/>
                  </a:lnTo>
                  <a:cubicBezTo>
                    <a:pt x="1867" y="9526"/>
                    <a:pt x="2065" y="9963"/>
                    <a:pt x="2280" y="10375"/>
                  </a:cubicBezTo>
                  <a:lnTo>
                    <a:pt x="1530" y="11149"/>
                  </a:lnTo>
                  <a:cubicBezTo>
                    <a:pt x="1408" y="11271"/>
                    <a:pt x="1338" y="11440"/>
                    <a:pt x="1338" y="11608"/>
                  </a:cubicBezTo>
                  <a:cubicBezTo>
                    <a:pt x="1338" y="11777"/>
                    <a:pt x="1408" y="11946"/>
                    <a:pt x="1530" y="12068"/>
                  </a:cubicBezTo>
                  <a:lnTo>
                    <a:pt x="2862" y="13429"/>
                  </a:lnTo>
                  <a:cubicBezTo>
                    <a:pt x="3007" y="13545"/>
                    <a:pt x="3152" y="13621"/>
                    <a:pt x="3344" y="13621"/>
                  </a:cubicBezTo>
                  <a:cubicBezTo>
                    <a:pt x="3519" y="13621"/>
                    <a:pt x="3688" y="13545"/>
                    <a:pt x="3810" y="13429"/>
                  </a:cubicBezTo>
                  <a:lnTo>
                    <a:pt x="4560" y="12649"/>
                  </a:lnTo>
                  <a:cubicBezTo>
                    <a:pt x="4973" y="12894"/>
                    <a:pt x="5409" y="13062"/>
                    <a:pt x="5868" y="13208"/>
                  </a:cubicBezTo>
                  <a:lnTo>
                    <a:pt x="5868" y="14272"/>
                  </a:lnTo>
                  <a:cubicBezTo>
                    <a:pt x="5868" y="14638"/>
                    <a:pt x="6159" y="14929"/>
                    <a:pt x="6520" y="14929"/>
                  </a:cubicBezTo>
                  <a:lnTo>
                    <a:pt x="8433" y="14929"/>
                  </a:lnTo>
                  <a:cubicBezTo>
                    <a:pt x="8800" y="14929"/>
                    <a:pt x="9090" y="14638"/>
                    <a:pt x="9090" y="14272"/>
                  </a:cubicBezTo>
                  <a:lnTo>
                    <a:pt x="9090" y="13138"/>
                  </a:lnTo>
                  <a:cubicBezTo>
                    <a:pt x="9090" y="13016"/>
                    <a:pt x="8991" y="12917"/>
                    <a:pt x="8869" y="12917"/>
                  </a:cubicBezTo>
                  <a:cubicBezTo>
                    <a:pt x="8753" y="12917"/>
                    <a:pt x="8654" y="13016"/>
                    <a:pt x="8654" y="13138"/>
                  </a:cubicBezTo>
                  <a:lnTo>
                    <a:pt x="8654" y="14272"/>
                  </a:lnTo>
                  <a:cubicBezTo>
                    <a:pt x="8654" y="14394"/>
                    <a:pt x="8555" y="14493"/>
                    <a:pt x="8433" y="14493"/>
                  </a:cubicBezTo>
                  <a:lnTo>
                    <a:pt x="6520" y="14493"/>
                  </a:lnTo>
                  <a:cubicBezTo>
                    <a:pt x="6398" y="14493"/>
                    <a:pt x="6305" y="14394"/>
                    <a:pt x="6305" y="14272"/>
                  </a:cubicBezTo>
                  <a:lnTo>
                    <a:pt x="6305" y="13086"/>
                  </a:lnTo>
                  <a:cubicBezTo>
                    <a:pt x="6305" y="12963"/>
                    <a:pt x="6206" y="12847"/>
                    <a:pt x="6060" y="12795"/>
                  </a:cubicBezTo>
                  <a:cubicBezTo>
                    <a:pt x="5601" y="12673"/>
                    <a:pt x="5141" y="12481"/>
                    <a:pt x="4705" y="12237"/>
                  </a:cubicBezTo>
                  <a:cubicBezTo>
                    <a:pt x="4658" y="12209"/>
                    <a:pt x="4607" y="12196"/>
                    <a:pt x="4556" y="12196"/>
                  </a:cubicBezTo>
                  <a:cubicBezTo>
                    <a:pt x="4477" y="12196"/>
                    <a:pt x="4399" y="12228"/>
                    <a:pt x="4339" y="12289"/>
                  </a:cubicBezTo>
                  <a:lnTo>
                    <a:pt x="3490" y="13109"/>
                  </a:lnTo>
                  <a:cubicBezTo>
                    <a:pt x="3467" y="13161"/>
                    <a:pt x="3397" y="13184"/>
                    <a:pt x="3344" y="13184"/>
                  </a:cubicBezTo>
                  <a:cubicBezTo>
                    <a:pt x="3275" y="13184"/>
                    <a:pt x="3228" y="13161"/>
                    <a:pt x="3176" y="13109"/>
                  </a:cubicBezTo>
                  <a:lnTo>
                    <a:pt x="1844" y="11777"/>
                  </a:lnTo>
                  <a:cubicBezTo>
                    <a:pt x="1797" y="11731"/>
                    <a:pt x="1774" y="11655"/>
                    <a:pt x="1774" y="11608"/>
                  </a:cubicBezTo>
                  <a:cubicBezTo>
                    <a:pt x="1774" y="11539"/>
                    <a:pt x="1797" y="11486"/>
                    <a:pt x="1844" y="11440"/>
                  </a:cubicBezTo>
                  <a:lnTo>
                    <a:pt x="2670" y="10614"/>
                  </a:lnTo>
                  <a:cubicBezTo>
                    <a:pt x="2763" y="10521"/>
                    <a:pt x="2792" y="10375"/>
                    <a:pt x="2716" y="10253"/>
                  </a:cubicBezTo>
                  <a:cubicBezTo>
                    <a:pt x="2472" y="9817"/>
                    <a:pt x="2280" y="9358"/>
                    <a:pt x="2135" y="8869"/>
                  </a:cubicBezTo>
                  <a:cubicBezTo>
                    <a:pt x="2111" y="8747"/>
                    <a:pt x="1989" y="8654"/>
                    <a:pt x="1844" y="8654"/>
                  </a:cubicBezTo>
                  <a:lnTo>
                    <a:pt x="681" y="8654"/>
                  </a:lnTo>
                  <a:cubicBezTo>
                    <a:pt x="559" y="8654"/>
                    <a:pt x="437" y="8555"/>
                    <a:pt x="437" y="8410"/>
                  </a:cubicBezTo>
                  <a:lnTo>
                    <a:pt x="437" y="6520"/>
                  </a:lnTo>
                  <a:cubicBezTo>
                    <a:pt x="437" y="6398"/>
                    <a:pt x="559" y="6304"/>
                    <a:pt x="681" y="6304"/>
                  </a:cubicBezTo>
                  <a:lnTo>
                    <a:pt x="1844" y="6304"/>
                  </a:lnTo>
                  <a:cubicBezTo>
                    <a:pt x="1989" y="6304"/>
                    <a:pt x="2111" y="6206"/>
                    <a:pt x="2135" y="6060"/>
                  </a:cubicBezTo>
                  <a:cubicBezTo>
                    <a:pt x="2280" y="5578"/>
                    <a:pt x="2472" y="5112"/>
                    <a:pt x="2716" y="4705"/>
                  </a:cubicBezTo>
                  <a:cubicBezTo>
                    <a:pt x="2792" y="4583"/>
                    <a:pt x="2763" y="4414"/>
                    <a:pt x="2670" y="4316"/>
                  </a:cubicBezTo>
                  <a:lnTo>
                    <a:pt x="1844" y="3490"/>
                  </a:lnTo>
                  <a:cubicBezTo>
                    <a:pt x="1797" y="3443"/>
                    <a:pt x="1774" y="3397"/>
                    <a:pt x="1774" y="3344"/>
                  </a:cubicBezTo>
                  <a:cubicBezTo>
                    <a:pt x="1774" y="3275"/>
                    <a:pt x="1797" y="3222"/>
                    <a:pt x="1844" y="3176"/>
                  </a:cubicBezTo>
                  <a:lnTo>
                    <a:pt x="3176" y="1821"/>
                  </a:lnTo>
                  <a:cubicBezTo>
                    <a:pt x="3228" y="1797"/>
                    <a:pt x="3275" y="1768"/>
                    <a:pt x="3344" y="1768"/>
                  </a:cubicBezTo>
                  <a:cubicBezTo>
                    <a:pt x="3397" y="1768"/>
                    <a:pt x="3467" y="1797"/>
                    <a:pt x="3490" y="1821"/>
                  </a:cubicBezTo>
                  <a:lnTo>
                    <a:pt x="4339" y="2670"/>
                  </a:lnTo>
                  <a:cubicBezTo>
                    <a:pt x="4399" y="2726"/>
                    <a:pt x="4476" y="2757"/>
                    <a:pt x="4554" y="2757"/>
                  </a:cubicBezTo>
                  <a:cubicBezTo>
                    <a:pt x="4605" y="2757"/>
                    <a:pt x="4657" y="2744"/>
                    <a:pt x="4705" y="2716"/>
                  </a:cubicBezTo>
                  <a:cubicBezTo>
                    <a:pt x="5141" y="2449"/>
                    <a:pt x="5601" y="2257"/>
                    <a:pt x="6060" y="2135"/>
                  </a:cubicBezTo>
                  <a:cubicBezTo>
                    <a:pt x="6206" y="2111"/>
                    <a:pt x="6305" y="1989"/>
                    <a:pt x="6305" y="1844"/>
                  </a:cubicBezTo>
                  <a:lnTo>
                    <a:pt x="6305" y="681"/>
                  </a:lnTo>
                  <a:cubicBezTo>
                    <a:pt x="6305" y="535"/>
                    <a:pt x="6398" y="436"/>
                    <a:pt x="6520" y="436"/>
                  </a:cubicBezTo>
                  <a:lnTo>
                    <a:pt x="8433" y="436"/>
                  </a:lnTo>
                  <a:cubicBezTo>
                    <a:pt x="8555" y="436"/>
                    <a:pt x="8654" y="535"/>
                    <a:pt x="8654" y="681"/>
                  </a:cubicBezTo>
                  <a:lnTo>
                    <a:pt x="8654" y="1844"/>
                  </a:lnTo>
                  <a:cubicBezTo>
                    <a:pt x="8654" y="1989"/>
                    <a:pt x="8753" y="2111"/>
                    <a:pt x="8898" y="2135"/>
                  </a:cubicBezTo>
                  <a:cubicBezTo>
                    <a:pt x="9358" y="2257"/>
                    <a:pt x="9817" y="2449"/>
                    <a:pt x="10253" y="2716"/>
                  </a:cubicBezTo>
                  <a:cubicBezTo>
                    <a:pt x="10302" y="2744"/>
                    <a:pt x="10353" y="2757"/>
                    <a:pt x="10404" y="2757"/>
                  </a:cubicBezTo>
                  <a:cubicBezTo>
                    <a:pt x="10482" y="2757"/>
                    <a:pt x="10558" y="2726"/>
                    <a:pt x="10614" y="2670"/>
                  </a:cubicBezTo>
                  <a:lnTo>
                    <a:pt x="11463" y="1821"/>
                  </a:lnTo>
                  <a:cubicBezTo>
                    <a:pt x="11486" y="1797"/>
                    <a:pt x="11562" y="1768"/>
                    <a:pt x="11609" y="1768"/>
                  </a:cubicBezTo>
                  <a:cubicBezTo>
                    <a:pt x="11684" y="1768"/>
                    <a:pt x="11731" y="1797"/>
                    <a:pt x="11777" y="1821"/>
                  </a:cubicBezTo>
                  <a:lnTo>
                    <a:pt x="11899" y="1966"/>
                  </a:lnTo>
                  <a:cubicBezTo>
                    <a:pt x="11949" y="2001"/>
                    <a:pt x="12010" y="2018"/>
                    <a:pt x="12067" y="2018"/>
                  </a:cubicBezTo>
                  <a:cubicBezTo>
                    <a:pt x="12125" y="2018"/>
                    <a:pt x="12178" y="2001"/>
                    <a:pt x="12213" y="1966"/>
                  </a:cubicBezTo>
                  <a:cubicBezTo>
                    <a:pt x="12312" y="1867"/>
                    <a:pt x="12312" y="1745"/>
                    <a:pt x="12213" y="1652"/>
                  </a:cubicBezTo>
                  <a:lnTo>
                    <a:pt x="12097" y="1530"/>
                  </a:lnTo>
                  <a:cubicBezTo>
                    <a:pt x="11952" y="1384"/>
                    <a:pt x="11806" y="1332"/>
                    <a:pt x="11609" y="1332"/>
                  </a:cubicBezTo>
                  <a:cubicBezTo>
                    <a:pt x="11440" y="1332"/>
                    <a:pt x="11271" y="1384"/>
                    <a:pt x="11149" y="1530"/>
                  </a:cubicBezTo>
                  <a:lnTo>
                    <a:pt x="10376" y="2280"/>
                  </a:lnTo>
                  <a:cubicBezTo>
                    <a:pt x="9986" y="2059"/>
                    <a:pt x="9550" y="1867"/>
                    <a:pt x="9090" y="1745"/>
                  </a:cubicBezTo>
                  <a:lnTo>
                    <a:pt x="9090" y="681"/>
                  </a:lnTo>
                  <a:cubicBezTo>
                    <a:pt x="9090" y="291"/>
                    <a:pt x="8800" y="0"/>
                    <a:pt x="8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2"/>
            <p:cNvSpPr/>
            <p:nvPr/>
          </p:nvSpPr>
          <p:spPr>
            <a:xfrm>
              <a:off x="2722086" y="1190369"/>
              <a:ext cx="215601" cy="216268"/>
            </a:xfrm>
            <a:custGeom>
              <a:rect b="b" l="l" r="r" t="t"/>
              <a:pathLst>
                <a:path extrusionOk="0" h="9405" w="9376">
                  <a:moveTo>
                    <a:pt x="4677" y="1"/>
                  </a:moveTo>
                  <a:cubicBezTo>
                    <a:pt x="2228" y="1"/>
                    <a:pt x="170" y="1943"/>
                    <a:pt x="1" y="4415"/>
                  </a:cubicBezTo>
                  <a:cubicBezTo>
                    <a:pt x="1" y="4531"/>
                    <a:pt x="94" y="4630"/>
                    <a:pt x="193" y="4630"/>
                  </a:cubicBezTo>
                  <a:cubicBezTo>
                    <a:pt x="206" y="4632"/>
                    <a:pt x="218" y="4634"/>
                    <a:pt x="231" y="4634"/>
                  </a:cubicBezTo>
                  <a:cubicBezTo>
                    <a:pt x="339" y="4634"/>
                    <a:pt x="437" y="4548"/>
                    <a:pt x="437" y="4438"/>
                  </a:cubicBezTo>
                  <a:cubicBezTo>
                    <a:pt x="582" y="2205"/>
                    <a:pt x="2444" y="437"/>
                    <a:pt x="4677" y="437"/>
                  </a:cubicBezTo>
                  <a:cubicBezTo>
                    <a:pt x="7026" y="437"/>
                    <a:pt x="8940" y="2350"/>
                    <a:pt x="8940" y="4706"/>
                  </a:cubicBezTo>
                  <a:cubicBezTo>
                    <a:pt x="8940" y="5892"/>
                    <a:pt x="8480" y="6933"/>
                    <a:pt x="7707" y="7707"/>
                  </a:cubicBezTo>
                  <a:lnTo>
                    <a:pt x="7707" y="6328"/>
                  </a:lnTo>
                  <a:cubicBezTo>
                    <a:pt x="7823" y="6253"/>
                    <a:pt x="7922" y="6130"/>
                    <a:pt x="7922" y="5962"/>
                  </a:cubicBezTo>
                  <a:cubicBezTo>
                    <a:pt x="7922" y="5723"/>
                    <a:pt x="7730" y="5526"/>
                    <a:pt x="7486" y="5526"/>
                  </a:cubicBezTo>
                  <a:cubicBezTo>
                    <a:pt x="7241" y="5526"/>
                    <a:pt x="7050" y="5723"/>
                    <a:pt x="7050" y="5962"/>
                  </a:cubicBezTo>
                  <a:cubicBezTo>
                    <a:pt x="7050" y="6130"/>
                    <a:pt x="7148" y="6253"/>
                    <a:pt x="7271" y="6328"/>
                  </a:cubicBezTo>
                  <a:lnTo>
                    <a:pt x="7271" y="8096"/>
                  </a:lnTo>
                  <a:cubicBezTo>
                    <a:pt x="7050" y="8265"/>
                    <a:pt x="6805" y="8410"/>
                    <a:pt x="6567" y="8532"/>
                  </a:cubicBezTo>
                  <a:lnTo>
                    <a:pt x="6567" y="7829"/>
                  </a:lnTo>
                  <a:cubicBezTo>
                    <a:pt x="6689" y="7730"/>
                    <a:pt x="6782" y="7613"/>
                    <a:pt x="6782" y="7439"/>
                  </a:cubicBezTo>
                  <a:cubicBezTo>
                    <a:pt x="6782" y="7201"/>
                    <a:pt x="6590" y="7032"/>
                    <a:pt x="6346" y="7032"/>
                  </a:cubicBezTo>
                  <a:cubicBezTo>
                    <a:pt x="6107" y="7032"/>
                    <a:pt x="5910" y="7201"/>
                    <a:pt x="5910" y="7439"/>
                  </a:cubicBezTo>
                  <a:cubicBezTo>
                    <a:pt x="5910" y="7613"/>
                    <a:pt x="6009" y="7730"/>
                    <a:pt x="6131" y="7805"/>
                  </a:cubicBezTo>
                  <a:lnTo>
                    <a:pt x="6131" y="8724"/>
                  </a:lnTo>
                  <a:cubicBezTo>
                    <a:pt x="5910" y="8800"/>
                    <a:pt x="5695" y="8870"/>
                    <a:pt x="5450" y="8893"/>
                  </a:cubicBezTo>
                  <a:lnTo>
                    <a:pt x="5450" y="7102"/>
                  </a:lnTo>
                  <a:lnTo>
                    <a:pt x="6032" y="6520"/>
                  </a:lnTo>
                  <a:cubicBezTo>
                    <a:pt x="6107" y="6450"/>
                    <a:pt x="6131" y="6375"/>
                    <a:pt x="6131" y="6276"/>
                  </a:cubicBezTo>
                  <a:lnTo>
                    <a:pt x="6131" y="5287"/>
                  </a:lnTo>
                  <a:cubicBezTo>
                    <a:pt x="6253" y="5212"/>
                    <a:pt x="6346" y="5066"/>
                    <a:pt x="6346" y="4921"/>
                  </a:cubicBezTo>
                  <a:cubicBezTo>
                    <a:pt x="6346" y="4677"/>
                    <a:pt x="6154" y="4485"/>
                    <a:pt x="5910" y="4485"/>
                  </a:cubicBezTo>
                  <a:cubicBezTo>
                    <a:pt x="5671" y="4485"/>
                    <a:pt x="5474" y="4677"/>
                    <a:pt x="5474" y="4921"/>
                  </a:cubicBezTo>
                  <a:cubicBezTo>
                    <a:pt x="5474" y="5066"/>
                    <a:pt x="5572" y="5212"/>
                    <a:pt x="5695" y="5287"/>
                  </a:cubicBezTo>
                  <a:lnTo>
                    <a:pt x="5695" y="6229"/>
                  </a:lnTo>
                  <a:lnTo>
                    <a:pt x="5113" y="6811"/>
                  </a:lnTo>
                  <a:cubicBezTo>
                    <a:pt x="5061" y="6887"/>
                    <a:pt x="5014" y="6980"/>
                    <a:pt x="5014" y="7078"/>
                  </a:cubicBezTo>
                  <a:lnTo>
                    <a:pt x="5014" y="8969"/>
                  </a:lnTo>
                  <a:lnTo>
                    <a:pt x="4363" y="8969"/>
                  </a:lnTo>
                  <a:lnTo>
                    <a:pt x="4363" y="7102"/>
                  </a:lnTo>
                  <a:cubicBezTo>
                    <a:pt x="4479" y="7032"/>
                    <a:pt x="4578" y="6887"/>
                    <a:pt x="4578" y="6741"/>
                  </a:cubicBezTo>
                  <a:cubicBezTo>
                    <a:pt x="4578" y="6497"/>
                    <a:pt x="4386" y="6305"/>
                    <a:pt x="4142" y="6305"/>
                  </a:cubicBezTo>
                  <a:cubicBezTo>
                    <a:pt x="3897" y="6305"/>
                    <a:pt x="3706" y="6497"/>
                    <a:pt x="3706" y="6741"/>
                  </a:cubicBezTo>
                  <a:cubicBezTo>
                    <a:pt x="3706" y="6887"/>
                    <a:pt x="3804" y="7032"/>
                    <a:pt x="3927" y="7102"/>
                  </a:cubicBezTo>
                  <a:lnTo>
                    <a:pt x="3927" y="8893"/>
                  </a:lnTo>
                  <a:cubicBezTo>
                    <a:pt x="3729" y="8870"/>
                    <a:pt x="3537" y="8823"/>
                    <a:pt x="3345" y="8748"/>
                  </a:cubicBezTo>
                  <a:lnTo>
                    <a:pt x="3345" y="8073"/>
                  </a:lnTo>
                  <a:cubicBezTo>
                    <a:pt x="3345" y="7974"/>
                    <a:pt x="3293" y="7875"/>
                    <a:pt x="3223" y="7805"/>
                  </a:cubicBezTo>
                  <a:lnTo>
                    <a:pt x="2641" y="7224"/>
                  </a:lnTo>
                  <a:lnTo>
                    <a:pt x="2641" y="6276"/>
                  </a:lnTo>
                  <a:cubicBezTo>
                    <a:pt x="2787" y="6206"/>
                    <a:pt x="2856" y="6061"/>
                    <a:pt x="2856" y="5915"/>
                  </a:cubicBezTo>
                  <a:cubicBezTo>
                    <a:pt x="2856" y="5671"/>
                    <a:pt x="2665" y="5479"/>
                    <a:pt x="2420" y="5479"/>
                  </a:cubicBezTo>
                  <a:cubicBezTo>
                    <a:pt x="2205" y="5479"/>
                    <a:pt x="2007" y="5671"/>
                    <a:pt x="2007" y="5915"/>
                  </a:cubicBezTo>
                  <a:cubicBezTo>
                    <a:pt x="2007" y="6061"/>
                    <a:pt x="2083" y="6206"/>
                    <a:pt x="2205" y="6276"/>
                  </a:cubicBezTo>
                  <a:lnTo>
                    <a:pt x="2205" y="7270"/>
                  </a:lnTo>
                  <a:cubicBezTo>
                    <a:pt x="2205" y="7369"/>
                    <a:pt x="2252" y="7439"/>
                    <a:pt x="2327" y="7515"/>
                  </a:cubicBezTo>
                  <a:lnTo>
                    <a:pt x="2909" y="8096"/>
                  </a:lnTo>
                  <a:lnTo>
                    <a:pt x="2909" y="8579"/>
                  </a:lnTo>
                  <a:cubicBezTo>
                    <a:pt x="1670" y="7997"/>
                    <a:pt x="751" y="6857"/>
                    <a:pt x="484" y="5456"/>
                  </a:cubicBezTo>
                  <a:cubicBezTo>
                    <a:pt x="484" y="5369"/>
                    <a:pt x="389" y="5282"/>
                    <a:pt x="283" y="5282"/>
                  </a:cubicBezTo>
                  <a:cubicBezTo>
                    <a:pt x="269" y="5282"/>
                    <a:pt x="254" y="5284"/>
                    <a:pt x="239" y="5287"/>
                  </a:cubicBezTo>
                  <a:cubicBezTo>
                    <a:pt x="117" y="5310"/>
                    <a:pt x="47" y="5433"/>
                    <a:pt x="71" y="5549"/>
                  </a:cubicBezTo>
                  <a:cubicBezTo>
                    <a:pt x="460" y="7782"/>
                    <a:pt x="2397" y="9405"/>
                    <a:pt x="4677" y="9405"/>
                  </a:cubicBezTo>
                  <a:cubicBezTo>
                    <a:pt x="7271" y="9405"/>
                    <a:pt x="9376" y="7294"/>
                    <a:pt x="9376" y="4706"/>
                  </a:cubicBezTo>
                  <a:cubicBezTo>
                    <a:pt x="9376" y="2112"/>
                    <a:pt x="7271" y="1"/>
                    <a:pt x="4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2"/>
            <p:cNvSpPr/>
            <p:nvPr/>
          </p:nvSpPr>
          <p:spPr>
            <a:xfrm>
              <a:off x="2880291" y="1180780"/>
              <a:ext cx="121460" cy="259292"/>
            </a:xfrm>
            <a:custGeom>
              <a:rect b="b" l="l" r="r" t="t"/>
              <a:pathLst>
                <a:path extrusionOk="0" h="11276" w="5282">
                  <a:moveTo>
                    <a:pt x="3147" y="0"/>
                  </a:moveTo>
                  <a:cubicBezTo>
                    <a:pt x="3089" y="0"/>
                    <a:pt x="3028" y="19"/>
                    <a:pt x="2979" y="57"/>
                  </a:cubicBezTo>
                  <a:cubicBezTo>
                    <a:pt x="2909" y="150"/>
                    <a:pt x="2909" y="272"/>
                    <a:pt x="2979" y="371"/>
                  </a:cubicBezTo>
                  <a:lnTo>
                    <a:pt x="3444" y="831"/>
                  </a:lnTo>
                  <a:cubicBezTo>
                    <a:pt x="3490" y="877"/>
                    <a:pt x="3514" y="930"/>
                    <a:pt x="3514" y="999"/>
                  </a:cubicBezTo>
                  <a:cubicBezTo>
                    <a:pt x="3514" y="1052"/>
                    <a:pt x="3490" y="1098"/>
                    <a:pt x="3444" y="1145"/>
                  </a:cubicBezTo>
                  <a:lnTo>
                    <a:pt x="2618" y="1971"/>
                  </a:lnTo>
                  <a:cubicBezTo>
                    <a:pt x="2519" y="2069"/>
                    <a:pt x="2496" y="2238"/>
                    <a:pt x="2571" y="2360"/>
                  </a:cubicBezTo>
                  <a:cubicBezTo>
                    <a:pt x="2810" y="2767"/>
                    <a:pt x="3008" y="3233"/>
                    <a:pt x="3153" y="3715"/>
                  </a:cubicBezTo>
                  <a:cubicBezTo>
                    <a:pt x="3176" y="3861"/>
                    <a:pt x="3298" y="3959"/>
                    <a:pt x="3444" y="3959"/>
                  </a:cubicBezTo>
                  <a:lnTo>
                    <a:pt x="4607" y="3959"/>
                  </a:lnTo>
                  <a:cubicBezTo>
                    <a:pt x="4723" y="3959"/>
                    <a:pt x="4845" y="4053"/>
                    <a:pt x="4845" y="4175"/>
                  </a:cubicBezTo>
                  <a:lnTo>
                    <a:pt x="4845" y="6065"/>
                  </a:lnTo>
                  <a:cubicBezTo>
                    <a:pt x="4845" y="6210"/>
                    <a:pt x="4723" y="6309"/>
                    <a:pt x="4607" y="6309"/>
                  </a:cubicBezTo>
                  <a:lnTo>
                    <a:pt x="3444" y="6309"/>
                  </a:lnTo>
                  <a:cubicBezTo>
                    <a:pt x="3298" y="6309"/>
                    <a:pt x="3176" y="6402"/>
                    <a:pt x="3153" y="6524"/>
                  </a:cubicBezTo>
                  <a:cubicBezTo>
                    <a:pt x="3008" y="7013"/>
                    <a:pt x="2810" y="7472"/>
                    <a:pt x="2571" y="7908"/>
                  </a:cubicBezTo>
                  <a:cubicBezTo>
                    <a:pt x="2496" y="8030"/>
                    <a:pt x="2519" y="8176"/>
                    <a:pt x="2618" y="8269"/>
                  </a:cubicBezTo>
                  <a:lnTo>
                    <a:pt x="3444" y="9095"/>
                  </a:lnTo>
                  <a:cubicBezTo>
                    <a:pt x="3490" y="9141"/>
                    <a:pt x="3514" y="9194"/>
                    <a:pt x="3514" y="9263"/>
                  </a:cubicBezTo>
                  <a:cubicBezTo>
                    <a:pt x="3514" y="9310"/>
                    <a:pt x="3490" y="9386"/>
                    <a:pt x="3444" y="9432"/>
                  </a:cubicBezTo>
                  <a:lnTo>
                    <a:pt x="2106" y="10764"/>
                  </a:lnTo>
                  <a:cubicBezTo>
                    <a:pt x="2060" y="10816"/>
                    <a:pt x="2013" y="10839"/>
                    <a:pt x="1938" y="10839"/>
                  </a:cubicBezTo>
                  <a:cubicBezTo>
                    <a:pt x="1891" y="10839"/>
                    <a:pt x="1815" y="10816"/>
                    <a:pt x="1792" y="10764"/>
                  </a:cubicBezTo>
                  <a:lnTo>
                    <a:pt x="943" y="9944"/>
                  </a:lnTo>
                  <a:cubicBezTo>
                    <a:pt x="886" y="9883"/>
                    <a:pt x="810" y="9851"/>
                    <a:pt x="731" y="9851"/>
                  </a:cubicBezTo>
                  <a:cubicBezTo>
                    <a:pt x="681" y="9851"/>
                    <a:pt x="630" y="9864"/>
                    <a:pt x="582" y="9892"/>
                  </a:cubicBezTo>
                  <a:cubicBezTo>
                    <a:pt x="437" y="9967"/>
                    <a:pt x="292" y="10037"/>
                    <a:pt x="170" y="10113"/>
                  </a:cubicBezTo>
                  <a:cubicBezTo>
                    <a:pt x="47" y="10159"/>
                    <a:pt x="1" y="10304"/>
                    <a:pt x="47" y="10403"/>
                  </a:cubicBezTo>
                  <a:cubicBezTo>
                    <a:pt x="83" y="10487"/>
                    <a:pt x="163" y="10524"/>
                    <a:pt x="240" y="10524"/>
                  </a:cubicBezTo>
                  <a:cubicBezTo>
                    <a:pt x="275" y="10524"/>
                    <a:pt x="309" y="10517"/>
                    <a:pt x="338" y="10502"/>
                  </a:cubicBezTo>
                  <a:cubicBezTo>
                    <a:pt x="460" y="10450"/>
                    <a:pt x="582" y="10380"/>
                    <a:pt x="705" y="10304"/>
                  </a:cubicBezTo>
                  <a:lnTo>
                    <a:pt x="1478" y="11084"/>
                  </a:lnTo>
                  <a:cubicBezTo>
                    <a:pt x="1600" y="11200"/>
                    <a:pt x="1769" y="11276"/>
                    <a:pt x="1938" y="11276"/>
                  </a:cubicBezTo>
                  <a:cubicBezTo>
                    <a:pt x="2135" y="11276"/>
                    <a:pt x="2281" y="11200"/>
                    <a:pt x="2426" y="11084"/>
                  </a:cubicBezTo>
                  <a:lnTo>
                    <a:pt x="3758" y="9723"/>
                  </a:lnTo>
                  <a:cubicBezTo>
                    <a:pt x="3880" y="9601"/>
                    <a:pt x="3950" y="9432"/>
                    <a:pt x="3950" y="9263"/>
                  </a:cubicBezTo>
                  <a:cubicBezTo>
                    <a:pt x="3950" y="9095"/>
                    <a:pt x="3880" y="8926"/>
                    <a:pt x="3758" y="8804"/>
                  </a:cubicBezTo>
                  <a:lnTo>
                    <a:pt x="3008" y="8030"/>
                  </a:lnTo>
                  <a:cubicBezTo>
                    <a:pt x="3223" y="7618"/>
                    <a:pt x="3415" y="7181"/>
                    <a:pt x="3537" y="6745"/>
                  </a:cubicBezTo>
                  <a:lnTo>
                    <a:pt x="4607" y="6745"/>
                  </a:lnTo>
                  <a:cubicBezTo>
                    <a:pt x="4968" y="6745"/>
                    <a:pt x="5282" y="6454"/>
                    <a:pt x="5282" y="6065"/>
                  </a:cubicBezTo>
                  <a:lnTo>
                    <a:pt x="5282" y="4175"/>
                  </a:lnTo>
                  <a:cubicBezTo>
                    <a:pt x="5282" y="3814"/>
                    <a:pt x="4968" y="3523"/>
                    <a:pt x="4607" y="3523"/>
                  </a:cubicBezTo>
                  <a:lnTo>
                    <a:pt x="3537" y="3523"/>
                  </a:lnTo>
                  <a:cubicBezTo>
                    <a:pt x="3415" y="3058"/>
                    <a:pt x="3223" y="2622"/>
                    <a:pt x="3008" y="2215"/>
                  </a:cubicBezTo>
                  <a:lnTo>
                    <a:pt x="3758" y="1459"/>
                  </a:lnTo>
                  <a:cubicBezTo>
                    <a:pt x="3880" y="1342"/>
                    <a:pt x="3950" y="1168"/>
                    <a:pt x="3950" y="999"/>
                  </a:cubicBezTo>
                  <a:cubicBezTo>
                    <a:pt x="3950" y="807"/>
                    <a:pt x="3880" y="639"/>
                    <a:pt x="3758" y="517"/>
                  </a:cubicBezTo>
                  <a:lnTo>
                    <a:pt x="3298" y="57"/>
                  </a:lnTo>
                  <a:cubicBezTo>
                    <a:pt x="3261" y="19"/>
                    <a:pt x="3205" y="0"/>
                    <a:pt x="3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7" name="Google Shape;3187;p72"/>
          <p:cNvGrpSpPr/>
          <p:nvPr/>
        </p:nvGrpSpPr>
        <p:grpSpPr>
          <a:xfrm>
            <a:off x="1973736" y="1478537"/>
            <a:ext cx="343177" cy="262005"/>
            <a:chOff x="1973736" y="1167512"/>
            <a:chExt cx="343177" cy="262005"/>
          </a:xfrm>
        </p:grpSpPr>
        <p:sp>
          <p:nvSpPr>
            <p:cNvPr id="3188" name="Google Shape;3188;p72"/>
            <p:cNvSpPr/>
            <p:nvPr/>
          </p:nvSpPr>
          <p:spPr>
            <a:xfrm>
              <a:off x="1973736" y="1167512"/>
              <a:ext cx="343177" cy="262005"/>
            </a:xfrm>
            <a:custGeom>
              <a:rect b="b" l="l" r="r" t="t"/>
              <a:pathLst>
                <a:path extrusionOk="0" h="11394" w="14924">
                  <a:moveTo>
                    <a:pt x="14487" y="2937"/>
                  </a:moveTo>
                  <a:lnTo>
                    <a:pt x="14487" y="10277"/>
                  </a:lnTo>
                  <a:cubicBezTo>
                    <a:pt x="14487" y="10666"/>
                    <a:pt x="14173" y="10957"/>
                    <a:pt x="13789" y="10957"/>
                  </a:cubicBezTo>
                  <a:lnTo>
                    <a:pt x="1111" y="10957"/>
                  </a:lnTo>
                  <a:cubicBezTo>
                    <a:pt x="727" y="10957"/>
                    <a:pt x="436" y="10666"/>
                    <a:pt x="436" y="10277"/>
                  </a:cubicBezTo>
                  <a:lnTo>
                    <a:pt x="436" y="2937"/>
                  </a:lnTo>
                  <a:close/>
                  <a:moveTo>
                    <a:pt x="1111" y="0"/>
                  </a:moveTo>
                  <a:cubicBezTo>
                    <a:pt x="483" y="0"/>
                    <a:pt x="0" y="512"/>
                    <a:pt x="0" y="1140"/>
                  </a:cubicBezTo>
                  <a:lnTo>
                    <a:pt x="0" y="10277"/>
                  </a:lnTo>
                  <a:cubicBezTo>
                    <a:pt x="0" y="10881"/>
                    <a:pt x="483" y="11393"/>
                    <a:pt x="1111" y="11393"/>
                  </a:cubicBezTo>
                  <a:lnTo>
                    <a:pt x="13789" y="11393"/>
                  </a:lnTo>
                  <a:cubicBezTo>
                    <a:pt x="14417" y="11393"/>
                    <a:pt x="14923" y="10881"/>
                    <a:pt x="14923" y="10277"/>
                  </a:cubicBezTo>
                  <a:lnTo>
                    <a:pt x="14923" y="1140"/>
                  </a:lnTo>
                  <a:cubicBezTo>
                    <a:pt x="14923" y="512"/>
                    <a:pt x="14417" y="0"/>
                    <a:pt x="13789" y="0"/>
                  </a:cubicBezTo>
                  <a:lnTo>
                    <a:pt x="10125" y="0"/>
                  </a:lnTo>
                  <a:cubicBezTo>
                    <a:pt x="10009" y="0"/>
                    <a:pt x="9910" y="99"/>
                    <a:pt x="9910" y="221"/>
                  </a:cubicBezTo>
                  <a:cubicBezTo>
                    <a:pt x="9910" y="343"/>
                    <a:pt x="10009" y="436"/>
                    <a:pt x="10125" y="436"/>
                  </a:cubicBezTo>
                  <a:lnTo>
                    <a:pt x="13789" y="436"/>
                  </a:lnTo>
                  <a:cubicBezTo>
                    <a:pt x="14173" y="436"/>
                    <a:pt x="14487" y="756"/>
                    <a:pt x="14487" y="1140"/>
                  </a:cubicBezTo>
                  <a:lnTo>
                    <a:pt x="14487" y="2501"/>
                  </a:lnTo>
                  <a:lnTo>
                    <a:pt x="436" y="2501"/>
                  </a:lnTo>
                  <a:lnTo>
                    <a:pt x="436" y="1140"/>
                  </a:lnTo>
                  <a:cubicBezTo>
                    <a:pt x="436" y="756"/>
                    <a:pt x="727" y="436"/>
                    <a:pt x="1111" y="436"/>
                  </a:cubicBezTo>
                  <a:lnTo>
                    <a:pt x="9084" y="436"/>
                  </a:lnTo>
                  <a:cubicBezTo>
                    <a:pt x="9206" y="436"/>
                    <a:pt x="9305" y="343"/>
                    <a:pt x="9305" y="221"/>
                  </a:cubicBezTo>
                  <a:cubicBezTo>
                    <a:pt x="9305" y="99"/>
                    <a:pt x="9206" y="0"/>
                    <a:pt x="9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2"/>
            <p:cNvSpPr/>
            <p:nvPr/>
          </p:nvSpPr>
          <p:spPr>
            <a:xfrm>
              <a:off x="2006619" y="1192117"/>
              <a:ext cx="18879" cy="18350"/>
            </a:xfrm>
            <a:custGeom>
              <a:rect b="b" l="l" r="r" t="t"/>
              <a:pathLst>
                <a:path extrusionOk="0" h="798" w="821">
                  <a:moveTo>
                    <a:pt x="408" y="0"/>
                  </a:moveTo>
                  <a:cubicBezTo>
                    <a:pt x="193" y="0"/>
                    <a:pt x="1" y="169"/>
                    <a:pt x="1" y="413"/>
                  </a:cubicBezTo>
                  <a:cubicBezTo>
                    <a:pt x="1" y="628"/>
                    <a:pt x="193" y="797"/>
                    <a:pt x="408" y="797"/>
                  </a:cubicBezTo>
                  <a:cubicBezTo>
                    <a:pt x="629" y="797"/>
                    <a:pt x="821" y="628"/>
                    <a:pt x="821" y="413"/>
                  </a:cubicBezTo>
                  <a:cubicBezTo>
                    <a:pt x="821" y="169"/>
                    <a:pt x="629"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2"/>
            <p:cNvSpPr/>
            <p:nvPr/>
          </p:nvSpPr>
          <p:spPr>
            <a:xfrm>
              <a:off x="2035501" y="1192117"/>
              <a:ext cx="18488" cy="18350"/>
            </a:xfrm>
            <a:custGeom>
              <a:rect b="b" l="l" r="r" t="t"/>
              <a:pathLst>
                <a:path extrusionOk="0" h="798" w="804">
                  <a:moveTo>
                    <a:pt x="391" y="0"/>
                  </a:moveTo>
                  <a:cubicBezTo>
                    <a:pt x="170" y="0"/>
                    <a:pt x="1" y="169"/>
                    <a:pt x="1" y="413"/>
                  </a:cubicBezTo>
                  <a:cubicBezTo>
                    <a:pt x="1" y="628"/>
                    <a:pt x="170" y="797"/>
                    <a:pt x="391" y="797"/>
                  </a:cubicBezTo>
                  <a:cubicBezTo>
                    <a:pt x="635" y="797"/>
                    <a:pt x="804" y="628"/>
                    <a:pt x="804" y="413"/>
                  </a:cubicBezTo>
                  <a:cubicBezTo>
                    <a:pt x="804" y="169"/>
                    <a:pt x="635"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2"/>
            <p:cNvSpPr/>
            <p:nvPr/>
          </p:nvSpPr>
          <p:spPr>
            <a:xfrm>
              <a:off x="2063992" y="1192117"/>
              <a:ext cx="18879" cy="18350"/>
            </a:xfrm>
            <a:custGeom>
              <a:rect b="b" l="l" r="r" t="t"/>
              <a:pathLst>
                <a:path extrusionOk="0" h="798" w="821">
                  <a:moveTo>
                    <a:pt x="414" y="0"/>
                  </a:moveTo>
                  <a:cubicBezTo>
                    <a:pt x="193" y="0"/>
                    <a:pt x="1" y="169"/>
                    <a:pt x="1" y="413"/>
                  </a:cubicBezTo>
                  <a:cubicBezTo>
                    <a:pt x="1" y="628"/>
                    <a:pt x="193" y="797"/>
                    <a:pt x="414" y="797"/>
                  </a:cubicBezTo>
                  <a:cubicBezTo>
                    <a:pt x="629" y="797"/>
                    <a:pt x="821" y="628"/>
                    <a:pt x="821" y="413"/>
                  </a:cubicBezTo>
                  <a:cubicBezTo>
                    <a:pt x="821" y="169"/>
                    <a:pt x="629" y="0"/>
                    <a:pt x="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2"/>
            <p:cNvSpPr/>
            <p:nvPr/>
          </p:nvSpPr>
          <p:spPr>
            <a:xfrm>
              <a:off x="1997674" y="1252823"/>
              <a:ext cx="138154" cy="138177"/>
            </a:xfrm>
            <a:custGeom>
              <a:rect b="b" l="l" r="r" t="t"/>
              <a:pathLst>
                <a:path extrusionOk="0" h="6009" w="6008">
                  <a:moveTo>
                    <a:pt x="506" y="1"/>
                  </a:moveTo>
                  <a:cubicBezTo>
                    <a:pt x="215" y="1"/>
                    <a:pt x="0" y="245"/>
                    <a:pt x="0" y="507"/>
                  </a:cubicBezTo>
                  <a:lnTo>
                    <a:pt x="0" y="3467"/>
                  </a:lnTo>
                  <a:cubicBezTo>
                    <a:pt x="0" y="3589"/>
                    <a:pt x="99" y="3682"/>
                    <a:pt x="215" y="3682"/>
                  </a:cubicBezTo>
                  <a:cubicBezTo>
                    <a:pt x="337" y="3682"/>
                    <a:pt x="436" y="3589"/>
                    <a:pt x="436" y="3467"/>
                  </a:cubicBezTo>
                  <a:lnTo>
                    <a:pt x="436" y="507"/>
                  </a:lnTo>
                  <a:cubicBezTo>
                    <a:pt x="436" y="483"/>
                    <a:pt x="460" y="437"/>
                    <a:pt x="506" y="437"/>
                  </a:cubicBezTo>
                  <a:lnTo>
                    <a:pt x="5502" y="437"/>
                  </a:lnTo>
                  <a:cubicBezTo>
                    <a:pt x="5525" y="437"/>
                    <a:pt x="5572" y="483"/>
                    <a:pt x="5572" y="507"/>
                  </a:cubicBezTo>
                  <a:lnTo>
                    <a:pt x="5572" y="5502"/>
                  </a:lnTo>
                  <a:cubicBezTo>
                    <a:pt x="5572" y="5549"/>
                    <a:pt x="5525" y="5572"/>
                    <a:pt x="5502" y="5572"/>
                  </a:cubicBezTo>
                  <a:lnTo>
                    <a:pt x="506" y="5572"/>
                  </a:lnTo>
                  <a:cubicBezTo>
                    <a:pt x="460" y="5572"/>
                    <a:pt x="436" y="5549"/>
                    <a:pt x="436" y="5502"/>
                  </a:cubicBezTo>
                  <a:lnTo>
                    <a:pt x="436" y="4485"/>
                  </a:lnTo>
                  <a:cubicBezTo>
                    <a:pt x="436" y="4362"/>
                    <a:pt x="337" y="4264"/>
                    <a:pt x="215" y="4264"/>
                  </a:cubicBezTo>
                  <a:cubicBezTo>
                    <a:pt x="99" y="4264"/>
                    <a:pt x="0" y="4362"/>
                    <a:pt x="0" y="4485"/>
                  </a:cubicBezTo>
                  <a:lnTo>
                    <a:pt x="0" y="5502"/>
                  </a:lnTo>
                  <a:cubicBezTo>
                    <a:pt x="0" y="5793"/>
                    <a:pt x="215" y="6008"/>
                    <a:pt x="506" y="6008"/>
                  </a:cubicBezTo>
                  <a:lnTo>
                    <a:pt x="5502" y="6008"/>
                  </a:lnTo>
                  <a:cubicBezTo>
                    <a:pt x="5769" y="6008"/>
                    <a:pt x="6008" y="5793"/>
                    <a:pt x="6008" y="5502"/>
                  </a:cubicBezTo>
                  <a:lnTo>
                    <a:pt x="6008" y="507"/>
                  </a:lnTo>
                  <a:cubicBezTo>
                    <a:pt x="6008" y="245"/>
                    <a:pt x="5769" y="1"/>
                    <a:pt x="5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2"/>
            <p:cNvSpPr/>
            <p:nvPr/>
          </p:nvSpPr>
          <p:spPr>
            <a:xfrm>
              <a:off x="2151994" y="1252823"/>
              <a:ext cx="59672" cy="60730"/>
            </a:xfrm>
            <a:custGeom>
              <a:rect b="b" l="l" r="r" t="t"/>
              <a:pathLst>
                <a:path extrusionOk="0" h="2641" w="2595">
                  <a:moveTo>
                    <a:pt x="2082" y="437"/>
                  </a:moveTo>
                  <a:cubicBezTo>
                    <a:pt x="2112" y="437"/>
                    <a:pt x="2158" y="483"/>
                    <a:pt x="2158" y="507"/>
                  </a:cubicBezTo>
                  <a:lnTo>
                    <a:pt x="2158" y="2135"/>
                  </a:lnTo>
                  <a:cubicBezTo>
                    <a:pt x="2158" y="2158"/>
                    <a:pt x="2112" y="2205"/>
                    <a:pt x="2082" y="2205"/>
                  </a:cubicBezTo>
                  <a:lnTo>
                    <a:pt x="535" y="2205"/>
                  </a:lnTo>
                  <a:cubicBezTo>
                    <a:pt x="483" y="2205"/>
                    <a:pt x="437" y="2158"/>
                    <a:pt x="437" y="2135"/>
                  </a:cubicBezTo>
                  <a:lnTo>
                    <a:pt x="437" y="507"/>
                  </a:lnTo>
                  <a:cubicBezTo>
                    <a:pt x="437" y="483"/>
                    <a:pt x="483" y="437"/>
                    <a:pt x="535" y="437"/>
                  </a:cubicBezTo>
                  <a:close/>
                  <a:moveTo>
                    <a:pt x="535" y="1"/>
                  </a:moveTo>
                  <a:cubicBezTo>
                    <a:pt x="245" y="1"/>
                    <a:pt x="0" y="245"/>
                    <a:pt x="0" y="507"/>
                  </a:cubicBezTo>
                  <a:lnTo>
                    <a:pt x="0" y="2135"/>
                  </a:lnTo>
                  <a:cubicBezTo>
                    <a:pt x="0" y="2397"/>
                    <a:pt x="245" y="2641"/>
                    <a:pt x="535" y="2641"/>
                  </a:cubicBezTo>
                  <a:lnTo>
                    <a:pt x="2082" y="2641"/>
                  </a:lnTo>
                  <a:cubicBezTo>
                    <a:pt x="2350" y="2641"/>
                    <a:pt x="2594" y="2397"/>
                    <a:pt x="2594" y="2135"/>
                  </a:cubicBezTo>
                  <a:lnTo>
                    <a:pt x="2594" y="507"/>
                  </a:lnTo>
                  <a:cubicBezTo>
                    <a:pt x="2594" y="245"/>
                    <a:pt x="2350" y="1"/>
                    <a:pt x="2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2"/>
            <p:cNvSpPr/>
            <p:nvPr/>
          </p:nvSpPr>
          <p:spPr>
            <a:xfrm>
              <a:off x="2151994" y="1330799"/>
              <a:ext cx="116493" cy="60201"/>
            </a:xfrm>
            <a:custGeom>
              <a:rect b="b" l="l" r="r" t="t"/>
              <a:pathLst>
                <a:path extrusionOk="0" h="2618" w="5066">
                  <a:moveTo>
                    <a:pt x="535" y="0"/>
                  </a:moveTo>
                  <a:cubicBezTo>
                    <a:pt x="245" y="0"/>
                    <a:pt x="0" y="221"/>
                    <a:pt x="0" y="512"/>
                  </a:cubicBezTo>
                  <a:lnTo>
                    <a:pt x="0" y="2111"/>
                  </a:lnTo>
                  <a:cubicBezTo>
                    <a:pt x="0" y="2402"/>
                    <a:pt x="245" y="2617"/>
                    <a:pt x="535" y="2617"/>
                  </a:cubicBezTo>
                  <a:lnTo>
                    <a:pt x="2716" y="2617"/>
                  </a:lnTo>
                  <a:cubicBezTo>
                    <a:pt x="2839" y="2617"/>
                    <a:pt x="2932" y="2524"/>
                    <a:pt x="2932" y="2402"/>
                  </a:cubicBezTo>
                  <a:cubicBezTo>
                    <a:pt x="2932" y="2280"/>
                    <a:pt x="2839" y="2181"/>
                    <a:pt x="2716" y="2181"/>
                  </a:cubicBezTo>
                  <a:lnTo>
                    <a:pt x="535" y="2181"/>
                  </a:lnTo>
                  <a:cubicBezTo>
                    <a:pt x="483" y="2181"/>
                    <a:pt x="437" y="2158"/>
                    <a:pt x="437" y="2111"/>
                  </a:cubicBezTo>
                  <a:lnTo>
                    <a:pt x="437" y="512"/>
                  </a:lnTo>
                  <a:cubicBezTo>
                    <a:pt x="437" y="460"/>
                    <a:pt x="483" y="436"/>
                    <a:pt x="535" y="436"/>
                  </a:cubicBezTo>
                  <a:lnTo>
                    <a:pt x="4531" y="436"/>
                  </a:lnTo>
                  <a:cubicBezTo>
                    <a:pt x="4583" y="436"/>
                    <a:pt x="4607" y="460"/>
                    <a:pt x="4607" y="512"/>
                  </a:cubicBezTo>
                  <a:lnTo>
                    <a:pt x="4607" y="2111"/>
                  </a:lnTo>
                  <a:cubicBezTo>
                    <a:pt x="4607" y="2158"/>
                    <a:pt x="4583" y="2181"/>
                    <a:pt x="4531" y="2181"/>
                  </a:cubicBezTo>
                  <a:lnTo>
                    <a:pt x="3734" y="2181"/>
                  </a:lnTo>
                  <a:cubicBezTo>
                    <a:pt x="3612" y="2181"/>
                    <a:pt x="3513" y="2280"/>
                    <a:pt x="3513" y="2402"/>
                  </a:cubicBezTo>
                  <a:cubicBezTo>
                    <a:pt x="3513" y="2524"/>
                    <a:pt x="3612" y="2617"/>
                    <a:pt x="3734" y="2617"/>
                  </a:cubicBezTo>
                  <a:lnTo>
                    <a:pt x="4531" y="2617"/>
                  </a:lnTo>
                  <a:cubicBezTo>
                    <a:pt x="4822" y="2617"/>
                    <a:pt x="5066" y="2402"/>
                    <a:pt x="5066" y="2111"/>
                  </a:cubicBezTo>
                  <a:lnTo>
                    <a:pt x="5066" y="512"/>
                  </a:lnTo>
                  <a:cubicBezTo>
                    <a:pt x="5066" y="221"/>
                    <a:pt x="4822" y="0"/>
                    <a:pt x="4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2"/>
            <p:cNvSpPr/>
            <p:nvPr/>
          </p:nvSpPr>
          <p:spPr>
            <a:xfrm>
              <a:off x="2222197" y="1266206"/>
              <a:ext cx="36815" cy="10049"/>
            </a:xfrm>
            <a:custGeom>
              <a:rect b="b" l="l" r="r" t="t"/>
              <a:pathLst>
                <a:path extrusionOk="0" h="437" w="1601">
                  <a:moveTo>
                    <a:pt x="222" y="0"/>
                  </a:moveTo>
                  <a:cubicBezTo>
                    <a:pt x="100" y="0"/>
                    <a:pt x="1" y="99"/>
                    <a:pt x="1" y="215"/>
                  </a:cubicBezTo>
                  <a:cubicBezTo>
                    <a:pt x="1" y="338"/>
                    <a:pt x="100" y="436"/>
                    <a:pt x="222" y="436"/>
                  </a:cubicBezTo>
                  <a:lnTo>
                    <a:pt x="1385" y="436"/>
                  </a:lnTo>
                  <a:cubicBezTo>
                    <a:pt x="1501" y="436"/>
                    <a:pt x="1600" y="338"/>
                    <a:pt x="1600" y="215"/>
                  </a:cubicBezTo>
                  <a:cubicBezTo>
                    <a:pt x="1600" y="99"/>
                    <a:pt x="1501" y="0"/>
                    <a:pt x="1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2"/>
            <p:cNvSpPr/>
            <p:nvPr/>
          </p:nvSpPr>
          <p:spPr>
            <a:xfrm>
              <a:off x="2222197" y="1287868"/>
              <a:ext cx="47370" cy="10049"/>
            </a:xfrm>
            <a:custGeom>
              <a:rect b="b" l="l" r="r" t="t"/>
              <a:pathLst>
                <a:path extrusionOk="0" h="437" w="2060">
                  <a:moveTo>
                    <a:pt x="222" y="0"/>
                  </a:moveTo>
                  <a:cubicBezTo>
                    <a:pt x="100" y="0"/>
                    <a:pt x="1" y="99"/>
                    <a:pt x="1" y="221"/>
                  </a:cubicBezTo>
                  <a:cubicBezTo>
                    <a:pt x="1" y="344"/>
                    <a:pt x="100" y="437"/>
                    <a:pt x="222" y="437"/>
                  </a:cubicBezTo>
                  <a:lnTo>
                    <a:pt x="1844" y="437"/>
                  </a:lnTo>
                  <a:cubicBezTo>
                    <a:pt x="1966" y="437"/>
                    <a:pt x="2059" y="344"/>
                    <a:pt x="2059" y="221"/>
                  </a:cubicBezTo>
                  <a:cubicBezTo>
                    <a:pt x="2059" y="99"/>
                    <a:pt x="1966" y="0"/>
                    <a:pt x="18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2"/>
            <p:cNvSpPr/>
            <p:nvPr/>
          </p:nvSpPr>
          <p:spPr>
            <a:xfrm>
              <a:off x="2222197" y="1308586"/>
              <a:ext cx="25180" cy="10049"/>
            </a:xfrm>
            <a:custGeom>
              <a:rect b="b" l="l" r="r" t="t"/>
              <a:pathLst>
                <a:path extrusionOk="0" h="437" w="1095">
                  <a:moveTo>
                    <a:pt x="222" y="1"/>
                  </a:moveTo>
                  <a:cubicBezTo>
                    <a:pt x="100" y="1"/>
                    <a:pt x="1" y="94"/>
                    <a:pt x="1" y="216"/>
                  </a:cubicBezTo>
                  <a:cubicBezTo>
                    <a:pt x="1" y="338"/>
                    <a:pt x="100" y="437"/>
                    <a:pt x="222" y="437"/>
                  </a:cubicBezTo>
                  <a:lnTo>
                    <a:pt x="873" y="437"/>
                  </a:lnTo>
                  <a:cubicBezTo>
                    <a:pt x="995" y="437"/>
                    <a:pt x="1094" y="338"/>
                    <a:pt x="1094" y="216"/>
                  </a:cubicBezTo>
                  <a:cubicBezTo>
                    <a:pt x="1094" y="94"/>
                    <a:pt x="995" y="1"/>
                    <a:pt x="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2"/>
            <p:cNvSpPr/>
            <p:nvPr/>
          </p:nvSpPr>
          <p:spPr>
            <a:xfrm>
              <a:off x="2043411" y="1292812"/>
              <a:ext cx="54038" cy="59810"/>
            </a:xfrm>
            <a:custGeom>
              <a:rect b="b" l="l" r="r" t="t"/>
              <a:pathLst>
                <a:path extrusionOk="0" h="2601" w="2350">
                  <a:moveTo>
                    <a:pt x="436" y="466"/>
                  </a:moveTo>
                  <a:lnTo>
                    <a:pt x="1890" y="1292"/>
                  </a:lnTo>
                  <a:lnTo>
                    <a:pt x="436" y="2141"/>
                  </a:lnTo>
                  <a:lnTo>
                    <a:pt x="436" y="466"/>
                  </a:lnTo>
                  <a:close/>
                  <a:moveTo>
                    <a:pt x="387" y="1"/>
                  </a:moveTo>
                  <a:cubicBezTo>
                    <a:pt x="320" y="1"/>
                    <a:pt x="253" y="18"/>
                    <a:pt x="192" y="53"/>
                  </a:cubicBezTo>
                  <a:cubicBezTo>
                    <a:pt x="70" y="105"/>
                    <a:pt x="0" y="251"/>
                    <a:pt x="0" y="396"/>
                  </a:cubicBezTo>
                  <a:lnTo>
                    <a:pt x="0" y="2211"/>
                  </a:lnTo>
                  <a:cubicBezTo>
                    <a:pt x="0" y="2356"/>
                    <a:pt x="70" y="2478"/>
                    <a:pt x="192" y="2548"/>
                  </a:cubicBezTo>
                  <a:cubicBezTo>
                    <a:pt x="239" y="2577"/>
                    <a:pt x="314" y="2600"/>
                    <a:pt x="384" y="2600"/>
                  </a:cubicBezTo>
                  <a:cubicBezTo>
                    <a:pt x="460" y="2600"/>
                    <a:pt x="506" y="2577"/>
                    <a:pt x="582" y="2548"/>
                  </a:cubicBezTo>
                  <a:lnTo>
                    <a:pt x="2152" y="1629"/>
                  </a:lnTo>
                  <a:cubicBezTo>
                    <a:pt x="2274" y="1559"/>
                    <a:pt x="2350" y="1437"/>
                    <a:pt x="2350" y="1292"/>
                  </a:cubicBezTo>
                  <a:cubicBezTo>
                    <a:pt x="2350" y="1146"/>
                    <a:pt x="2274" y="1024"/>
                    <a:pt x="2152" y="949"/>
                  </a:cubicBezTo>
                  <a:lnTo>
                    <a:pt x="582" y="53"/>
                  </a:lnTo>
                  <a:cubicBezTo>
                    <a:pt x="521" y="18"/>
                    <a:pt x="454" y="1"/>
                    <a:pt x="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9" name="Google Shape;3199;p72"/>
          <p:cNvGrpSpPr/>
          <p:nvPr/>
        </p:nvGrpSpPr>
        <p:grpSpPr>
          <a:xfrm>
            <a:off x="1288876" y="1455128"/>
            <a:ext cx="343315" cy="309352"/>
            <a:chOff x="1288876" y="1144103"/>
            <a:chExt cx="343315" cy="309352"/>
          </a:xfrm>
        </p:grpSpPr>
        <p:sp>
          <p:nvSpPr>
            <p:cNvPr id="3200" name="Google Shape;3200;p72"/>
            <p:cNvSpPr/>
            <p:nvPr/>
          </p:nvSpPr>
          <p:spPr>
            <a:xfrm>
              <a:off x="1321782" y="1168179"/>
              <a:ext cx="18879" cy="18879"/>
            </a:xfrm>
            <a:custGeom>
              <a:rect b="b" l="l" r="r" t="t"/>
              <a:pathLst>
                <a:path extrusionOk="0" h="821" w="821">
                  <a:moveTo>
                    <a:pt x="413" y="0"/>
                  </a:moveTo>
                  <a:cubicBezTo>
                    <a:pt x="192" y="0"/>
                    <a:pt x="0" y="192"/>
                    <a:pt x="0" y="407"/>
                  </a:cubicBezTo>
                  <a:cubicBezTo>
                    <a:pt x="0" y="628"/>
                    <a:pt x="192" y="820"/>
                    <a:pt x="413" y="820"/>
                  </a:cubicBezTo>
                  <a:cubicBezTo>
                    <a:pt x="629" y="820"/>
                    <a:pt x="820" y="628"/>
                    <a:pt x="820" y="407"/>
                  </a:cubicBezTo>
                  <a:cubicBezTo>
                    <a:pt x="820" y="192"/>
                    <a:pt x="629"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2"/>
            <p:cNvSpPr/>
            <p:nvPr/>
          </p:nvSpPr>
          <p:spPr>
            <a:xfrm>
              <a:off x="1350664" y="1168179"/>
              <a:ext cx="18488" cy="18879"/>
            </a:xfrm>
            <a:custGeom>
              <a:rect b="b" l="l" r="r" t="t"/>
              <a:pathLst>
                <a:path extrusionOk="0" h="821" w="804">
                  <a:moveTo>
                    <a:pt x="414" y="0"/>
                  </a:moveTo>
                  <a:cubicBezTo>
                    <a:pt x="175" y="0"/>
                    <a:pt x="1" y="192"/>
                    <a:pt x="1" y="407"/>
                  </a:cubicBezTo>
                  <a:cubicBezTo>
                    <a:pt x="1" y="628"/>
                    <a:pt x="175" y="820"/>
                    <a:pt x="414" y="820"/>
                  </a:cubicBezTo>
                  <a:cubicBezTo>
                    <a:pt x="635" y="820"/>
                    <a:pt x="803" y="628"/>
                    <a:pt x="803" y="407"/>
                  </a:cubicBezTo>
                  <a:cubicBezTo>
                    <a:pt x="803" y="192"/>
                    <a:pt x="635" y="0"/>
                    <a:pt x="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2"/>
            <p:cNvSpPr/>
            <p:nvPr/>
          </p:nvSpPr>
          <p:spPr>
            <a:xfrm>
              <a:off x="1379155" y="1168179"/>
              <a:ext cx="19017" cy="18879"/>
            </a:xfrm>
            <a:custGeom>
              <a:rect b="b" l="l" r="r" t="t"/>
              <a:pathLst>
                <a:path extrusionOk="0" h="821" w="827">
                  <a:moveTo>
                    <a:pt x="413" y="0"/>
                  </a:moveTo>
                  <a:cubicBezTo>
                    <a:pt x="192" y="0"/>
                    <a:pt x="0" y="192"/>
                    <a:pt x="0" y="407"/>
                  </a:cubicBezTo>
                  <a:cubicBezTo>
                    <a:pt x="0" y="628"/>
                    <a:pt x="192" y="820"/>
                    <a:pt x="413" y="820"/>
                  </a:cubicBezTo>
                  <a:cubicBezTo>
                    <a:pt x="628" y="820"/>
                    <a:pt x="826" y="628"/>
                    <a:pt x="826" y="407"/>
                  </a:cubicBezTo>
                  <a:cubicBezTo>
                    <a:pt x="826" y="192"/>
                    <a:pt x="628"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2"/>
            <p:cNvSpPr/>
            <p:nvPr/>
          </p:nvSpPr>
          <p:spPr>
            <a:xfrm>
              <a:off x="1558631" y="1263953"/>
              <a:ext cx="56177" cy="40126"/>
            </a:xfrm>
            <a:custGeom>
              <a:rect b="b" l="l" r="r" t="t"/>
              <a:pathLst>
                <a:path extrusionOk="0" h="1745" w="2443">
                  <a:moveTo>
                    <a:pt x="2214" y="1"/>
                  </a:moveTo>
                  <a:cubicBezTo>
                    <a:pt x="2159" y="1"/>
                    <a:pt x="2105" y="26"/>
                    <a:pt x="2059" y="75"/>
                  </a:cubicBezTo>
                  <a:lnTo>
                    <a:pt x="896" y="1238"/>
                  </a:lnTo>
                  <a:lnTo>
                    <a:pt x="384" y="726"/>
                  </a:lnTo>
                  <a:cubicBezTo>
                    <a:pt x="337" y="680"/>
                    <a:pt x="284" y="657"/>
                    <a:pt x="229" y="657"/>
                  </a:cubicBezTo>
                  <a:cubicBezTo>
                    <a:pt x="175" y="657"/>
                    <a:pt x="119" y="680"/>
                    <a:pt x="70" y="726"/>
                  </a:cubicBezTo>
                  <a:cubicBezTo>
                    <a:pt x="0" y="802"/>
                    <a:pt x="0" y="947"/>
                    <a:pt x="70" y="1040"/>
                  </a:cubicBezTo>
                  <a:lnTo>
                    <a:pt x="727" y="1698"/>
                  </a:lnTo>
                  <a:cubicBezTo>
                    <a:pt x="774" y="1744"/>
                    <a:pt x="820" y="1744"/>
                    <a:pt x="896" y="1744"/>
                  </a:cubicBezTo>
                  <a:cubicBezTo>
                    <a:pt x="942" y="1744"/>
                    <a:pt x="989" y="1744"/>
                    <a:pt x="1041" y="1698"/>
                  </a:cubicBezTo>
                  <a:lnTo>
                    <a:pt x="2373" y="366"/>
                  </a:lnTo>
                  <a:cubicBezTo>
                    <a:pt x="2443" y="290"/>
                    <a:pt x="2443" y="145"/>
                    <a:pt x="2373" y="75"/>
                  </a:cubicBezTo>
                  <a:cubicBezTo>
                    <a:pt x="2323" y="26"/>
                    <a:pt x="2268" y="1"/>
                    <a:pt x="2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2"/>
            <p:cNvSpPr/>
            <p:nvPr/>
          </p:nvSpPr>
          <p:spPr>
            <a:xfrm>
              <a:off x="1321782" y="1242797"/>
              <a:ext cx="220154" cy="90830"/>
            </a:xfrm>
            <a:custGeom>
              <a:rect b="b" l="l" r="r" t="t"/>
              <a:pathLst>
                <a:path extrusionOk="0" h="3950" w="9574">
                  <a:moveTo>
                    <a:pt x="1041" y="0"/>
                  </a:moveTo>
                  <a:cubicBezTo>
                    <a:pt x="460" y="0"/>
                    <a:pt x="0" y="483"/>
                    <a:pt x="0" y="1065"/>
                  </a:cubicBezTo>
                  <a:lnTo>
                    <a:pt x="0" y="2885"/>
                  </a:lnTo>
                  <a:cubicBezTo>
                    <a:pt x="0" y="3467"/>
                    <a:pt x="460" y="3949"/>
                    <a:pt x="1041" y="3949"/>
                  </a:cubicBezTo>
                  <a:lnTo>
                    <a:pt x="1547" y="3949"/>
                  </a:lnTo>
                  <a:cubicBezTo>
                    <a:pt x="1670" y="3949"/>
                    <a:pt x="1768" y="3850"/>
                    <a:pt x="1768" y="3734"/>
                  </a:cubicBezTo>
                  <a:cubicBezTo>
                    <a:pt x="1768" y="3612"/>
                    <a:pt x="1670" y="3513"/>
                    <a:pt x="1547" y="3513"/>
                  </a:cubicBezTo>
                  <a:lnTo>
                    <a:pt x="1041" y="3513"/>
                  </a:lnTo>
                  <a:cubicBezTo>
                    <a:pt x="704" y="3513"/>
                    <a:pt x="437" y="3246"/>
                    <a:pt x="437" y="2885"/>
                  </a:cubicBezTo>
                  <a:lnTo>
                    <a:pt x="437" y="1065"/>
                  </a:lnTo>
                  <a:cubicBezTo>
                    <a:pt x="437" y="727"/>
                    <a:pt x="704" y="437"/>
                    <a:pt x="1041" y="437"/>
                  </a:cubicBezTo>
                  <a:lnTo>
                    <a:pt x="8503" y="437"/>
                  </a:lnTo>
                  <a:cubicBezTo>
                    <a:pt x="8869" y="437"/>
                    <a:pt x="9137" y="727"/>
                    <a:pt x="9137" y="1065"/>
                  </a:cubicBezTo>
                  <a:lnTo>
                    <a:pt x="9137" y="2885"/>
                  </a:lnTo>
                  <a:cubicBezTo>
                    <a:pt x="9137" y="3246"/>
                    <a:pt x="8869" y="3513"/>
                    <a:pt x="8503" y="3513"/>
                  </a:cubicBezTo>
                  <a:lnTo>
                    <a:pt x="2617" y="3513"/>
                  </a:lnTo>
                  <a:cubicBezTo>
                    <a:pt x="2495" y="3513"/>
                    <a:pt x="2373" y="3612"/>
                    <a:pt x="2373" y="3734"/>
                  </a:cubicBezTo>
                  <a:cubicBezTo>
                    <a:pt x="2373" y="3850"/>
                    <a:pt x="2495" y="3949"/>
                    <a:pt x="2617" y="3949"/>
                  </a:cubicBezTo>
                  <a:lnTo>
                    <a:pt x="8503" y="3949"/>
                  </a:lnTo>
                  <a:cubicBezTo>
                    <a:pt x="9108" y="3949"/>
                    <a:pt x="9573" y="3467"/>
                    <a:pt x="9573" y="2885"/>
                  </a:cubicBezTo>
                  <a:lnTo>
                    <a:pt x="9573" y="1065"/>
                  </a:lnTo>
                  <a:cubicBezTo>
                    <a:pt x="9573" y="483"/>
                    <a:pt x="9108" y="0"/>
                    <a:pt x="8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2"/>
            <p:cNvSpPr/>
            <p:nvPr/>
          </p:nvSpPr>
          <p:spPr>
            <a:xfrm>
              <a:off x="1356275" y="1263930"/>
              <a:ext cx="44564" cy="48037"/>
            </a:xfrm>
            <a:custGeom>
              <a:rect b="b" l="l" r="r" t="t"/>
              <a:pathLst>
                <a:path extrusionOk="0" h="2089" w="1938">
                  <a:moveTo>
                    <a:pt x="972" y="0"/>
                  </a:moveTo>
                  <a:cubicBezTo>
                    <a:pt x="850" y="0"/>
                    <a:pt x="751" y="99"/>
                    <a:pt x="751" y="221"/>
                  </a:cubicBezTo>
                  <a:lnTo>
                    <a:pt x="751" y="658"/>
                  </a:lnTo>
                  <a:lnTo>
                    <a:pt x="367" y="437"/>
                  </a:lnTo>
                  <a:cubicBezTo>
                    <a:pt x="335" y="414"/>
                    <a:pt x="297" y="403"/>
                    <a:pt x="259" y="403"/>
                  </a:cubicBezTo>
                  <a:cubicBezTo>
                    <a:pt x="183" y="403"/>
                    <a:pt x="108" y="446"/>
                    <a:pt x="76" y="512"/>
                  </a:cubicBezTo>
                  <a:cubicBezTo>
                    <a:pt x="1" y="605"/>
                    <a:pt x="47" y="751"/>
                    <a:pt x="146" y="826"/>
                  </a:cubicBezTo>
                  <a:lnTo>
                    <a:pt x="536" y="1041"/>
                  </a:lnTo>
                  <a:lnTo>
                    <a:pt x="146" y="1262"/>
                  </a:lnTo>
                  <a:cubicBezTo>
                    <a:pt x="47" y="1309"/>
                    <a:pt x="1" y="1454"/>
                    <a:pt x="76" y="1553"/>
                  </a:cubicBezTo>
                  <a:cubicBezTo>
                    <a:pt x="100" y="1623"/>
                    <a:pt x="170" y="1675"/>
                    <a:pt x="245" y="1675"/>
                  </a:cubicBezTo>
                  <a:cubicBezTo>
                    <a:pt x="292" y="1675"/>
                    <a:pt x="338" y="1652"/>
                    <a:pt x="367" y="1652"/>
                  </a:cubicBezTo>
                  <a:lnTo>
                    <a:pt x="751" y="1408"/>
                  </a:lnTo>
                  <a:lnTo>
                    <a:pt x="751" y="1867"/>
                  </a:lnTo>
                  <a:cubicBezTo>
                    <a:pt x="751" y="1989"/>
                    <a:pt x="850" y="2088"/>
                    <a:pt x="972" y="2088"/>
                  </a:cubicBezTo>
                  <a:cubicBezTo>
                    <a:pt x="1094" y="2088"/>
                    <a:pt x="1187" y="1989"/>
                    <a:pt x="1187" y="1867"/>
                  </a:cubicBezTo>
                  <a:lnTo>
                    <a:pt x="1187" y="1408"/>
                  </a:lnTo>
                  <a:lnTo>
                    <a:pt x="1577" y="1652"/>
                  </a:lnTo>
                  <a:cubicBezTo>
                    <a:pt x="1623" y="1652"/>
                    <a:pt x="1647" y="1675"/>
                    <a:pt x="1699" y="1675"/>
                  </a:cubicBezTo>
                  <a:cubicBezTo>
                    <a:pt x="1769" y="1675"/>
                    <a:pt x="1844" y="1623"/>
                    <a:pt x="1868" y="1553"/>
                  </a:cubicBezTo>
                  <a:cubicBezTo>
                    <a:pt x="1938" y="1454"/>
                    <a:pt x="1891" y="1309"/>
                    <a:pt x="1792" y="1262"/>
                  </a:cubicBezTo>
                  <a:lnTo>
                    <a:pt x="1408" y="1041"/>
                  </a:lnTo>
                  <a:lnTo>
                    <a:pt x="1792" y="826"/>
                  </a:lnTo>
                  <a:cubicBezTo>
                    <a:pt x="1891" y="751"/>
                    <a:pt x="1938" y="605"/>
                    <a:pt x="1868" y="512"/>
                  </a:cubicBezTo>
                  <a:cubicBezTo>
                    <a:pt x="1837" y="446"/>
                    <a:pt x="1761" y="403"/>
                    <a:pt x="1685" y="403"/>
                  </a:cubicBezTo>
                  <a:cubicBezTo>
                    <a:pt x="1647" y="403"/>
                    <a:pt x="1610" y="414"/>
                    <a:pt x="1577" y="437"/>
                  </a:cubicBezTo>
                  <a:lnTo>
                    <a:pt x="1187" y="658"/>
                  </a:lnTo>
                  <a:lnTo>
                    <a:pt x="1187" y="221"/>
                  </a:lnTo>
                  <a:cubicBezTo>
                    <a:pt x="1187" y="99"/>
                    <a:pt x="1094" y="0"/>
                    <a:pt x="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2"/>
            <p:cNvSpPr/>
            <p:nvPr/>
          </p:nvSpPr>
          <p:spPr>
            <a:xfrm>
              <a:off x="1409232" y="1263930"/>
              <a:ext cx="44564" cy="48037"/>
            </a:xfrm>
            <a:custGeom>
              <a:rect b="b" l="l" r="r" t="t"/>
              <a:pathLst>
                <a:path extrusionOk="0" h="2089" w="1938">
                  <a:moveTo>
                    <a:pt x="972" y="0"/>
                  </a:moveTo>
                  <a:cubicBezTo>
                    <a:pt x="850" y="0"/>
                    <a:pt x="751" y="99"/>
                    <a:pt x="751" y="221"/>
                  </a:cubicBezTo>
                  <a:lnTo>
                    <a:pt x="751" y="658"/>
                  </a:lnTo>
                  <a:lnTo>
                    <a:pt x="361" y="437"/>
                  </a:lnTo>
                  <a:cubicBezTo>
                    <a:pt x="331" y="414"/>
                    <a:pt x="294" y="403"/>
                    <a:pt x="257" y="403"/>
                  </a:cubicBezTo>
                  <a:cubicBezTo>
                    <a:pt x="183" y="403"/>
                    <a:pt x="106" y="446"/>
                    <a:pt x="71" y="512"/>
                  </a:cubicBezTo>
                  <a:cubicBezTo>
                    <a:pt x="1" y="605"/>
                    <a:pt x="47" y="751"/>
                    <a:pt x="146" y="826"/>
                  </a:cubicBezTo>
                  <a:lnTo>
                    <a:pt x="536" y="1041"/>
                  </a:lnTo>
                  <a:lnTo>
                    <a:pt x="146" y="1262"/>
                  </a:lnTo>
                  <a:cubicBezTo>
                    <a:pt x="47" y="1309"/>
                    <a:pt x="1" y="1454"/>
                    <a:pt x="71" y="1553"/>
                  </a:cubicBezTo>
                  <a:cubicBezTo>
                    <a:pt x="123" y="1623"/>
                    <a:pt x="193" y="1675"/>
                    <a:pt x="268" y="1675"/>
                  </a:cubicBezTo>
                  <a:cubicBezTo>
                    <a:pt x="292" y="1675"/>
                    <a:pt x="338" y="1652"/>
                    <a:pt x="361" y="1652"/>
                  </a:cubicBezTo>
                  <a:lnTo>
                    <a:pt x="751" y="1408"/>
                  </a:lnTo>
                  <a:lnTo>
                    <a:pt x="751" y="1867"/>
                  </a:lnTo>
                  <a:cubicBezTo>
                    <a:pt x="751" y="1989"/>
                    <a:pt x="850" y="2088"/>
                    <a:pt x="972" y="2088"/>
                  </a:cubicBezTo>
                  <a:cubicBezTo>
                    <a:pt x="1088" y="2088"/>
                    <a:pt x="1187" y="1989"/>
                    <a:pt x="1187" y="1867"/>
                  </a:cubicBezTo>
                  <a:lnTo>
                    <a:pt x="1187" y="1408"/>
                  </a:lnTo>
                  <a:lnTo>
                    <a:pt x="1577" y="1652"/>
                  </a:lnTo>
                  <a:cubicBezTo>
                    <a:pt x="1623" y="1652"/>
                    <a:pt x="1647" y="1675"/>
                    <a:pt x="1699" y="1675"/>
                  </a:cubicBezTo>
                  <a:cubicBezTo>
                    <a:pt x="1769" y="1675"/>
                    <a:pt x="1844" y="1623"/>
                    <a:pt x="1891" y="1553"/>
                  </a:cubicBezTo>
                  <a:cubicBezTo>
                    <a:pt x="1938" y="1454"/>
                    <a:pt x="1914" y="1309"/>
                    <a:pt x="1792" y="1262"/>
                  </a:cubicBezTo>
                  <a:lnTo>
                    <a:pt x="1408" y="1041"/>
                  </a:lnTo>
                  <a:lnTo>
                    <a:pt x="1792" y="826"/>
                  </a:lnTo>
                  <a:cubicBezTo>
                    <a:pt x="1914" y="751"/>
                    <a:pt x="1938" y="605"/>
                    <a:pt x="1891" y="512"/>
                  </a:cubicBezTo>
                  <a:cubicBezTo>
                    <a:pt x="1840" y="446"/>
                    <a:pt x="1771" y="403"/>
                    <a:pt x="1695" y="403"/>
                  </a:cubicBezTo>
                  <a:cubicBezTo>
                    <a:pt x="1657" y="403"/>
                    <a:pt x="1617" y="414"/>
                    <a:pt x="1577" y="437"/>
                  </a:cubicBezTo>
                  <a:lnTo>
                    <a:pt x="1187" y="658"/>
                  </a:lnTo>
                  <a:lnTo>
                    <a:pt x="1187" y="221"/>
                  </a:lnTo>
                  <a:cubicBezTo>
                    <a:pt x="1187" y="99"/>
                    <a:pt x="1088" y="0"/>
                    <a:pt x="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2"/>
            <p:cNvSpPr/>
            <p:nvPr/>
          </p:nvSpPr>
          <p:spPr>
            <a:xfrm>
              <a:off x="1462742" y="1263930"/>
              <a:ext cx="44541" cy="48037"/>
            </a:xfrm>
            <a:custGeom>
              <a:rect b="b" l="l" r="r" t="t"/>
              <a:pathLst>
                <a:path extrusionOk="0" h="2089" w="1937">
                  <a:moveTo>
                    <a:pt x="971" y="0"/>
                  </a:moveTo>
                  <a:cubicBezTo>
                    <a:pt x="849" y="0"/>
                    <a:pt x="750" y="99"/>
                    <a:pt x="750" y="221"/>
                  </a:cubicBezTo>
                  <a:lnTo>
                    <a:pt x="750" y="658"/>
                  </a:lnTo>
                  <a:lnTo>
                    <a:pt x="361" y="437"/>
                  </a:lnTo>
                  <a:cubicBezTo>
                    <a:pt x="322" y="414"/>
                    <a:pt x="283" y="403"/>
                    <a:pt x="246" y="403"/>
                  </a:cubicBezTo>
                  <a:cubicBezTo>
                    <a:pt x="169" y="403"/>
                    <a:pt x="97" y="446"/>
                    <a:pt x="47" y="512"/>
                  </a:cubicBezTo>
                  <a:cubicBezTo>
                    <a:pt x="0" y="605"/>
                    <a:pt x="23" y="751"/>
                    <a:pt x="146" y="826"/>
                  </a:cubicBezTo>
                  <a:lnTo>
                    <a:pt x="535" y="1041"/>
                  </a:lnTo>
                  <a:lnTo>
                    <a:pt x="146" y="1262"/>
                  </a:lnTo>
                  <a:cubicBezTo>
                    <a:pt x="23" y="1309"/>
                    <a:pt x="0" y="1454"/>
                    <a:pt x="47" y="1553"/>
                  </a:cubicBezTo>
                  <a:cubicBezTo>
                    <a:pt x="99" y="1623"/>
                    <a:pt x="169" y="1675"/>
                    <a:pt x="244" y="1675"/>
                  </a:cubicBezTo>
                  <a:cubicBezTo>
                    <a:pt x="291" y="1675"/>
                    <a:pt x="314" y="1652"/>
                    <a:pt x="361" y="1652"/>
                  </a:cubicBezTo>
                  <a:lnTo>
                    <a:pt x="750" y="1408"/>
                  </a:lnTo>
                  <a:lnTo>
                    <a:pt x="750" y="1867"/>
                  </a:lnTo>
                  <a:cubicBezTo>
                    <a:pt x="750" y="1989"/>
                    <a:pt x="849" y="2088"/>
                    <a:pt x="971" y="2088"/>
                  </a:cubicBezTo>
                  <a:cubicBezTo>
                    <a:pt x="1088" y="2088"/>
                    <a:pt x="1187" y="1989"/>
                    <a:pt x="1187" y="1867"/>
                  </a:cubicBezTo>
                  <a:lnTo>
                    <a:pt x="1187" y="1408"/>
                  </a:lnTo>
                  <a:lnTo>
                    <a:pt x="1576" y="1652"/>
                  </a:lnTo>
                  <a:cubicBezTo>
                    <a:pt x="1600" y="1652"/>
                    <a:pt x="1646" y="1675"/>
                    <a:pt x="1669" y="1675"/>
                  </a:cubicBezTo>
                  <a:cubicBezTo>
                    <a:pt x="1745" y="1675"/>
                    <a:pt x="1844" y="1623"/>
                    <a:pt x="1867" y="1553"/>
                  </a:cubicBezTo>
                  <a:cubicBezTo>
                    <a:pt x="1937" y="1454"/>
                    <a:pt x="1890" y="1309"/>
                    <a:pt x="1791" y="1262"/>
                  </a:cubicBezTo>
                  <a:lnTo>
                    <a:pt x="1408" y="1041"/>
                  </a:lnTo>
                  <a:lnTo>
                    <a:pt x="1791" y="826"/>
                  </a:lnTo>
                  <a:cubicBezTo>
                    <a:pt x="1890" y="751"/>
                    <a:pt x="1937" y="605"/>
                    <a:pt x="1867" y="512"/>
                  </a:cubicBezTo>
                  <a:cubicBezTo>
                    <a:pt x="1832" y="446"/>
                    <a:pt x="1755" y="403"/>
                    <a:pt x="1680" y="403"/>
                  </a:cubicBezTo>
                  <a:cubicBezTo>
                    <a:pt x="1643" y="403"/>
                    <a:pt x="1607" y="414"/>
                    <a:pt x="1576" y="437"/>
                  </a:cubicBezTo>
                  <a:lnTo>
                    <a:pt x="1187" y="658"/>
                  </a:lnTo>
                  <a:lnTo>
                    <a:pt x="1187" y="221"/>
                  </a:lnTo>
                  <a:cubicBezTo>
                    <a:pt x="1187" y="99"/>
                    <a:pt x="1088" y="0"/>
                    <a:pt x="9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2"/>
            <p:cNvSpPr/>
            <p:nvPr/>
          </p:nvSpPr>
          <p:spPr>
            <a:xfrm>
              <a:off x="1288876" y="1144103"/>
              <a:ext cx="343315" cy="309352"/>
            </a:xfrm>
            <a:custGeom>
              <a:rect b="b" l="l" r="r" t="t"/>
              <a:pathLst>
                <a:path extrusionOk="0" h="13453" w="14930">
                  <a:moveTo>
                    <a:pt x="6933" y="9358"/>
                  </a:moveTo>
                  <a:lnTo>
                    <a:pt x="10492" y="10667"/>
                  </a:lnTo>
                  <a:lnTo>
                    <a:pt x="9719" y="11463"/>
                  </a:lnTo>
                  <a:cubicBezTo>
                    <a:pt x="9620" y="11539"/>
                    <a:pt x="9620" y="11684"/>
                    <a:pt x="9719" y="11754"/>
                  </a:cubicBezTo>
                  <a:lnTo>
                    <a:pt x="10568" y="12626"/>
                  </a:lnTo>
                  <a:lnTo>
                    <a:pt x="10202" y="12993"/>
                  </a:lnTo>
                  <a:lnTo>
                    <a:pt x="9352" y="12120"/>
                  </a:lnTo>
                  <a:cubicBezTo>
                    <a:pt x="9306" y="12097"/>
                    <a:pt x="9259" y="12068"/>
                    <a:pt x="9184" y="12068"/>
                  </a:cubicBezTo>
                  <a:cubicBezTo>
                    <a:pt x="9137" y="12068"/>
                    <a:pt x="9085" y="12097"/>
                    <a:pt x="9038" y="12120"/>
                  </a:cubicBezTo>
                  <a:lnTo>
                    <a:pt x="8265" y="12917"/>
                  </a:lnTo>
                  <a:lnTo>
                    <a:pt x="6933" y="9358"/>
                  </a:lnTo>
                  <a:close/>
                  <a:moveTo>
                    <a:pt x="1117" y="0"/>
                  </a:moveTo>
                  <a:cubicBezTo>
                    <a:pt x="483" y="0"/>
                    <a:pt x="1" y="489"/>
                    <a:pt x="1" y="1117"/>
                  </a:cubicBezTo>
                  <a:lnTo>
                    <a:pt x="1" y="10254"/>
                  </a:lnTo>
                  <a:cubicBezTo>
                    <a:pt x="1" y="10882"/>
                    <a:pt x="483" y="11393"/>
                    <a:pt x="1117" y="11393"/>
                  </a:cubicBezTo>
                  <a:lnTo>
                    <a:pt x="7224" y="11393"/>
                  </a:lnTo>
                  <a:lnTo>
                    <a:pt x="7898" y="13208"/>
                  </a:lnTo>
                  <a:cubicBezTo>
                    <a:pt x="7951" y="13307"/>
                    <a:pt x="8044" y="13406"/>
                    <a:pt x="8143" y="13429"/>
                  </a:cubicBezTo>
                  <a:cubicBezTo>
                    <a:pt x="8164" y="13433"/>
                    <a:pt x="8186" y="13435"/>
                    <a:pt x="8207" y="13435"/>
                  </a:cubicBezTo>
                  <a:cubicBezTo>
                    <a:pt x="8306" y="13435"/>
                    <a:pt x="8399" y="13392"/>
                    <a:pt x="8457" y="13330"/>
                  </a:cubicBezTo>
                  <a:lnTo>
                    <a:pt x="9184" y="12580"/>
                  </a:lnTo>
                  <a:lnTo>
                    <a:pt x="9934" y="13330"/>
                  </a:lnTo>
                  <a:cubicBezTo>
                    <a:pt x="10010" y="13406"/>
                    <a:pt x="10103" y="13452"/>
                    <a:pt x="10202" y="13452"/>
                  </a:cubicBezTo>
                  <a:cubicBezTo>
                    <a:pt x="10300" y="13452"/>
                    <a:pt x="10393" y="13406"/>
                    <a:pt x="10469" y="13330"/>
                  </a:cubicBezTo>
                  <a:lnTo>
                    <a:pt x="10928" y="12871"/>
                  </a:lnTo>
                  <a:cubicBezTo>
                    <a:pt x="11004" y="12795"/>
                    <a:pt x="11027" y="12725"/>
                    <a:pt x="11027" y="12626"/>
                  </a:cubicBezTo>
                  <a:cubicBezTo>
                    <a:pt x="11027" y="12533"/>
                    <a:pt x="11004" y="12434"/>
                    <a:pt x="10928" y="12359"/>
                  </a:cubicBezTo>
                  <a:lnTo>
                    <a:pt x="10178" y="11609"/>
                  </a:lnTo>
                  <a:lnTo>
                    <a:pt x="10905" y="10882"/>
                  </a:lnTo>
                  <a:cubicBezTo>
                    <a:pt x="11004" y="10789"/>
                    <a:pt x="11027" y="10667"/>
                    <a:pt x="11004" y="10568"/>
                  </a:cubicBezTo>
                  <a:cubicBezTo>
                    <a:pt x="10975" y="10446"/>
                    <a:pt x="10905" y="10352"/>
                    <a:pt x="10783" y="10323"/>
                  </a:cubicBezTo>
                  <a:lnTo>
                    <a:pt x="6933" y="8899"/>
                  </a:lnTo>
                  <a:cubicBezTo>
                    <a:pt x="6891" y="8880"/>
                    <a:pt x="6846" y="8871"/>
                    <a:pt x="6800" y="8871"/>
                  </a:cubicBezTo>
                  <a:cubicBezTo>
                    <a:pt x="6713" y="8871"/>
                    <a:pt x="6623" y="8904"/>
                    <a:pt x="6543" y="8968"/>
                  </a:cubicBezTo>
                  <a:cubicBezTo>
                    <a:pt x="6445" y="9067"/>
                    <a:pt x="6421" y="9213"/>
                    <a:pt x="6468" y="9358"/>
                  </a:cubicBezTo>
                  <a:lnTo>
                    <a:pt x="7049" y="10957"/>
                  </a:lnTo>
                  <a:lnTo>
                    <a:pt x="1117" y="10957"/>
                  </a:lnTo>
                  <a:cubicBezTo>
                    <a:pt x="728" y="10957"/>
                    <a:pt x="437" y="10643"/>
                    <a:pt x="437" y="10254"/>
                  </a:cubicBezTo>
                  <a:lnTo>
                    <a:pt x="437" y="2937"/>
                  </a:lnTo>
                  <a:lnTo>
                    <a:pt x="14494" y="2937"/>
                  </a:lnTo>
                  <a:lnTo>
                    <a:pt x="14494" y="10254"/>
                  </a:lnTo>
                  <a:cubicBezTo>
                    <a:pt x="14494" y="10643"/>
                    <a:pt x="14174" y="10957"/>
                    <a:pt x="13790" y="10957"/>
                  </a:cubicBezTo>
                  <a:lnTo>
                    <a:pt x="11731" y="10957"/>
                  </a:lnTo>
                  <a:cubicBezTo>
                    <a:pt x="11609" y="10957"/>
                    <a:pt x="11510" y="11050"/>
                    <a:pt x="11510" y="11172"/>
                  </a:cubicBezTo>
                  <a:cubicBezTo>
                    <a:pt x="11510" y="11295"/>
                    <a:pt x="11609" y="11393"/>
                    <a:pt x="11731" y="11393"/>
                  </a:cubicBezTo>
                  <a:lnTo>
                    <a:pt x="13790" y="11393"/>
                  </a:lnTo>
                  <a:cubicBezTo>
                    <a:pt x="14418" y="11393"/>
                    <a:pt x="14930" y="10882"/>
                    <a:pt x="14930" y="10254"/>
                  </a:cubicBezTo>
                  <a:lnTo>
                    <a:pt x="14930" y="1117"/>
                  </a:lnTo>
                  <a:cubicBezTo>
                    <a:pt x="14930" y="489"/>
                    <a:pt x="14418" y="0"/>
                    <a:pt x="13790" y="0"/>
                  </a:cubicBezTo>
                  <a:lnTo>
                    <a:pt x="13354" y="0"/>
                  </a:lnTo>
                  <a:cubicBezTo>
                    <a:pt x="13232" y="0"/>
                    <a:pt x="13133" y="99"/>
                    <a:pt x="13133" y="221"/>
                  </a:cubicBezTo>
                  <a:cubicBezTo>
                    <a:pt x="13133" y="344"/>
                    <a:pt x="13232" y="437"/>
                    <a:pt x="13354" y="437"/>
                  </a:cubicBezTo>
                  <a:lnTo>
                    <a:pt x="13790" y="437"/>
                  </a:lnTo>
                  <a:cubicBezTo>
                    <a:pt x="14174" y="437"/>
                    <a:pt x="14494" y="727"/>
                    <a:pt x="14494" y="1117"/>
                  </a:cubicBezTo>
                  <a:lnTo>
                    <a:pt x="14494" y="2472"/>
                  </a:lnTo>
                  <a:lnTo>
                    <a:pt x="437" y="2472"/>
                  </a:lnTo>
                  <a:lnTo>
                    <a:pt x="437" y="1117"/>
                  </a:lnTo>
                  <a:cubicBezTo>
                    <a:pt x="437" y="727"/>
                    <a:pt x="728" y="437"/>
                    <a:pt x="1117" y="437"/>
                  </a:cubicBezTo>
                  <a:lnTo>
                    <a:pt x="12237" y="437"/>
                  </a:lnTo>
                  <a:cubicBezTo>
                    <a:pt x="12359" y="437"/>
                    <a:pt x="12458" y="344"/>
                    <a:pt x="12458" y="221"/>
                  </a:cubicBezTo>
                  <a:cubicBezTo>
                    <a:pt x="12458" y="99"/>
                    <a:pt x="12359" y="0"/>
                    <a:pt x="12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72"/>
          <p:cNvGrpSpPr/>
          <p:nvPr/>
        </p:nvGrpSpPr>
        <p:grpSpPr>
          <a:xfrm>
            <a:off x="6128933" y="4072319"/>
            <a:ext cx="343177" cy="239539"/>
            <a:chOff x="6128933" y="4294694"/>
            <a:chExt cx="343177" cy="239539"/>
          </a:xfrm>
        </p:grpSpPr>
        <p:sp>
          <p:nvSpPr>
            <p:cNvPr id="3210" name="Google Shape;3210;p72"/>
            <p:cNvSpPr/>
            <p:nvPr/>
          </p:nvSpPr>
          <p:spPr>
            <a:xfrm>
              <a:off x="6128933" y="4294694"/>
              <a:ext cx="343177" cy="239539"/>
            </a:xfrm>
            <a:custGeom>
              <a:rect b="b" l="l" r="r" t="t"/>
              <a:pathLst>
                <a:path extrusionOk="0" h="10417" w="14924">
                  <a:moveTo>
                    <a:pt x="1891" y="1"/>
                  </a:moveTo>
                  <a:cubicBezTo>
                    <a:pt x="1524" y="1"/>
                    <a:pt x="1234" y="292"/>
                    <a:pt x="1234" y="652"/>
                  </a:cubicBezTo>
                  <a:lnTo>
                    <a:pt x="1234" y="8021"/>
                  </a:lnTo>
                  <a:lnTo>
                    <a:pt x="460" y="8021"/>
                  </a:lnTo>
                  <a:cubicBezTo>
                    <a:pt x="216" y="8021"/>
                    <a:pt x="1" y="8236"/>
                    <a:pt x="1" y="8480"/>
                  </a:cubicBezTo>
                  <a:cubicBezTo>
                    <a:pt x="1" y="9544"/>
                    <a:pt x="873" y="10417"/>
                    <a:pt x="1937" y="10417"/>
                  </a:cubicBezTo>
                  <a:lnTo>
                    <a:pt x="12766" y="10417"/>
                  </a:lnTo>
                  <a:cubicBezTo>
                    <a:pt x="12888" y="10417"/>
                    <a:pt x="12987" y="10324"/>
                    <a:pt x="12987" y="10202"/>
                  </a:cubicBezTo>
                  <a:cubicBezTo>
                    <a:pt x="12987" y="10080"/>
                    <a:pt x="12888" y="9981"/>
                    <a:pt x="12766" y="9981"/>
                  </a:cubicBezTo>
                  <a:lnTo>
                    <a:pt x="1937" y="9981"/>
                  </a:lnTo>
                  <a:cubicBezTo>
                    <a:pt x="1111" y="9981"/>
                    <a:pt x="437" y="9306"/>
                    <a:pt x="437" y="8480"/>
                  </a:cubicBezTo>
                  <a:lnTo>
                    <a:pt x="460" y="8457"/>
                  </a:lnTo>
                  <a:lnTo>
                    <a:pt x="14464" y="8457"/>
                  </a:lnTo>
                  <a:cubicBezTo>
                    <a:pt x="14488" y="8457"/>
                    <a:pt x="14488" y="8480"/>
                    <a:pt x="14488" y="8480"/>
                  </a:cubicBezTo>
                  <a:cubicBezTo>
                    <a:pt x="14488" y="9039"/>
                    <a:pt x="14197" y="9544"/>
                    <a:pt x="13691" y="9812"/>
                  </a:cubicBezTo>
                  <a:cubicBezTo>
                    <a:pt x="13592" y="9864"/>
                    <a:pt x="13545" y="10010"/>
                    <a:pt x="13592" y="10103"/>
                  </a:cubicBezTo>
                  <a:cubicBezTo>
                    <a:pt x="13626" y="10175"/>
                    <a:pt x="13714" y="10220"/>
                    <a:pt x="13797" y="10220"/>
                  </a:cubicBezTo>
                  <a:cubicBezTo>
                    <a:pt x="13827" y="10220"/>
                    <a:pt x="13856" y="10214"/>
                    <a:pt x="13883" y="10202"/>
                  </a:cubicBezTo>
                  <a:cubicBezTo>
                    <a:pt x="14540" y="9864"/>
                    <a:pt x="14924" y="9207"/>
                    <a:pt x="14924" y="8480"/>
                  </a:cubicBezTo>
                  <a:cubicBezTo>
                    <a:pt x="14924" y="8236"/>
                    <a:pt x="14732" y="8021"/>
                    <a:pt x="14464" y="8021"/>
                  </a:cubicBezTo>
                  <a:lnTo>
                    <a:pt x="13714" y="8021"/>
                  </a:lnTo>
                  <a:lnTo>
                    <a:pt x="13714" y="652"/>
                  </a:lnTo>
                  <a:cubicBezTo>
                    <a:pt x="13714" y="292"/>
                    <a:pt x="13423" y="1"/>
                    <a:pt x="13057" y="1"/>
                  </a:cubicBezTo>
                  <a:lnTo>
                    <a:pt x="11969" y="1"/>
                  </a:lnTo>
                  <a:cubicBezTo>
                    <a:pt x="11847" y="1"/>
                    <a:pt x="11748" y="94"/>
                    <a:pt x="11748" y="216"/>
                  </a:cubicBezTo>
                  <a:cubicBezTo>
                    <a:pt x="11748" y="338"/>
                    <a:pt x="11847" y="437"/>
                    <a:pt x="11969" y="437"/>
                  </a:cubicBezTo>
                  <a:lnTo>
                    <a:pt x="13057" y="437"/>
                  </a:lnTo>
                  <a:cubicBezTo>
                    <a:pt x="13179" y="437"/>
                    <a:pt x="13278" y="530"/>
                    <a:pt x="13278" y="652"/>
                  </a:cubicBezTo>
                  <a:lnTo>
                    <a:pt x="13278" y="6881"/>
                  </a:lnTo>
                  <a:lnTo>
                    <a:pt x="4915" y="6881"/>
                  </a:lnTo>
                  <a:cubicBezTo>
                    <a:pt x="4799" y="6881"/>
                    <a:pt x="4700" y="6980"/>
                    <a:pt x="4700" y="7102"/>
                  </a:cubicBezTo>
                  <a:cubicBezTo>
                    <a:pt x="4700" y="7195"/>
                    <a:pt x="4799" y="7317"/>
                    <a:pt x="4915" y="7317"/>
                  </a:cubicBezTo>
                  <a:lnTo>
                    <a:pt x="13278" y="7317"/>
                  </a:lnTo>
                  <a:lnTo>
                    <a:pt x="13278" y="8021"/>
                  </a:lnTo>
                  <a:lnTo>
                    <a:pt x="1670" y="8021"/>
                  </a:lnTo>
                  <a:lnTo>
                    <a:pt x="1670" y="7317"/>
                  </a:lnTo>
                  <a:lnTo>
                    <a:pt x="3874" y="7317"/>
                  </a:lnTo>
                  <a:cubicBezTo>
                    <a:pt x="3996" y="7317"/>
                    <a:pt x="4095" y="7195"/>
                    <a:pt x="4095" y="7102"/>
                  </a:cubicBezTo>
                  <a:cubicBezTo>
                    <a:pt x="4095" y="6980"/>
                    <a:pt x="3996" y="6881"/>
                    <a:pt x="3874" y="6881"/>
                  </a:cubicBezTo>
                  <a:lnTo>
                    <a:pt x="1670" y="6881"/>
                  </a:lnTo>
                  <a:lnTo>
                    <a:pt x="1670" y="652"/>
                  </a:lnTo>
                  <a:cubicBezTo>
                    <a:pt x="1670" y="530"/>
                    <a:pt x="1769" y="437"/>
                    <a:pt x="1891" y="437"/>
                  </a:cubicBezTo>
                  <a:lnTo>
                    <a:pt x="10905" y="437"/>
                  </a:lnTo>
                  <a:cubicBezTo>
                    <a:pt x="11021" y="437"/>
                    <a:pt x="11120" y="338"/>
                    <a:pt x="11120" y="216"/>
                  </a:cubicBezTo>
                  <a:cubicBezTo>
                    <a:pt x="11120" y="94"/>
                    <a:pt x="11021" y="1"/>
                    <a:pt x="10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2"/>
            <p:cNvSpPr/>
            <p:nvPr/>
          </p:nvSpPr>
          <p:spPr>
            <a:xfrm>
              <a:off x="6231905" y="4328681"/>
              <a:ext cx="17936" cy="45760"/>
            </a:xfrm>
            <a:custGeom>
              <a:rect b="b" l="l" r="r" t="t"/>
              <a:pathLst>
                <a:path extrusionOk="0" h="1990" w="780">
                  <a:moveTo>
                    <a:pt x="222" y="0"/>
                  </a:moveTo>
                  <a:cubicBezTo>
                    <a:pt x="100" y="0"/>
                    <a:pt x="1" y="99"/>
                    <a:pt x="1" y="215"/>
                  </a:cubicBezTo>
                  <a:cubicBezTo>
                    <a:pt x="1" y="337"/>
                    <a:pt x="100" y="436"/>
                    <a:pt x="222" y="436"/>
                  </a:cubicBezTo>
                  <a:lnTo>
                    <a:pt x="344" y="436"/>
                  </a:lnTo>
                  <a:lnTo>
                    <a:pt x="344" y="1768"/>
                  </a:lnTo>
                  <a:cubicBezTo>
                    <a:pt x="344" y="1890"/>
                    <a:pt x="437" y="1989"/>
                    <a:pt x="559" y="1989"/>
                  </a:cubicBezTo>
                  <a:cubicBezTo>
                    <a:pt x="681" y="1989"/>
                    <a:pt x="780" y="1890"/>
                    <a:pt x="780" y="1768"/>
                  </a:cubicBezTo>
                  <a:lnTo>
                    <a:pt x="780" y="215"/>
                  </a:lnTo>
                  <a:cubicBezTo>
                    <a:pt x="780" y="99"/>
                    <a:pt x="681"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2"/>
            <p:cNvSpPr/>
            <p:nvPr/>
          </p:nvSpPr>
          <p:spPr>
            <a:xfrm>
              <a:off x="6189111" y="4328129"/>
              <a:ext cx="30652" cy="46841"/>
            </a:xfrm>
            <a:custGeom>
              <a:rect b="b" l="l" r="r" t="t"/>
              <a:pathLst>
                <a:path extrusionOk="0" h="2037" w="1333">
                  <a:moveTo>
                    <a:pt x="675" y="437"/>
                  </a:moveTo>
                  <a:cubicBezTo>
                    <a:pt x="797" y="437"/>
                    <a:pt x="896" y="530"/>
                    <a:pt x="896" y="652"/>
                  </a:cubicBezTo>
                  <a:lnTo>
                    <a:pt x="896" y="1379"/>
                  </a:lnTo>
                  <a:cubicBezTo>
                    <a:pt x="896" y="1501"/>
                    <a:pt x="797" y="1600"/>
                    <a:pt x="675" y="1600"/>
                  </a:cubicBezTo>
                  <a:cubicBezTo>
                    <a:pt x="530" y="1600"/>
                    <a:pt x="437" y="1501"/>
                    <a:pt x="437" y="1379"/>
                  </a:cubicBezTo>
                  <a:lnTo>
                    <a:pt x="437" y="652"/>
                  </a:lnTo>
                  <a:cubicBezTo>
                    <a:pt x="437" y="530"/>
                    <a:pt x="530" y="437"/>
                    <a:pt x="675" y="437"/>
                  </a:cubicBezTo>
                  <a:close/>
                  <a:moveTo>
                    <a:pt x="675" y="1"/>
                  </a:moveTo>
                  <a:cubicBezTo>
                    <a:pt x="315" y="1"/>
                    <a:pt x="1" y="292"/>
                    <a:pt x="1" y="652"/>
                  </a:cubicBezTo>
                  <a:lnTo>
                    <a:pt x="1" y="1379"/>
                  </a:lnTo>
                  <a:cubicBezTo>
                    <a:pt x="1" y="1746"/>
                    <a:pt x="315" y="2036"/>
                    <a:pt x="675" y="2036"/>
                  </a:cubicBezTo>
                  <a:cubicBezTo>
                    <a:pt x="1042" y="2036"/>
                    <a:pt x="1332" y="1746"/>
                    <a:pt x="1332" y="1379"/>
                  </a:cubicBezTo>
                  <a:lnTo>
                    <a:pt x="1332" y="652"/>
                  </a:lnTo>
                  <a:cubicBezTo>
                    <a:pt x="1332" y="292"/>
                    <a:pt x="1042" y="1"/>
                    <a:pt x="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2"/>
            <p:cNvSpPr/>
            <p:nvPr/>
          </p:nvSpPr>
          <p:spPr>
            <a:xfrm>
              <a:off x="6311605" y="4328681"/>
              <a:ext cx="17959" cy="45760"/>
            </a:xfrm>
            <a:custGeom>
              <a:rect b="b" l="l" r="r" t="t"/>
              <a:pathLst>
                <a:path extrusionOk="0" h="1990" w="781">
                  <a:moveTo>
                    <a:pt x="222" y="0"/>
                  </a:moveTo>
                  <a:cubicBezTo>
                    <a:pt x="100" y="0"/>
                    <a:pt x="1" y="99"/>
                    <a:pt x="1" y="215"/>
                  </a:cubicBezTo>
                  <a:cubicBezTo>
                    <a:pt x="1" y="337"/>
                    <a:pt x="100" y="436"/>
                    <a:pt x="222" y="436"/>
                  </a:cubicBezTo>
                  <a:lnTo>
                    <a:pt x="344" y="436"/>
                  </a:lnTo>
                  <a:lnTo>
                    <a:pt x="344" y="1768"/>
                  </a:lnTo>
                  <a:cubicBezTo>
                    <a:pt x="344" y="1890"/>
                    <a:pt x="437" y="1989"/>
                    <a:pt x="559" y="1989"/>
                  </a:cubicBezTo>
                  <a:cubicBezTo>
                    <a:pt x="681" y="1989"/>
                    <a:pt x="780" y="1890"/>
                    <a:pt x="780" y="1768"/>
                  </a:cubicBezTo>
                  <a:lnTo>
                    <a:pt x="780" y="215"/>
                  </a:lnTo>
                  <a:cubicBezTo>
                    <a:pt x="780" y="99"/>
                    <a:pt x="681"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2"/>
            <p:cNvSpPr/>
            <p:nvPr/>
          </p:nvSpPr>
          <p:spPr>
            <a:xfrm>
              <a:off x="6342901" y="4328681"/>
              <a:ext cx="17269" cy="45760"/>
            </a:xfrm>
            <a:custGeom>
              <a:rect b="b" l="l" r="r" t="t"/>
              <a:pathLst>
                <a:path extrusionOk="0" h="1990" w="751">
                  <a:moveTo>
                    <a:pt x="216" y="0"/>
                  </a:moveTo>
                  <a:cubicBezTo>
                    <a:pt x="94" y="0"/>
                    <a:pt x="1" y="99"/>
                    <a:pt x="1" y="215"/>
                  </a:cubicBezTo>
                  <a:cubicBezTo>
                    <a:pt x="1" y="337"/>
                    <a:pt x="94" y="436"/>
                    <a:pt x="216" y="436"/>
                  </a:cubicBezTo>
                  <a:lnTo>
                    <a:pt x="315" y="436"/>
                  </a:lnTo>
                  <a:lnTo>
                    <a:pt x="315" y="1768"/>
                  </a:lnTo>
                  <a:cubicBezTo>
                    <a:pt x="315" y="1890"/>
                    <a:pt x="408" y="1989"/>
                    <a:pt x="530" y="1989"/>
                  </a:cubicBezTo>
                  <a:cubicBezTo>
                    <a:pt x="652" y="1989"/>
                    <a:pt x="751" y="1890"/>
                    <a:pt x="751" y="1768"/>
                  </a:cubicBezTo>
                  <a:lnTo>
                    <a:pt x="751" y="215"/>
                  </a:lnTo>
                  <a:cubicBezTo>
                    <a:pt x="751" y="99"/>
                    <a:pt x="652" y="0"/>
                    <a:pt x="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2"/>
            <p:cNvSpPr/>
            <p:nvPr/>
          </p:nvSpPr>
          <p:spPr>
            <a:xfrm>
              <a:off x="6268697" y="4328129"/>
              <a:ext cx="30767" cy="46841"/>
            </a:xfrm>
            <a:custGeom>
              <a:rect b="b" l="l" r="r" t="t"/>
              <a:pathLst>
                <a:path extrusionOk="0" h="2037" w="1338">
                  <a:moveTo>
                    <a:pt x="680" y="437"/>
                  </a:moveTo>
                  <a:cubicBezTo>
                    <a:pt x="803" y="437"/>
                    <a:pt x="901" y="530"/>
                    <a:pt x="901" y="652"/>
                  </a:cubicBezTo>
                  <a:lnTo>
                    <a:pt x="901" y="1379"/>
                  </a:lnTo>
                  <a:cubicBezTo>
                    <a:pt x="901" y="1501"/>
                    <a:pt x="803" y="1600"/>
                    <a:pt x="680" y="1600"/>
                  </a:cubicBezTo>
                  <a:cubicBezTo>
                    <a:pt x="535" y="1600"/>
                    <a:pt x="436" y="1501"/>
                    <a:pt x="436" y="1379"/>
                  </a:cubicBezTo>
                  <a:lnTo>
                    <a:pt x="436" y="652"/>
                  </a:lnTo>
                  <a:cubicBezTo>
                    <a:pt x="436" y="530"/>
                    <a:pt x="535" y="437"/>
                    <a:pt x="680" y="437"/>
                  </a:cubicBezTo>
                  <a:close/>
                  <a:moveTo>
                    <a:pt x="680" y="1"/>
                  </a:moveTo>
                  <a:cubicBezTo>
                    <a:pt x="291" y="1"/>
                    <a:pt x="0" y="292"/>
                    <a:pt x="0" y="652"/>
                  </a:cubicBezTo>
                  <a:lnTo>
                    <a:pt x="0" y="1379"/>
                  </a:lnTo>
                  <a:cubicBezTo>
                    <a:pt x="0" y="1746"/>
                    <a:pt x="291" y="2036"/>
                    <a:pt x="680" y="2036"/>
                  </a:cubicBezTo>
                  <a:cubicBezTo>
                    <a:pt x="1047" y="2036"/>
                    <a:pt x="1338" y="1746"/>
                    <a:pt x="1338" y="1379"/>
                  </a:cubicBezTo>
                  <a:lnTo>
                    <a:pt x="1338" y="652"/>
                  </a:lnTo>
                  <a:cubicBezTo>
                    <a:pt x="1338" y="292"/>
                    <a:pt x="1047"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2"/>
            <p:cNvSpPr/>
            <p:nvPr/>
          </p:nvSpPr>
          <p:spPr>
            <a:xfrm>
              <a:off x="6379693" y="4328129"/>
              <a:ext cx="30629" cy="46841"/>
            </a:xfrm>
            <a:custGeom>
              <a:rect b="b" l="l" r="r" t="t"/>
              <a:pathLst>
                <a:path extrusionOk="0" h="2037" w="1332">
                  <a:moveTo>
                    <a:pt x="651" y="437"/>
                  </a:moveTo>
                  <a:cubicBezTo>
                    <a:pt x="774" y="437"/>
                    <a:pt x="896" y="530"/>
                    <a:pt x="896" y="652"/>
                  </a:cubicBezTo>
                  <a:lnTo>
                    <a:pt x="896" y="1379"/>
                  </a:lnTo>
                  <a:cubicBezTo>
                    <a:pt x="896" y="1501"/>
                    <a:pt x="774" y="1600"/>
                    <a:pt x="651" y="1600"/>
                  </a:cubicBezTo>
                  <a:cubicBezTo>
                    <a:pt x="529" y="1600"/>
                    <a:pt x="436" y="1501"/>
                    <a:pt x="436" y="1379"/>
                  </a:cubicBezTo>
                  <a:lnTo>
                    <a:pt x="436" y="652"/>
                  </a:lnTo>
                  <a:cubicBezTo>
                    <a:pt x="436" y="530"/>
                    <a:pt x="529" y="437"/>
                    <a:pt x="651" y="437"/>
                  </a:cubicBezTo>
                  <a:close/>
                  <a:moveTo>
                    <a:pt x="651" y="1"/>
                  </a:moveTo>
                  <a:cubicBezTo>
                    <a:pt x="291" y="1"/>
                    <a:pt x="0" y="292"/>
                    <a:pt x="0" y="652"/>
                  </a:cubicBezTo>
                  <a:lnTo>
                    <a:pt x="0" y="1379"/>
                  </a:lnTo>
                  <a:cubicBezTo>
                    <a:pt x="0" y="1746"/>
                    <a:pt x="291" y="2036"/>
                    <a:pt x="651" y="2036"/>
                  </a:cubicBezTo>
                  <a:cubicBezTo>
                    <a:pt x="1018" y="2036"/>
                    <a:pt x="1332" y="1746"/>
                    <a:pt x="1332" y="1379"/>
                  </a:cubicBezTo>
                  <a:lnTo>
                    <a:pt x="1332" y="652"/>
                  </a:lnTo>
                  <a:cubicBezTo>
                    <a:pt x="1332" y="292"/>
                    <a:pt x="1018" y="1"/>
                    <a:pt x="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2"/>
            <p:cNvSpPr/>
            <p:nvPr/>
          </p:nvSpPr>
          <p:spPr>
            <a:xfrm>
              <a:off x="6189111" y="4386582"/>
              <a:ext cx="17821" cy="45760"/>
            </a:xfrm>
            <a:custGeom>
              <a:rect b="b" l="l" r="r" t="t"/>
              <a:pathLst>
                <a:path extrusionOk="0" h="1990" w="775">
                  <a:moveTo>
                    <a:pt x="216" y="0"/>
                  </a:moveTo>
                  <a:cubicBezTo>
                    <a:pt x="94" y="0"/>
                    <a:pt x="1" y="99"/>
                    <a:pt x="1" y="221"/>
                  </a:cubicBezTo>
                  <a:cubicBezTo>
                    <a:pt x="1" y="343"/>
                    <a:pt x="94" y="436"/>
                    <a:pt x="216" y="436"/>
                  </a:cubicBezTo>
                  <a:lnTo>
                    <a:pt x="338" y="436"/>
                  </a:lnTo>
                  <a:lnTo>
                    <a:pt x="338" y="1768"/>
                  </a:lnTo>
                  <a:cubicBezTo>
                    <a:pt x="338" y="1890"/>
                    <a:pt x="437" y="1989"/>
                    <a:pt x="553" y="1989"/>
                  </a:cubicBezTo>
                  <a:cubicBezTo>
                    <a:pt x="675" y="1989"/>
                    <a:pt x="774" y="1890"/>
                    <a:pt x="774" y="1768"/>
                  </a:cubicBezTo>
                  <a:lnTo>
                    <a:pt x="774" y="221"/>
                  </a:lnTo>
                  <a:cubicBezTo>
                    <a:pt x="774" y="99"/>
                    <a:pt x="675" y="0"/>
                    <a:pt x="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2"/>
            <p:cNvSpPr/>
            <p:nvPr/>
          </p:nvSpPr>
          <p:spPr>
            <a:xfrm>
              <a:off x="6311605" y="4386582"/>
              <a:ext cx="17959" cy="45760"/>
            </a:xfrm>
            <a:custGeom>
              <a:rect b="b" l="l" r="r" t="t"/>
              <a:pathLst>
                <a:path extrusionOk="0" h="1990" w="781">
                  <a:moveTo>
                    <a:pt x="222" y="0"/>
                  </a:moveTo>
                  <a:cubicBezTo>
                    <a:pt x="100" y="0"/>
                    <a:pt x="1" y="99"/>
                    <a:pt x="1" y="221"/>
                  </a:cubicBezTo>
                  <a:cubicBezTo>
                    <a:pt x="1" y="343"/>
                    <a:pt x="100" y="436"/>
                    <a:pt x="222" y="436"/>
                  </a:cubicBezTo>
                  <a:lnTo>
                    <a:pt x="344" y="436"/>
                  </a:lnTo>
                  <a:lnTo>
                    <a:pt x="344" y="1768"/>
                  </a:lnTo>
                  <a:cubicBezTo>
                    <a:pt x="344" y="1890"/>
                    <a:pt x="437" y="1989"/>
                    <a:pt x="559" y="1989"/>
                  </a:cubicBezTo>
                  <a:cubicBezTo>
                    <a:pt x="681" y="1989"/>
                    <a:pt x="780" y="1890"/>
                    <a:pt x="780" y="1768"/>
                  </a:cubicBezTo>
                  <a:lnTo>
                    <a:pt x="780" y="221"/>
                  </a:lnTo>
                  <a:cubicBezTo>
                    <a:pt x="780" y="99"/>
                    <a:pt x="681"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2"/>
            <p:cNvSpPr/>
            <p:nvPr/>
          </p:nvSpPr>
          <p:spPr>
            <a:xfrm>
              <a:off x="6391858" y="4386582"/>
              <a:ext cx="17269" cy="45760"/>
            </a:xfrm>
            <a:custGeom>
              <a:rect b="b" l="l" r="r" t="t"/>
              <a:pathLst>
                <a:path extrusionOk="0" h="1990" w="751">
                  <a:moveTo>
                    <a:pt x="221" y="0"/>
                  </a:moveTo>
                  <a:cubicBezTo>
                    <a:pt x="99" y="0"/>
                    <a:pt x="0" y="99"/>
                    <a:pt x="0" y="221"/>
                  </a:cubicBezTo>
                  <a:cubicBezTo>
                    <a:pt x="0" y="343"/>
                    <a:pt x="99" y="436"/>
                    <a:pt x="221" y="436"/>
                  </a:cubicBezTo>
                  <a:lnTo>
                    <a:pt x="314" y="436"/>
                  </a:lnTo>
                  <a:lnTo>
                    <a:pt x="314" y="1768"/>
                  </a:lnTo>
                  <a:cubicBezTo>
                    <a:pt x="314" y="1890"/>
                    <a:pt x="413" y="1989"/>
                    <a:pt x="535" y="1989"/>
                  </a:cubicBezTo>
                  <a:cubicBezTo>
                    <a:pt x="657" y="1989"/>
                    <a:pt x="751" y="1890"/>
                    <a:pt x="751" y="1768"/>
                  </a:cubicBezTo>
                  <a:lnTo>
                    <a:pt x="751" y="221"/>
                  </a:lnTo>
                  <a:cubicBezTo>
                    <a:pt x="751" y="99"/>
                    <a:pt x="657"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2"/>
            <p:cNvSpPr/>
            <p:nvPr/>
          </p:nvSpPr>
          <p:spPr>
            <a:xfrm>
              <a:off x="6268697" y="4386053"/>
              <a:ext cx="30767" cy="46818"/>
            </a:xfrm>
            <a:custGeom>
              <a:rect b="b" l="l" r="r" t="t"/>
              <a:pathLst>
                <a:path extrusionOk="0" h="2036" w="1338">
                  <a:moveTo>
                    <a:pt x="680" y="436"/>
                  </a:moveTo>
                  <a:cubicBezTo>
                    <a:pt x="803" y="436"/>
                    <a:pt x="901" y="535"/>
                    <a:pt x="901" y="657"/>
                  </a:cubicBezTo>
                  <a:lnTo>
                    <a:pt x="901" y="1384"/>
                  </a:lnTo>
                  <a:cubicBezTo>
                    <a:pt x="901" y="1500"/>
                    <a:pt x="803" y="1599"/>
                    <a:pt x="680" y="1599"/>
                  </a:cubicBezTo>
                  <a:cubicBezTo>
                    <a:pt x="535" y="1599"/>
                    <a:pt x="436" y="1500"/>
                    <a:pt x="436" y="1384"/>
                  </a:cubicBezTo>
                  <a:lnTo>
                    <a:pt x="436" y="657"/>
                  </a:lnTo>
                  <a:cubicBezTo>
                    <a:pt x="436" y="535"/>
                    <a:pt x="535" y="436"/>
                    <a:pt x="680" y="436"/>
                  </a:cubicBezTo>
                  <a:close/>
                  <a:moveTo>
                    <a:pt x="680" y="0"/>
                  </a:moveTo>
                  <a:cubicBezTo>
                    <a:pt x="291" y="0"/>
                    <a:pt x="0" y="291"/>
                    <a:pt x="0" y="657"/>
                  </a:cubicBezTo>
                  <a:lnTo>
                    <a:pt x="0" y="1384"/>
                  </a:lnTo>
                  <a:cubicBezTo>
                    <a:pt x="0" y="1745"/>
                    <a:pt x="291" y="2036"/>
                    <a:pt x="680" y="2036"/>
                  </a:cubicBezTo>
                  <a:cubicBezTo>
                    <a:pt x="1047" y="2036"/>
                    <a:pt x="1338" y="1745"/>
                    <a:pt x="1338" y="1384"/>
                  </a:cubicBezTo>
                  <a:lnTo>
                    <a:pt x="1338" y="657"/>
                  </a:lnTo>
                  <a:cubicBezTo>
                    <a:pt x="1338" y="291"/>
                    <a:pt x="1047" y="0"/>
                    <a:pt x="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2"/>
            <p:cNvSpPr/>
            <p:nvPr/>
          </p:nvSpPr>
          <p:spPr>
            <a:xfrm>
              <a:off x="6222546" y="4386053"/>
              <a:ext cx="30652" cy="46818"/>
            </a:xfrm>
            <a:custGeom>
              <a:rect b="b" l="l" r="r" t="t"/>
              <a:pathLst>
                <a:path extrusionOk="0" h="2036" w="1333">
                  <a:moveTo>
                    <a:pt x="652" y="436"/>
                  </a:moveTo>
                  <a:cubicBezTo>
                    <a:pt x="797" y="436"/>
                    <a:pt x="896" y="535"/>
                    <a:pt x="896" y="657"/>
                  </a:cubicBezTo>
                  <a:lnTo>
                    <a:pt x="896" y="1384"/>
                  </a:lnTo>
                  <a:cubicBezTo>
                    <a:pt x="896" y="1500"/>
                    <a:pt x="797" y="1599"/>
                    <a:pt x="652" y="1599"/>
                  </a:cubicBezTo>
                  <a:cubicBezTo>
                    <a:pt x="530" y="1599"/>
                    <a:pt x="437" y="1500"/>
                    <a:pt x="437" y="1384"/>
                  </a:cubicBezTo>
                  <a:lnTo>
                    <a:pt x="437" y="657"/>
                  </a:lnTo>
                  <a:cubicBezTo>
                    <a:pt x="437" y="535"/>
                    <a:pt x="530" y="436"/>
                    <a:pt x="652" y="436"/>
                  </a:cubicBezTo>
                  <a:close/>
                  <a:moveTo>
                    <a:pt x="652" y="0"/>
                  </a:moveTo>
                  <a:cubicBezTo>
                    <a:pt x="291" y="0"/>
                    <a:pt x="1" y="291"/>
                    <a:pt x="1" y="657"/>
                  </a:cubicBezTo>
                  <a:lnTo>
                    <a:pt x="1" y="1384"/>
                  </a:lnTo>
                  <a:cubicBezTo>
                    <a:pt x="1" y="1745"/>
                    <a:pt x="291" y="2036"/>
                    <a:pt x="652" y="2036"/>
                  </a:cubicBezTo>
                  <a:cubicBezTo>
                    <a:pt x="1042" y="2036"/>
                    <a:pt x="1332" y="1745"/>
                    <a:pt x="1332" y="1384"/>
                  </a:cubicBezTo>
                  <a:lnTo>
                    <a:pt x="1332" y="657"/>
                  </a:lnTo>
                  <a:cubicBezTo>
                    <a:pt x="1332" y="291"/>
                    <a:pt x="1042" y="0"/>
                    <a:pt x="6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2"/>
            <p:cNvSpPr/>
            <p:nvPr/>
          </p:nvSpPr>
          <p:spPr>
            <a:xfrm>
              <a:off x="6348397" y="4386053"/>
              <a:ext cx="30629" cy="46818"/>
            </a:xfrm>
            <a:custGeom>
              <a:rect b="b" l="l" r="r" t="t"/>
              <a:pathLst>
                <a:path extrusionOk="0" h="2036" w="1332">
                  <a:moveTo>
                    <a:pt x="681" y="436"/>
                  </a:moveTo>
                  <a:cubicBezTo>
                    <a:pt x="803" y="436"/>
                    <a:pt x="896" y="535"/>
                    <a:pt x="896" y="657"/>
                  </a:cubicBezTo>
                  <a:lnTo>
                    <a:pt x="896" y="1384"/>
                  </a:lnTo>
                  <a:cubicBezTo>
                    <a:pt x="896" y="1500"/>
                    <a:pt x="803" y="1599"/>
                    <a:pt x="681" y="1599"/>
                  </a:cubicBezTo>
                  <a:cubicBezTo>
                    <a:pt x="535" y="1599"/>
                    <a:pt x="436" y="1500"/>
                    <a:pt x="436" y="1384"/>
                  </a:cubicBezTo>
                  <a:lnTo>
                    <a:pt x="436" y="657"/>
                  </a:lnTo>
                  <a:cubicBezTo>
                    <a:pt x="436" y="535"/>
                    <a:pt x="535" y="436"/>
                    <a:pt x="681" y="436"/>
                  </a:cubicBezTo>
                  <a:close/>
                  <a:moveTo>
                    <a:pt x="681" y="0"/>
                  </a:moveTo>
                  <a:cubicBezTo>
                    <a:pt x="291" y="0"/>
                    <a:pt x="0" y="291"/>
                    <a:pt x="0" y="657"/>
                  </a:cubicBezTo>
                  <a:lnTo>
                    <a:pt x="0" y="1384"/>
                  </a:lnTo>
                  <a:cubicBezTo>
                    <a:pt x="0" y="1745"/>
                    <a:pt x="291" y="2036"/>
                    <a:pt x="681" y="2036"/>
                  </a:cubicBezTo>
                  <a:cubicBezTo>
                    <a:pt x="1041" y="2036"/>
                    <a:pt x="1332" y="1745"/>
                    <a:pt x="1332" y="1384"/>
                  </a:cubicBezTo>
                  <a:lnTo>
                    <a:pt x="1332" y="657"/>
                  </a:lnTo>
                  <a:cubicBezTo>
                    <a:pt x="1332" y="291"/>
                    <a:pt x="1041"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6" name="Shape 3226"/>
        <p:cNvGrpSpPr/>
        <p:nvPr/>
      </p:nvGrpSpPr>
      <p:grpSpPr>
        <a:xfrm>
          <a:off x="0" y="0"/>
          <a:ext cx="0" cy="0"/>
          <a:chOff x="0" y="0"/>
          <a:chExt cx="0" cy="0"/>
        </a:xfrm>
      </p:grpSpPr>
      <p:sp>
        <p:nvSpPr>
          <p:cNvPr id="3227" name="Google Shape;3227;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lternative resources</a:t>
            </a:r>
            <a:endParaRPr/>
          </a:p>
        </p:txBody>
      </p:sp>
      <p:sp>
        <p:nvSpPr>
          <p:cNvPr id="3228" name="Google Shape;3228;p73"/>
          <p:cNvSpPr txBox="1"/>
          <p:nvPr>
            <p:ph idx="1" type="body"/>
          </p:nvPr>
        </p:nvSpPr>
        <p:spPr>
          <a:xfrm>
            <a:off x="720000" y="1215750"/>
            <a:ext cx="7704000" cy="125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Here’s an assortment of alternative resources whose style fits the one of this template: </a:t>
            </a:r>
            <a:endParaRPr/>
          </a:p>
          <a:p>
            <a:pPr indent="0" lvl="0" marL="0" rtl="0" algn="l">
              <a:lnSpc>
                <a:spcPct val="100000"/>
              </a:lnSpc>
              <a:spcBef>
                <a:spcPts val="1000"/>
              </a:spcBef>
              <a:spcAft>
                <a:spcPts val="0"/>
              </a:spcAft>
              <a:buNone/>
            </a:pPr>
            <a:r>
              <a:rPr b="1" lang="en">
                <a:latin typeface="Poppins"/>
                <a:ea typeface="Poppins"/>
                <a:cs typeface="Poppins"/>
                <a:sym typeface="Poppins"/>
              </a:rPr>
              <a:t>Vector</a:t>
            </a:r>
            <a:endParaRPr b="1">
              <a:latin typeface="Poppins"/>
              <a:ea typeface="Poppins"/>
              <a:cs typeface="Poppins"/>
              <a:sym typeface="Poppins"/>
            </a:endParaRPr>
          </a:p>
          <a:p>
            <a:pPr indent="-304800" lvl="0" marL="457200" rtl="0" algn="l">
              <a:lnSpc>
                <a:spcPct val="100000"/>
              </a:lnSpc>
              <a:spcBef>
                <a:spcPts val="0"/>
              </a:spcBef>
              <a:spcAft>
                <a:spcPts val="0"/>
              </a:spcAft>
              <a:buSzPts val="1200"/>
              <a:buChar char="●"/>
            </a:pPr>
            <a:r>
              <a:rPr lang="en" u="sng">
                <a:solidFill>
                  <a:schemeClr val="hlink"/>
                </a:solidFill>
                <a:hlinkClick r:id="rId3"/>
              </a:rPr>
              <a:t>App development - landing page</a:t>
            </a:r>
            <a:endParaRPr/>
          </a:p>
          <a:p>
            <a:pPr indent="-304800" lvl="0" marL="457200" rtl="0" algn="l">
              <a:lnSpc>
                <a:spcPct val="100000"/>
              </a:lnSpc>
              <a:spcBef>
                <a:spcPts val="0"/>
              </a:spcBef>
              <a:spcAft>
                <a:spcPts val="0"/>
              </a:spcAft>
              <a:buSzPts val="1200"/>
              <a:buChar char="●"/>
            </a:pPr>
            <a:r>
              <a:rPr lang="en" u="sng">
                <a:solidFill>
                  <a:schemeClr val="hlink"/>
                </a:solidFill>
                <a:hlinkClick r:id="rId4"/>
              </a:rPr>
              <a:t>Creative business landing page</a:t>
            </a:r>
            <a:endParaRPr/>
          </a:p>
          <a:p>
            <a:pPr indent="-304800" lvl="0" marL="457200" rtl="0" algn="l">
              <a:lnSpc>
                <a:spcPct val="100000"/>
              </a:lnSpc>
              <a:spcBef>
                <a:spcPts val="0"/>
              </a:spcBef>
              <a:spcAft>
                <a:spcPts val="0"/>
              </a:spcAft>
              <a:buSzPts val="1200"/>
              <a:buChar char="●"/>
            </a:pPr>
            <a:r>
              <a:rPr lang="en" u="sng">
                <a:solidFill>
                  <a:schemeClr val="hlink"/>
                </a:solidFill>
                <a:hlinkClick r:id="rId5"/>
              </a:rPr>
              <a:t>Programmer working with css</a:t>
            </a:r>
            <a:endParaRPr/>
          </a:p>
          <a:p>
            <a:pPr indent="0" lvl="0" marL="0" rtl="0" algn="l">
              <a:spcBef>
                <a:spcPts val="0"/>
              </a:spcBef>
              <a:spcAft>
                <a:spcPts val="0"/>
              </a:spcAft>
              <a:buNone/>
            </a:pPr>
            <a:r>
              <a:t/>
            </a:r>
            <a:endParaRPr/>
          </a:p>
        </p:txBody>
      </p:sp>
      <p:grpSp>
        <p:nvGrpSpPr>
          <p:cNvPr id="3229" name="Google Shape;3229;p73"/>
          <p:cNvGrpSpPr/>
          <p:nvPr/>
        </p:nvGrpSpPr>
        <p:grpSpPr>
          <a:xfrm>
            <a:off x="3442744" y="3627408"/>
            <a:ext cx="809633" cy="944556"/>
            <a:chOff x="4770881" y="4030958"/>
            <a:chExt cx="809633" cy="944556"/>
          </a:xfrm>
        </p:grpSpPr>
        <p:sp>
          <p:nvSpPr>
            <p:cNvPr id="3230" name="Google Shape;3230;p73"/>
            <p:cNvSpPr/>
            <p:nvPr/>
          </p:nvSpPr>
          <p:spPr>
            <a:xfrm>
              <a:off x="4770881" y="4030958"/>
              <a:ext cx="809619" cy="944556"/>
            </a:xfrm>
            <a:custGeom>
              <a:rect b="b" l="l" r="r" t="t"/>
              <a:pathLst>
                <a:path extrusionOk="0" h="12621" w="10818">
                  <a:moveTo>
                    <a:pt x="1" y="1"/>
                  </a:moveTo>
                  <a:lnTo>
                    <a:pt x="1" y="12621"/>
                  </a:lnTo>
                  <a:lnTo>
                    <a:pt x="10818" y="12621"/>
                  </a:lnTo>
                  <a:lnTo>
                    <a:pt x="108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3"/>
            <p:cNvSpPr/>
            <p:nvPr/>
          </p:nvSpPr>
          <p:spPr>
            <a:xfrm>
              <a:off x="5298368" y="4030958"/>
              <a:ext cx="282147" cy="944556"/>
            </a:xfrm>
            <a:custGeom>
              <a:rect b="b" l="l" r="r" t="t"/>
              <a:pathLst>
                <a:path extrusionOk="0" h="12621" w="3770">
                  <a:moveTo>
                    <a:pt x="0" y="1"/>
                  </a:moveTo>
                  <a:lnTo>
                    <a:pt x="0" y="12621"/>
                  </a:lnTo>
                  <a:lnTo>
                    <a:pt x="3770" y="12621"/>
                  </a:lnTo>
                  <a:lnTo>
                    <a:pt x="37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3"/>
            <p:cNvSpPr/>
            <p:nvPr/>
          </p:nvSpPr>
          <p:spPr>
            <a:xfrm>
              <a:off x="5388927" y="4101758"/>
              <a:ext cx="102606" cy="23051"/>
            </a:xfrm>
            <a:custGeom>
              <a:rect b="b" l="l" r="r" t="t"/>
              <a:pathLst>
                <a:path extrusionOk="0" h="308" w="1371">
                  <a:moveTo>
                    <a:pt x="1300" y="64"/>
                  </a:moveTo>
                  <a:lnTo>
                    <a:pt x="1300" y="64"/>
                  </a:lnTo>
                  <a:cubicBezTo>
                    <a:pt x="1290" y="165"/>
                    <a:pt x="1208" y="244"/>
                    <a:pt x="1085" y="244"/>
                  </a:cubicBezTo>
                  <a:lnTo>
                    <a:pt x="265" y="244"/>
                  </a:lnTo>
                  <a:cubicBezTo>
                    <a:pt x="166" y="244"/>
                    <a:pt x="81" y="165"/>
                    <a:pt x="71" y="64"/>
                  </a:cubicBezTo>
                  <a:close/>
                  <a:moveTo>
                    <a:pt x="1" y="1"/>
                  </a:moveTo>
                  <a:lnTo>
                    <a:pt x="1" y="43"/>
                  </a:lnTo>
                  <a:cubicBezTo>
                    <a:pt x="1" y="197"/>
                    <a:pt x="112" y="308"/>
                    <a:pt x="265" y="308"/>
                  </a:cubicBezTo>
                  <a:lnTo>
                    <a:pt x="1085" y="308"/>
                  </a:lnTo>
                  <a:cubicBezTo>
                    <a:pt x="1238" y="308"/>
                    <a:pt x="1370" y="197"/>
                    <a:pt x="1370" y="43"/>
                  </a:cubicBezTo>
                  <a:lnTo>
                    <a:pt x="1370" y="22"/>
                  </a:lnTo>
                  <a:lnTo>
                    <a:pt x="1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3"/>
            <p:cNvSpPr/>
            <p:nvPr/>
          </p:nvSpPr>
          <p:spPr>
            <a:xfrm>
              <a:off x="4770881" y="4264838"/>
              <a:ext cx="809619" cy="5164"/>
            </a:xfrm>
            <a:custGeom>
              <a:rect b="b" l="l" r="r" t="t"/>
              <a:pathLst>
                <a:path extrusionOk="0" h="69" w="10818">
                  <a:moveTo>
                    <a:pt x="1" y="0"/>
                  </a:moveTo>
                  <a:lnTo>
                    <a:pt x="1" y="69"/>
                  </a:lnTo>
                  <a:lnTo>
                    <a:pt x="10818" y="69"/>
                  </a:lnTo>
                  <a:lnTo>
                    <a:pt x="108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3"/>
            <p:cNvSpPr/>
            <p:nvPr/>
          </p:nvSpPr>
          <p:spPr>
            <a:xfrm>
              <a:off x="5388927" y="4337659"/>
              <a:ext cx="102606" cy="24548"/>
            </a:xfrm>
            <a:custGeom>
              <a:rect b="b" l="l" r="r" t="t"/>
              <a:pathLst>
                <a:path extrusionOk="0" h="328" w="1371">
                  <a:moveTo>
                    <a:pt x="1300" y="63"/>
                  </a:moveTo>
                  <a:cubicBezTo>
                    <a:pt x="1290" y="164"/>
                    <a:pt x="1208" y="238"/>
                    <a:pt x="1085" y="238"/>
                  </a:cubicBezTo>
                  <a:lnTo>
                    <a:pt x="265" y="238"/>
                  </a:lnTo>
                  <a:cubicBezTo>
                    <a:pt x="166" y="238"/>
                    <a:pt x="81" y="164"/>
                    <a:pt x="71" y="63"/>
                  </a:cubicBezTo>
                  <a:close/>
                  <a:moveTo>
                    <a:pt x="1" y="0"/>
                  </a:moveTo>
                  <a:lnTo>
                    <a:pt x="1" y="42"/>
                  </a:lnTo>
                  <a:cubicBezTo>
                    <a:pt x="1" y="196"/>
                    <a:pt x="112" y="328"/>
                    <a:pt x="265" y="328"/>
                  </a:cubicBezTo>
                  <a:lnTo>
                    <a:pt x="1085" y="328"/>
                  </a:lnTo>
                  <a:cubicBezTo>
                    <a:pt x="1238" y="328"/>
                    <a:pt x="1370" y="196"/>
                    <a:pt x="1370" y="42"/>
                  </a:cubicBezTo>
                  <a:lnTo>
                    <a:pt x="1370" y="21"/>
                  </a:lnTo>
                  <a:lnTo>
                    <a:pt x="13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3"/>
            <p:cNvSpPr/>
            <p:nvPr/>
          </p:nvSpPr>
          <p:spPr>
            <a:xfrm>
              <a:off x="4770881" y="4500664"/>
              <a:ext cx="809619" cy="5164"/>
            </a:xfrm>
            <a:custGeom>
              <a:rect b="b" l="l" r="r" t="t"/>
              <a:pathLst>
                <a:path extrusionOk="0" h="69" w="10818">
                  <a:moveTo>
                    <a:pt x="1" y="0"/>
                  </a:moveTo>
                  <a:lnTo>
                    <a:pt x="1" y="69"/>
                  </a:lnTo>
                  <a:lnTo>
                    <a:pt x="10818" y="69"/>
                  </a:lnTo>
                  <a:lnTo>
                    <a:pt x="108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3"/>
            <p:cNvSpPr/>
            <p:nvPr/>
          </p:nvSpPr>
          <p:spPr>
            <a:xfrm>
              <a:off x="5388927" y="4573036"/>
              <a:ext cx="102606" cy="24997"/>
            </a:xfrm>
            <a:custGeom>
              <a:rect b="b" l="l" r="r" t="t"/>
              <a:pathLst>
                <a:path extrusionOk="0" h="334" w="1371">
                  <a:moveTo>
                    <a:pt x="1300" y="69"/>
                  </a:moveTo>
                  <a:cubicBezTo>
                    <a:pt x="1290" y="172"/>
                    <a:pt x="1208" y="265"/>
                    <a:pt x="1085" y="265"/>
                  </a:cubicBezTo>
                  <a:lnTo>
                    <a:pt x="265" y="265"/>
                  </a:lnTo>
                  <a:cubicBezTo>
                    <a:pt x="166" y="265"/>
                    <a:pt x="81" y="172"/>
                    <a:pt x="71" y="69"/>
                  </a:cubicBezTo>
                  <a:close/>
                  <a:moveTo>
                    <a:pt x="1" y="1"/>
                  </a:moveTo>
                  <a:lnTo>
                    <a:pt x="1" y="48"/>
                  </a:lnTo>
                  <a:cubicBezTo>
                    <a:pt x="1" y="202"/>
                    <a:pt x="112" y="334"/>
                    <a:pt x="265" y="334"/>
                  </a:cubicBezTo>
                  <a:lnTo>
                    <a:pt x="1085" y="334"/>
                  </a:lnTo>
                  <a:cubicBezTo>
                    <a:pt x="1238" y="334"/>
                    <a:pt x="1370" y="202"/>
                    <a:pt x="1370" y="48"/>
                  </a:cubicBezTo>
                  <a:lnTo>
                    <a:pt x="1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3"/>
            <p:cNvSpPr/>
            <p:nvPr/>
          </p:nvSpPr>
          <p:spPr>
            <a:xfrm>
              <a:off x="4770881" y="4736490"/>
              <a:ext cx="809619" cy="6810"/>
            </a:xfrm>
            <a:custGeom>
              <a:rect b="b" l="l" r="r" t="t"/>
              <a:pathLst>
                <a:path extrusionOk="0" h="91" w="10818">
                  <a:moveTo>
                    <a:pt x="1" y="0"/>
                  </a:moveTo>
                  <a:lnTo>
                    <a:pt x="1" y="90"/>
                  </a:lnTo>
                  <a:lnTo>
                    <a:pt x="10818" y="90"/>
                  </a:lnTo>
                  <a:lnTo>
                    <a:pt x="108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3"/>
            <p:cNvSpPr/>
            <p:nvPr/>
          </p:nvSpPr>
          <p:spPr>
            <a:xfrm>
              <a:off x="5388927" y="4808862"/>
              <a:ext cx="102606" cy="24997"/>
            </a:xfrm>
            <a:custGeom>
              <a:rect b="b" l="l" r="r" t="t"/>
              <a:pathLst>
                <a:path extrusionOk="0" h="334" w="1371">
                  <a:moveTo>
                    <a:pt x="1298" y="91"/>
                  </a:moveTo>
                  <a:lnTo>
                    <a:pt x="1298" y="91"/>
                  </a:lnTo>
                  <a:cubicBezTo>
                    <a:pt x="1282" y="198"/>
                    <a:pt x="1202" y="265"/>
                    <a:pt x="1085" y="265"/>
                  </a:cubicBezTo>
                  <a:lnTo>
                    <a:pt x="265" y="265"/>
                  </a:lnTo>
                  <a:cubicBezTo>
                    <a:pt x="171" y="265"/>
                    <a:pt x="90" y="198"/>
                    <a:pt x="73" y="91"/>
                  </a:cubicBezTo>
                  <a:close/>
                  <a:moveTo>
                    <a:pt x="1" y="1"/>
                  </a:moveTo>
                  <a:lnTo>
                    <a:pt x="1" y="48"/>
                  </a:lnTo>
                  <a:cubicBezTo>
                    <a:pt x="1" y="202"/>
                    <a:pt x="112" y="334"/>
                    <a:pt x="265" y="334"/>
                  </a:cubicBezTo>
                  <a:lnTo>
                    <a:pt x="1085" y="334"/>
                  </a:lnTo>
                  <a:cubicBezTo>
                    <a:pt x="1238" y="334"/>
                    <a:pt x="1370" y="202"/>
                    <a:pt x="1370" y="48"/>
                  </a:cubicBezTo>
                  <a:lnTo>
                    <a:pt x="1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9" name="Google Shape;3239;p73"/>
          <p:cNvGrpSpPr/>
          <p:nvPr/>
        </p:nvGrpSpPr>
        <p:grpSpPr>
          <a:xfrm>
            <a:off x="4112090" y="2714120"/>
            <a:ext cx="1385525" cy="454138"/>
            <a:chOff x="5556777" y="2996345"/>
            <a:chExt cx="1385525" cy="454138"/>
          </a:xfrm>
        </p:grpSpPr>
        <p:sp>
          <p:nvSpPr>
            <p:cNvPr id="3240" name="Google Shape;3240;p73"/>
            <p:cNvSpPr/>
            <p:nvPr/>
          </p:nvSpPr>
          <p:spPr>
            <a:xfrm>
              <a:off x="6376662" y="2996345"/>
              <a:ext cx="497484" cy="218780"/>
            </a:xfrm>
            <a:custGeom>
              <a:rect b="b" l="l" r="r" t="t"/>
              <a:pathLst>
                <a:path extrusionOk="0" h="3528" w="8022">
                  <a:moveTo>
                    <a:pt x="1" y="1"/>
                  </a:moveTo>
                  <a:lnTo>
                    <a:pt x="1" y="3527"/>
                  </a:lnTo>
                  <a:lnTo>
                    <a:pt x="8021" y="3527"/>
                  </a:lnTo>
                  <a:lnTo>
                    <a:pt x="80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lt1"/>
                  </a:solidFill>
                  <a:latin typeface="Poppins"/>
                  <a:ea typeface="Poppins"/>
                  <a:cs typeface="Poppins"/>
                  <a:sym typeface="Poppins"/>
                </a:rPr>
                <a:t>CSS</a:t>
              </a:r>
              <a:endParaRPr b="1" sz="1000">
                <a:solidFill>
                  <a:schemeClr val="lt1"/>
                </a:solidFill>
                <a:latin typeface="Poppins"/>
                <a:ea typeface="Poppins"/>
                <a:cs typeface="Poppins"/>
                <a:sym typeface="Poppins"/>
              </a:endParaRPr>
            </a:p>
          </p:txBody>
        </p:sp>
        <p:sp>
          <p:nvSpPr>
            <p:cNvPr id="3241" name="Google Shape;3241;p73"/>
            <p:cNvSpPr/>
            <p:nvPr/>
          </p:nvSpPr>
          <p:spPr>
            <a:xfrm>
              <a:off x="5556777" y="3132111"/>
              <a:ext cx="567251" cy="318372"/>
            </a:xfrm>
            <a:custGeom>
              <a:rect b="b" l="l" r="r" t="t"/>
              <a:pathLst>
                <a:path extrusionOk="0" h="5134" w="9147">
                  <a:moveTo>
                    <a:pt x="1829" y="0"/>
                  </a:moveTo>
                  <a:lnTo>
                    <a:pt x="1829" y="3061"/>
                  </a:lnTo>
                  <a:lnTo>
                    <a:pt x="0" y="4251"/>
                  </a:lnTo>
                  <a:lnTo>
                    <a:pt x="1829" y="4251"/>
                  </a:lnTo>
                  <a:lnTo>
                    <a:pt x="1829" y="5134"/>
                  </a:lnTo>
                  <a:lnTo>
                    <a:pt x="9147" y="5134"/>
                  </a:lnTo>
                  <a:lnTo>
                    <a:pt x="9147" y="0"/>
                  </a:lnTo>
                  <a:close/>
                </a:path>
              </a:pathLst>
            </a:custGeom>
            <a:solidFill>
              <a:schemeClr val="accent1"/>
            </a:solidFill>
            <a:ln>
              <a:noFill/>
            </a:ln>
          </p:spPr>
          <p:txBody>
            <a:bodyPr anchorCtr="0" anchor="ctr" bIns="91425" lIns="91425" spcFirstLastPara="1" rIns="91425" wrap="square" tIns="91425">
              <a:noAutofit/>
            </a:bodyPr>
            <a:lstStyle/>
            <a:p>
              <a:pPr indent="0" lvl="0" marL="85725" marR="0" rtl="0" algn="l">
                <a:spcBef>
                  <a:spcPts val="0"/>
                </a:spcBef>
                <a:spcAft>
                  <a:spcPts val="0"/>
                </a:spcAft>
                <a:buNone/>
              </a:pPr>
              <a:r>
                <a:rPr b="1" lang="en" sz="1200">
                  <a:solidFill>
                    <a:schemeClr val="lt1"/>
                  </a:solidFill>
                  <a:latin typeface="Poppins"/>
                  <a:ea typeface="Poppins"/>
                  <a:cs typeface="Poppins"/>
                  <a:sym typeface="Poppins"/>
                </a:rPr>
                <a:t>  &lt;/&gt;</a:t>
              </a:r>
              <a:endParaRPr/>
            </a:p>
          </p:txBody>
        </p:sp>
        <p:sp>
          <p:nvSpPr>
            <p:cNvPr id="3242" name="Google Shape;3242;p73"/>
            <p:cNvSpPr/>
            <p:nvPr/>
          </p:nvSpPr>
          <p:spPr>
            <a:xfrm>
              <a:off x="6525561" y="3186174"/>
              <a:ext cx="416741" cy="220082"/>
            </a:xfrm>
            <a:custGeom>
              <a:rect b="b" l="l" r="r" t="t"/>
              <a:pathLst>
                <a:path extrusionOk="0" h="3549" w="6720">
                  <a:moveTo>
                    <a:pt x="0" y="1"/>
                  </a:moveTo>
                  <a:lnTo>
                    <a:pt x="0" y="3549"/>
                  </a:lnTo>
                  <a:lnTo>
                    <a:pt x="6720" y="3549"/>
                  </a:lnTo>
                  <a:lnTo>
                    <a:pt x="672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b="1" lang="en" sz="800">
                  <a:solidFill>
                    <a:schemeClr val="lt1"/>
                  </a:solidFill>
                  <a:latin typeface="Poppins"/>
                  <a:ea typeface="Poppins"/>
                  <a:cs typeface="Poppins"/>
                  <a:sym typeface="Poppins"/>
                </a:rPr>
                <a:t>HTML</a:t>
              </a:r>
              <a:endParaRPr b="1" sz="800">
                <a:latin typeface="Poppins"/>
                <a:ea typeface="Poppins"/>
                <a:cs typeface="Poppins"/>
                <a:sym typeface="Poppins"/>
              </a:endParaRPr>
            </a:p>
          </p:txBody>
        </p:sp>
      </p:grpSp>
      <p:grpSp>
        <p:nvGrpSpPr>
          <p:cNvPr id="3243" name="Google Shape;3243;p73"/>
          <p:cNvGrpSpPr/>
          <p:nvPr/>
        </p:nvGrpSpPr>
        <p:grpSpPr>
          <a:xfrm>
            <a:off x="5901456" y="2670781"/>
            <a:ext cx="504024" cy="414192"/>
            <a:chOff x="6714893" y="2364656"/>
            <a:chExt cx="504024" cy="414192"/>
          </a:xfrm>
        </p:grpSpPr>
        <p:sp>
          <p:nvSpPr>
            <p:cNvPr id="3244" name="Google Shape;3244;p73"/>
            <p:cNvSpPr/>
            <p:nvPr/>
          </p:nvSpPr>
          <p:spPr>
            <a:xfrm>
              <a:off x="6714893" y="2364656"/>
              <a:ext cx="335944" cy="334904"/>
            </a:xfrm>
            <a:custGeom>
              <a:rect b="b" l="l" r="r" t="t"/>
              <a:pathLst>
                <a:path extrusionOk="0" h="6763" w="6784">
                  <a:moveTo>
                    <a:pt x="3389" y="2178"/>
                  </a:moveTo>
                  <a:cubicBezTo>
                    <a:pt x="4050" y="2178"/>
                    <a:pt x="4600" y="2707"/>
                    <a:pt x="4600" y="3394"/>
                  </a:cubicBezTo>
                  <a:cubicBezTo>
                    <a:pt x="4600" y="4055"/>
                    <a:pt x="4050" y="4605"/>
                    <a:pt x="3389" y="4605"/>
                  </a:cubicBezTo>
                  <a:cubicBezTo>
                    <a:pt x="2707" y="4605"/>
                    <a:pt x="2179" y="4055"/>
                    <a:pt x="2179" y="3394"/>
                  </a:cubicBezTo>
                  <a:cubicBezTo>
                    <a:pt x="2179" y="2707"/>
                    <a:pt x="2707" y="2178"/>
                    <a:pt x="3389" y="2178"/>
                  </a:cubicBezTo>
                  <a:close/>
                  <a:moveTo>
                    <a:pt x="3389" y="0"/>
                  </a:moveTo>
                  <a:cubicBezTo>
                    <a:pt x="3194" y="0"/>
                    <a:pt x="3014" y="0"/>
                    <a:pt x="2840" y="42"/>
                  </a:cubicBezTo>
                  <a:lnTo>
                    <a:pt x="2840" y="989"/>
                  </a:lnTo>
                  <a:cubicBezTo>
                    <a:pt x="2554" y="1036"/>
                    <a:pt x="2311" y="1147"/>
                    <a:pt x="2068" y="1301"/>
                  </a:cubicBezTo>
                  <a:lnTo>
                    <a:pt x="1407" y="640"/>
                  </a:lnTo>
                  <a:cubicBezTo>
                    <a:pt x="1100" y="835"/>
                    <a:pt x="836" y="1100"/>
                    <a:pt x="635" y="1412"/>
                  </a:cubicBezTo>
                  <a:lnTo>
                    <a:pt x="1296" y="2073"/>
                  </a:lnTo>
                  <a:cubicBezTo>
                    <a:pt x="1143" y="2310"/>
                    <a:pt x="1031" y="2554"/>
                    <a:pt x="989" y="2839"/>
                  </a:cubicBezTo>
                  <a:lnTo>
                    <a:pt x="43" y="2839"/>
                  </a:lnTo>
                  <a:cubicBezTo>
                    <a:pt x="22" y="3019"/>
                    <a:pt x="1" y="3193"/>
                    <a:pt x="1" y="3394"/>
                  </a:cubicBezTo>
                  <a:cubicBezTo>
                    <a:pt x="1" y="3569"/>
                    <a:pt x="22" y="3743"/>
                    <a:pt x="43" y="3944"/>
                  </a:cubicBezTo>
                  <a:lnTo>
                    <a:pt x="989" y="3944"/>
                  </a:lnTo>
                  <a:cubicBezTo>
                    <a:pt x="1031" y="4208"/>
                    <a:pt x="1143" y="4473"/>
                    <a:pt x="1296" y="4690"/>
                  </a:cubicBezTo>
                  <a:lnTo>
                    <a:pt x="635" y="5350"/>
                  </a:lnTo>
                  <a:cubicBezTo>
                    <a:pt x="836" y="5662"/>
                    <a:pt x="1100" y="5927"/>
                    <a:pt x="1407" y="6143"/>
                  </a:cubicBezTo>
                  <a:lnTo>
                    <a:pt x="2068" y="5461"/>
                  </a:lnTo>
                  <a:cubicBezTo>
                    <a:pt x="2311" y="5615"/>
                    <a:pt x="2554" y="5726"/>
                    <a:pt x="2840" y="5795"/>
                  </a:cubicBezTo>
                  <a:lnTo>
                    <a:pt x="2840" y="6720"/>
                  </a:lnTo>
                  <a:cubicBezTo>
                    <a:pt x="3014" y="6762"/>
                    <a:pt x="3194" y="6762"/>
                    <a:pt x="3389" y="6762"/>
                  </a:cubicBezTo>
                  <a:cubicBezTo>
                    <a:pt x="3569" y="6762"/>
                    <a:pt x="3744" y="6762"/>
                    <a:pt x="3939" y="6720"/>
                  </a:cubicBezTo>
                  <a:lnTo>
                    <a:pt x="3939" y="5795"/>
                  </a:lnTo>
                  <a:cubicBezTo>
                    <a:pt x="4204" y="5726"/>
                    <a:pt x="4468" y="5615"/>
                    <a:pt x="4690" y="5461"/>
                  </a:cubicBezTo>
                  <a:lnTo>
                    <a:pt x="5351" y="6143"/>
                  </a:lnTo>
                  <a:cubicBezTo>
                    <a:pt x="5658" y="5927"/>
                    <a:pt x="5922" y="5662"/>
                    <a:pt x="6144" y="5350"/>
                  </a:cubicBezTo>
                  <a:lnTo>
                    <a:pt x="5462" y="4690"/>
                  </a:lnTo>
                  <a:cubicBezTo>
                    <a:pt x="5615" y="4473"/>
                    <a:pt x="5726" y="4208"/>
                    <a:pt x="5790" y="3944"/>
                  </a:cubicBezTo>
                  <a:lnTo>
                    <a:pt x="6715" y="3944"/>
                  </a:lnTo>
                  <a:cubicBezTo>
                    <a:pt x="6763" y="3743"/>
                    <a:pt x="6784" y="3569"/>
                    <a:pt x="6784" y="3394"/>
                  </a:cubicBezTo>
                  <a:cubicBezTo>
                    <a:pt x="6784" y="3193"/>
                    <a:pt x="6763" y="3019"/>
                    <a:pt x="6715" y="2839"/>
                  </a:cubicBezTo>
                  <a:lnTo>
                    <a:pt x="5790" y="2839"/>
                  </a:lnTo>
                  <a:cubicBezTo>
                    <a:pt x="5726" y="2554"/>
                    <a:pt x="5615" y="2310"/>
                    <a:pt x="5462" y="2073"/>
                  </a:cubicBezTo>
                  <a:lnTo>
                    <a:pt x="6144" y="1412"/>
                  </a:lnTo>
                  <a:cubicBezTo>
                    <a:pt x="5922" y="1100"/>
                    <a:pt x="5658" y="835"/>
                    <a:pt x="5351" y="640"/>
                  </a:cubicBezTo>
                  <a:lnTo>
                    <a:pt x="4690" y="1301"/>
                  </a:lnTo>
                  <a:cubicBezTo>
                    <a:pt x="4468" y="1147"/>
                    <a:pt x="4204" y="1036"/>
                    <a:pt x="3939" y="989"/>
                  </a:cubicBezTo>
                  <a:lnTo>
                    <a:pt x="3939" y="42"/>
                  </a:lnTo>
                  <a:cubicBezTo>
                    <a:pt x="3744" y="0"/>
                    <a:pt x="3569" y="0"/>
                    <a:pt x="33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3"/>
            <p:cNvSpPr/>
            <p:nvPr/>
          </p:nvSpPr>
          <p:spPr>
            <a:xfrm>
              <a:off x="7007071" y="2567546"/>
              <a:ext cx="211847" cy="211302"/>
            </a:xfrm>
            <a:custGeom>
              <a:rect b="b" l="l" r="r" t="t"/>
              <a:pathLst>
                <a:path extrusionOk="0" h="4267" w="4278">
                  <a:moveTo>
                    <a:pt x="2146" y="1361"/>
                  </a:moveTo>
                  <a:cubicBezTo>
                    <a:pt x="2534" y="1361"/>
                    <a:pt x="2868" y="1675"/>
                    <a:pt x="2887" y="2073"/>
                  </a:cubicBezTo>
                  <a:cubicBezTo>
                    <a:pt x="2930" y="2491"/>
                    <a:pt x="2623" y="2840"/>
                    <a:pt x="2205" y="2887"/>
                  </a:cubicBezTo>
                  <a:cubicBezTo>
                    <a:pt x="2178" y="2890"/>
                    <a:pt x="2152" y="2891"/>
                    <a:pt x="2125" y="2891"/>
                  </a:cubicBezTo>
                  <a:cubicBezTo>
                    <a:pt x="1724" y="2891"/>
                    <a:pt x="1410" y="2595"/>
                    <a:pt x="1370" y="2179"/>
                  </a:cubicBezTo>
                  <a:cubicBezTo>
                    <a:pt x="1323" y="1761"/>
                    <a:pt x="1656" y="1412"/>
                    <a:pt x="2073" y="1364"/>
                  </a:cubicBezTo>
                  <a:cubicBezTo>
                    <a:pt x="2098" y="1362"/>
                    <a:pt x="2122" y="1361"/>
                    <a:pt x="2146" y="1361"/>
                  </a:cubicBezTo>
                  <a:close/>
                  <a:moveTo>
                    <a:pt x="1962" y="0"/>
                  </a:moveTo>
                  <a:cubicBezTo>
                    <a:pt x="1830" y="0"/>
                    <a:pt x="1719" y="22"/>
                    <a:pt x="1608" y="64"/>
                  </a:cubicBezTo>
                  <a:lnTo>
                    <a:pt x="1656" y="640"/>
                  </a:lnTo>
                  <a:cubicBezTo>
                    <a:pt x="1502" y="704"/>
                    <a:pt x="1344" y="793"/>
                    <a:pt x="1190" y="883"/>
                  </a:cubicBezTo>
                  <a:lnTo>
                    <a:pt x="752" y="508"/>
                  </a:lnTo>
                  <a:cubicBezTo>
                    <a:pt x="577" y="661"/>
                    <a:pt x="418" y="836"/>
                    <a:pt x="313" y="1037"/>
                  </a:cubicBezTo>
                  <a:lnTo>
                    <a:pt x="752" y="1412"/>
                  </a:lnTo>
                  <a:cubicBezTo>
                    <a:pt x="662" y="1565"/>
                    <a:pt x="619" y="1740"/>
                    <a:pt x="598" y="1914"/>
                  </a:cubicBezTo>
                  <a:lnTo>
                    <a:pt x="1" y="1962"/>
                  </a:lnTo>
                  <a:lnTo>
                    <a:pt x="1" y="2311"/>
                  </a:lnTo>
                  <a:cubicBezTo>
                    <a:pt x="22" y="2422"/>
                    <a:pt x="22" y="2533"/>
                    <a:pt x="70" y="2644"/>
                  </a:cubicBezTo>
                  <a:lnTo>
                    <a:pt x="662" y="2602"/>
                  </a:lnTo>
                  <a:cubicBezTo>
                    <a:pt x="709" y="2776"/>
                    <a:pt x="794" y="2929"/>
                    <a:pt x="884" y="3062"/>
                  </a:cubicBezTo>
                  <a:lnTo>
                    <a:pt x="508" y="3500"/>
                  </a:lnTo>
                  <a:cubicBezTo>
                    <a:pt x="662" y="3680"/>
                    <a:pt x="841" y="3833"/>
                    <a:pt x="1037" y="3966"/>
                  </a:cubicBezTo>
                  <a:lnTo>
                    <a:pt x="1412" y="3500"/>
                  </a:lnTo>
                  <a:cubicBezTo>
                    <a:pt x="1566" y="3590"/>
                    <a:pt x="1740" y="3633"/>
                    <a:pt x="1920" y="3659"/>
                  </a:cubicBezTo>
                  <a:lnTo>
                    <a:pt x="1962" y="4251"/>
                  </a:lnTo>
                  <a:cubicBezTo>
                    <a:pt x="2018" y="4262"/>
                    <a:pt x="2073" y="4267"/>
                    <a:pt x="2131" y="4267"/>
                  </a:cubicBezTo>
                  <a:cubicBezTo>
                    <a:pt x="2190" y="4267"/>
                    <a:pt x="2250" y="4262"/>
                    <a:pt x="2316" y="4251"/>
                  </a:cubicBezTo>
                  <a:cubicBezTo>
                    <a:pt x="2427" y="4251"/>
                    <a:pt x="2533" y="4230"/>
                    <a:pt x="2644" y="4188"/>
                  </a:cubicBezTo>
                  <a:lnTo>
                    <a:pt x="2602" y="3611"/>
                  </a:lnTo>
                  <a:cubicBezTo>
                    <a:pt x="2776" y="3548"/>
                    <a:pt x="2930" y="3479"/>
                    <a:pt x="3062" y="3368"/>
                  </a:cubicBezTo>
                  <a:lnTo>
                    <a:pt x="3506" y="3744"/>
                  </a:lnTo>
                  <a:cubicBezTo>
                    <a:pt x="3681" y="3590"/>
                    <a:pt x="3834" y="3416"/>
                    <a:pt x="3966" y="3215"/>
                  </a:cubicBezTo>
                  <a:lnTo>
                    <a:pt x="3506" y="2840"/>
                  </a:lnTo>
                  <a:cubicBezTo>
                    <a:pt x="3591" y="2686"/>
                    <a:pt x="3638" y="2512"/>
                    <a:pt x="3659" y="2337"/>
                  </a:cubicBezTo>
                  <a:lnTo>
                    <a:pt x="4251" y="2290"/>
                  </a:lnTo>
                  <a:cubicBezTo>
                    <a:pt x="4278" y="2179"/>
                    <a:pt x="4278" y="2073"/>
                    <a:pt x="4251" y="1941"/>
                  </a:cubicBezTo>
                  <a:cubicBezTo>
                    <a:pt x="4251" y="1830"/>
                    <a:pt x="4230" y="1719"/>
                    <a:pt x="4209" y="1608"/>
                  </a:cubicBezTo>
                  <a:lnTo>
                    <a:pt x="3617" y="1650"/>
                  </a:lnTo>
                  <a:cubicBezTo>
                    <a:pt x="3548" y="1497"/>
                    <a:pt x="3485" y="1322"/>
                    <a:pt x="3374" y="1190"/>
                  </a:cubicBezTo>
                  <a:lnTo>
                    <a:pt x="3749" y="751"/>
                  </a:lnTo>
                  <a:cubicBezTo>
                    <a:pt x="3591" y="571"/>
                    <a:pt x="3416" y="418"/>
                    <a:pt x="3221" y="286"/>
                  </a:cubicBezTo>
                  <a:lnTo>
                    <a:pt x="2845" y="751"/>
                  </a:lnTo>
                  <a:cubicBezTo>
                    <a:pt x="2692" y="661"/>
                    <a:pt x="2512" y="619"/>
                    <a:pt x="2359" y="593"/>
                  </a:cubicBezTo>
                  <a:lnTo>
                    <a:pt x="22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6" name="Google Shape;3246;p73"/>
          <p:cNvGrpSpPr/>
          <p:nvPr/>
        </p:nvGrpSpPr>
        <p:grpSpPr>
          <a:xfrm>
            <a:off x="3114157" y="2767184"/>
            <a:ext cx="752862" cy="565802"/>
            <a:chOff x="4387532" y="2962934"/>
            <a:chExt cx="752862" cy="565802"/>
          </a:xfrm>
        </p:grpSpPr>
        <p:sp>
          <p:nvSpPr>
            <p:cNvPr id="3247" name="Google Shape;3247;p73"/>
            <p:cNvSpPr/>
            <p:nvPr/>
          </p:nvSpPr>
          <p:spPr>
            <a:xfrm>
              <a:off x="4387532" y="2962934"/>
              <a:ext cx="752862" cy="565802"/>
            </a:xfrm>
            <a:custGeom>
              <a:rect b="b" l="l" r="r" t="t"/>
              <a:pathLst>
                <a:path extrusionOk="0" h="9124" w="12140">
                  <a:moveTo>
                    <a:pt x="836" y="0"/>
                  </a:moveTo>
                  <a:cubicBezTo>
                    <a:pt x="376" y="0"/>
                    <a:pt x="1" y="370"/>
                    <a:pt x="1" y="856"/>
                  </a:cubicBezTo>
                  <a:lnTo>
                    <a:pt x="1" y="6958"/>
                  </a:lnTo>
                  <a:cubicBezTo>
                    <a:pt x="1" y="7423"/>
                    <a:pt x="376" y="7819"/>
                    <a:pt x="836" y="7819"/>
                  </a:cubicBezTo>
                  <a:lnTo>
                    <a:pt x="5108" y="7819"/>
                  </a:lnTo>
                  <a:cubicBezTo>
                    <a:pt x="5240" y="7819"/>
                    <a:pt x="5372" y="7904"/>
                    <a:pt x="5441" y="8015"/>
                  </a:cubicBezTo>
                  <a:lnTo>
                    <a:pt x="5970" y="9072"/>
                  </a:lnTo>
                  <a:cubicBezTo>
                    <a:pt x="5991" y="9107"/>
                    <a:pt x="6024" y="9124"/>
                    <a:pt x="6057" y="9124"/>
                  </a:cubicBezTo>
                  <a:cubicBezTo>
                    <a:pt x="6090" y="9124"/>
                    <a:pt x="6123" y="9107"/>
                    <a:pt x="6144" y="9072"/>
                  </a:cubicBezTo>
                  <a:lnTo>
                    <a:pt x="6673" y="8015"/>
                  </a:lnTo>
                  <a:cubicBezTo>
                    <a:pt x="6742" y="7904"/>
                    <a:pt x="6874" y="7819"/>
                    <a:pt x="7027" y="7819"/>
                  </a:cubicBezTo>
                  <a:lnTo>
                    <a:pt x="11278" y="7819"/>
                  </a:lnTo>
                  <a:cubicBezTo>
                    <a:pt x="11743" y="7819"/>
                    <a:pt x="12140" y="7423"/>
                    <a:pt x="12140" y="6958"/>
                  </a:cubicBezTo>
                  <a:lnTo>
                    <a:pt x="12140" y="856"/>
                  </a:lnTo>
                  <a:cubicBezTo>
                    <a:pt x="12140" y="370"/>
                    <a:pt x="11743" y="0"/>
                    <a:pt x="112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3"/>
            <p:cNvSpPr/>
            <p:nvPr/>
          </p:nvSpPr>
          <p:spPr>
            <a:xfrm>
              <a:off x="4479005" y="3039274"/>
              <a:ext cx="195471" cy="20402"/>
            </a:xfrm>
            <a:custGeom>
              <a:rect b="b" l="l" r="r" t="t"/>
              <a:pathLst>
                <a:path extrusionOk="0" h="329" w="3152">
                  <a:moveTo>
                    <a:pt x="175" y="1"/>
                  </a:moveTo>
                  <a:cubicBezTo>
                    <a:pt x="91" y="1"/>
                    <a:pt x="1" y="91"/>
                    <a:pt x="1" y="175"/>
                  </a:cubicBezTo>
                  <a:cubicBezTo>
                    <a:pt x="1" y="265"/>
                    <a:pt x="91" y="329"/>
                    <a:pt x="175" y="329"/>
                  </a:cubicBezTo>
                  <a:lnTo>
                    <a:pt x="2972" y="329"/>
                  </a:lnTo>
                  <a:cubicBezTo>
                    <a:pt x="3062" y="329"/>
                    <a:pt x="3152" y="265"/>
                    <a:pt x="3152" y="175"/>
                  </a:cubicBezTo>
                  <a:cubicBezTo>
                    <a:pt x="3152" y="91"/>
                    <a:pt x="3062" y="1"/>
                    <a:pt x="29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3"/>
            <p:cNvSpPr/>
            <p:nvPr/>
          </p:nvSpPr>
          <p:spPr>
            <a:xfrm>
              <a:off x="4479005" y="3087150"/>
              <a:ext cx="269269" cy="20402"/>
            </a:xfrm>
            <a:custGeom>
              <a:rect b="b" l="l" r="r" t="t"/>
              <a:pathLst>
                <a:path extrusionOk="0" h="329" w="4342">
                  <a:moveTo>
                    <a:pt x="175" y="1"/>
                  </a:moveTo>
                  <a:cubicBezTo>
                    <a:pt x="91" y="1"/>
                    <a:pt x="1" y="64"/>
                    <a:pt x="1" y="154"/>
                  </a:cubicBezTo>
                  <a:cubicBezTo>
                    <a:pt x="1" y="244"/>
                    <a:pt x="91" y="329"/>
                    <a:pt x="175" y="329"/>
                  </a:cubicBezTo>
                  <a:lnTo>
                    <a:pt x="4162" y="329"/>
                  </a:lnTo>
                  <a:cubicBezTo>
                    <a:pt x="4252" y="329"/>
                    <a:pt x="4341" y="244"/>
                    <a:pt x="4341" y="154"/>
                  </a:cubicBezTo>
                  <a:cubicBezTo>
                    <a:pt x="4341" y="64"/>
                    <a:pt x="4252" y="1"/>
                    <a:pt x="41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3"/>
            <p:cNvSpPr/>
            <p:nvPr/>
          </p:nvSpPr>
          <p:spPr>
            <a:xfrm>
              <a:off x="4699037" y="3039274"/>
              <a:ext cx="340028" cy="20402"/>
            </a:xfrm>
            <a:custGeom>
              <a:rect b="b" l="l" r="r" t="t"/>
              <a:pathLst>
                <a:path extrusionOk="0" h="329" w="5483">
                  <a:moveTo>
                    <a:pt x="175" y="1"/>
                  </a:moveTo>
                  <a:cubicBezTo>
                    <a:pt x="64" y="1"/>
                    <a:pt x="0" y="91"/>
                    <a:pt x="0" y="175"/>
                  </a:cubicBezTo>
                  <a:cubicBezTo>
                    <a:pt x="0" y="265"/>
                    <a:pt x="64" y="329"/>
                    <a:pt x="175" y="329"/>
                  </a:cubicBezTo>
                  <a:lnTo>
                    <a:pt x="5309" y="329"/>
                  </a:lnTo>
                  <a:cubicBezTo>
                    <a:pt x="5398" y="329"/>
                    <a:pt x="5483" y="265"/>
                    <a:pt x="5483" y="175"/>
                  </a:cubicBezTo>
                  <a:cubicBezTo>
                    <a:pt x="5483" y="91"/>
                    <a:pt x="5398" y="1"/>
                    <a:pt x="5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3"/>
            <p:cNvSpPr/>
            <p:nvPr/>
          </p:nvSpPr>
          <p:spPr>
            <a:xfrm>
              <a:off x="4769859" y="3087150"/>
              <a:ext cx="269207" cy="20402"/>
            </a:xfrm>
            <a:custGeom>
              <a:rect b="b" l="l" r="r" t="t"/>
              <a:pathLst>
                <a:path extrusionOk="0" h="329" w="4341">
                  <a:moveTo>
                    <a:pt x="180" y="1"/>
                  </a:moveTo>
                  <a:cubicBezTo>
                    <a:pt x="69" y="1"/>
                    <a:pt x="0" y="64"/>
                    <a:pt x="0" y="154"/>
                  </a:cubicBezTo>
                  <a:cubicBezTo>
                    <a:pt x="0" y="244"/>
                    <a:pt x="69" y="329"/>
                    <a:pt x="180" y="329"/>
                  </a:cubicBezTo>
                  <a:lnTo>
                    <a:pt x="4167" y="329"/>
                  </a:lnTo>
                  <a:cubicBezTo>
                    <a:pt x="4256" y="329"/>
                    <a:pt x="4341" y="244"/>
                    <a:pt x="4341" y="154"/>
                  </a:cubicBezTo>
                  <a:cubicBezTo>
                    <a:pt x="4341" y="64"/>
                    <a:pt x="4256" y="1"/>
                    <a:pt x="4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3"/>
            <p:cNvSpPr/>
            <p:nvPr/>
          </p:nvSpPr>
          <p:spPr>
            <a:xfrm>
              <a:off x="4479005" y="3133413"/>
              <a:ext cx="389268" cy="9860"/>
            </a:xfrm>
            <a:custGeom>
              <a:rect b="b" l="l" r="r" t="t"/>
              <a:pathLst>
                <a:path extrusionOk="0" h="159" w="6277">
                  <a:moveTo>
                    <a:pt x="91" y="0"/>
                  </a:moveTo>
                  <a:cubicBezTo>
                    <a:pt x="43" y="0"/>
                    <a:pt x="1" y="48"/>
                    <a:pt x="1" y="90"/>
                  </a:cubicBezTo>
                  <a:cubicBezTo>
                    <a:pt x="1" y="111"/>
                    <a:pt x="43" y="159"/>
                    <a:pt x="91" y="159"/>
                  </a:cubicBezTo>
                  <a:lnTo>
                    <a:pt x="6213" y="159"/>
                  </a:lnTo>
                  <a:cubicBezTo>
                    <a:pt x="6255" y="159"/>
                    <a:pt x="6276" y="111"/>
                    <a:pt x="6276" y="90"/>
                  </a:cubicBezTo>
                  <a:cubicBezTo>
                    <a:pt x="6276" y="48"/>
                    <a:pt x="6255"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3"/>
            <p:cNvSpPr/>
            <p:nvPr/>
          </p:nvSpPr>
          <p:spPr>
            <a:xfrm>
              <a:off x="4479005" y="3210126"/>
              <a:ext cx="317145" cy="20402"/>
            </a:xfrm>
            <a:custGeom>
              <a:rect b="b" l="l" r="r" t="t"/>
              <a:pathLst>
                <a:path extrusionOk="0" h="329" w="5114">
                  <a:moveTo>
                    <a:pt x="175" y="0"/>
                  </a:moveTo>
                  <a:cubicBezTo>
                    <a:pt x="91" y="0"/>
                    <a:pt x="1" y="85"/>
                    <a:pt x="1" y="175"/>
                  </a:cubicBezTo>
                  <a:cubicBezTo>
                    <a:pt x="1" y="265"/>
                    <a:pt x="91" y="328"/>
                    <a:pt x="175" y="328"/>
                  </a:cubicBezTo>
                  <a:lnTo>
                    <a:pt x="4934" y="328"/>
                  </a:lnTo>
                  <a:cubicBezTo>
                    <a:pt x="5045" y="328"/>
                    <a:pt x="5113" y="265"/>
                    <a:pt x="5113" y="175"/>
                  </a:cubicBezTo>
                  <a:cubicBezTo>
                    <a:pt x="5113" y="85"/>
                    <a:pt x="5045" y="0"/>
                    <a:pt x="49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3"/>
            <p:cNvSpPr/>
            <p:nvPr/>
          </p:nvSpPr>
          <p:spPr>
            <a:xfrm>
              <a:off x="4479005" y="3258002"/>
              <a:ext cx="195471" cy="20402"/>
            </a:xfrm>
            <a:custGeom>
              <a:rect b="b" l="l" r="r" t="t"/>
              <a:pathLst>
                <a:path extrusionOk="0" h="329" w="3152">
                  <a:moveTo>
                    <a:pt x="175" y="0"/>
                  </a:moveTo>
                  <a:cubicBezTo>
                    <a:pt x="91" y="0"/>
                    <a:pt x="1" y="64"/>
                    <a:pt x="1" y="154"/>
                  </a:cubicBezTo>
                  <a:cubicBezTo>
                    <a:pt x="1" y="238"/>
                    <a:pt x="91" y="328"/>
                    <a:pt x="175" y="328"/>
                  </a:cubicBezTo>
                  <a:lnTo>
                    <a:pt x="2972" y="328"/>
                  </a:lnTo>
                  <a:cubicBezTo>
                    <a:pt x="3062" y="328"/>
                    <a:pt x="3152" y="238"/>
                    <a:pt x="3152" y="154"/>
                  </a:cubicBezTo>
                  <a:cubicBezTo>
                    <a:pt x="3152" y="64"/>
                    <a:pt x="3062" y="0"/>
                    <a:pt x="2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3"/>
            <p:cNvSpPr/>
            <p:nvPr/>
          </p:nvSpPr>
          <p:spPr>
            <a:xfrm>
              <a:off x="4479005" y="3304203"/>
              <a:ext cx="269269" cy="20712"/>
            </a:xfrm>
            <a:custGeom>
              <a:rect b="b" l="l" r="r" t="t"/>
              <a:pathLst>
                <a:path extrusionOk="0" h="334" w="4342">
                  <a:moveTo>
                    <a:pt x="175" y="1"/>
                  </a:moveTo>
                  <a:cubicBezTo>
                    <a:pt x="91" y="1"/>
                    <a:pt x="1" y="69"/>
                    <a:pt x="1" y="180"/>
                  </a:cubicBezTo>
                  <a:cubicBezTo>
                    <a:pt x="1" y="265"/>
                    <a:pt x="91" y="334"/>
                    <a:pt x="175" y="334"/>
                  </a:cubicBezTo>
                  <a:lnTo>
                    <a:pt x="4162" y="334"/>
                  </a:lnTo>
                  <a:cubicBezTo>
                    <a:pt x="4252" y="334"/>
                    <a:pt x="4341" y="265"/>
                    <a:pt x="4341" y="180"/>
                  </a:cubicBezTo>
                  <a:cubicBezTo>
                    <a:pt x="4341" y="69"/>
                    <a:pt x="4252" y="1"/>
                    <a:pt x="41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3"/>
            <p:cNvSpPr/>
            <p:nvPr/>
          </p:nvSpPr>
          <p:spPr>
            <a:xfrm>
              <a:off x="4699037" y="3258002"/>
              <a:ext cx="340028" cy="20402"/>
            </a:xfrm>
            <a:custGeom>
              <a:rect b="b" l="l" r="r" t="t"/>
              <a:pathLst>
                <a:path extrusionOk="0" h="329" w="5483">
                  <a:moveTo>
                    <a:pt x="175" y="0"/>
                  </a:moveTo>
                  <a:cubicBezTo>
                    <a:pt x="64" y="0"/>
                    <a:pt x="0" y="64"/>
                    <a:pt x="0" y="154"/>
                  </a:cubicBezTo>
                  <a:cubicBezTo>
                    <a:pt x="0" y="238"/>
                    <a:pt x="64" y="328"/>
                    <a:pt x="175" y="328"/>
                  </a:cubicBezTo>
                  <a:lnTo>
                    <a:pt x="5309" y="328"/>
                  </a:lnTo>
                  <a:cubicBezTo>
                    <a:pt x="5398" y="328"/>
                    <a:pt x="5483" y="238"/>
                    <a:pt x="5483" y="154"/>
                  </a:cubicBezTo>
                  <a:cubicBezTo>
                    <a:pt x="5483" y="64"/>
                    <a:pt x="5398" y="0"/>
                    <a:pt x="53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3"/>
            <p:cNvSpPr/>
            <p:nvPr/>
          </p:nvSpPr>
          <p:spPr>
            <a:xfrm>
              <a:off x="4769859" y="3304203"/>
              <a:ext cx="269207" cy="20712"/>
            </a:xfrm>
            <a:custGeom>
              <a:rect b="b" l="l" r="r" t="t"/>
              <a:pathLst>
                <a:path extrusionOk="0" h="334" w="4341">
                  <a:moveTo>
                    <a:pt x="180" y="1"/>
                  </a:moveTo>
                  <a:cubicBezTo>
                    <a:pt x="69" y="1"/>
                    <a:pt x="0" y="69"/>
                    <a:pt x="0" y="180"/>
                  </a:cubicBezTo>
                  <a:cubicBezTo>
                    <a:pt x="0" y="265"/>
                    <a:pt x="69" y="334"/>
                    <a:pt x="180" y="334"/>
                  </a:cubicBezTo>
                  <a:lnTo>
                    <a:pt x="4167" y="334"/>
                  </a:lnTo>
                  <a:cubicBezTo>
                    <a:pt x="4256" y="334"/>
                    <a:pt x="4341" y="265"/>
                    <a:pt x="4341" y="180"/>
                  </a:cubicBezTo>
                  <a:cubicBezTo>
                    <a:pt x="4341" y="69"/>
                    <a:pt x="4256" y="1"/>
                    <a:pt x="4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3"/>
            <p:cNvSpPr/>
            <p:nvPr/>
          </p:nvSpPr>
          <p:spPr>
            <a:xfrm>
              <a:off x="4479005" y="3350777"/>
              <a:ext cx="389268" cy="9550"/>
            </a:xfrm>
            <a:custGeom>
              <a:rect b="b" l="l" r="r" t="t"/>
              <a:pathLst>
                <a:path extrusionOk="0" h="154" w="6277">
                  <a:moveTo>
                    <a:pt x="91" y="0"/>
                  </a:moveTo>
                  <a:cubicBezTo>
                    <a:pt x="43" y="0"/>
                    <a:pt x="1" y="43"/>
                    <a:pt x="1" y="90"/>
                  </a:cubicBezTo>
                  <a:cubicBezTo>
                    <a:pt x="1" y="133"/>
                    <a:pt x="43" y="154"/>
                    <a:pt x="91" y="154"/>
                  </a:cubicBezTo>
                  <a:lnTo>
                    <a:pt x="6213" y="154"/>
                  </a:lnTo>
                  <a:cubicBezTo>
                    <a:pt x="6255" y="154"/>
                    <a:pt x="6276" y="133"/>
                    <a:pt x="6276" y="90"/>
                  </a:cubicBezTo>
                  <a:cubicBezTo>
                    <a:pt x="6276" y="43"/>
                    <a:pt x="6255"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9" name="Google Shape;3259;p73"/>
          <p:cNvGrpSpPr/>
          <p:nvPr/>
        </p:nvGrpSpPr>
        <p:grpSpPr>
          <a:xfrm>
            <a:off x="2037776" y="3196619"/>
            <a:ext cx="946892" cy="1378509"/>
            <a:chOff x="3855638" y="3600169"/>
            <a:chExt cx="946892" cy="1378509"/>
          </a:xfrm>
        </p:grpSpPr>
        <p:sp>
          <p:nvSpPr>
            <p:cNvPr id="3260" name="Google Shape;3260;p73"/>
            <p:cNvSpPr/>
            <p:nvPr/>
          </p:nvSpPr>
          <p:spPr>
            <a:xfrm>
              <a:off x="3855638" y="4180491"/>
              <a:ext cx="353020" cy="288957"/>
            </a:xfrm>
            <a:custGeom>
              <a:rect b="b" l="l" r="r" t="t"/>
              <a:pathLst>
                <a:path extrusionOk="0" h="3861" w="4717">
                  <a:moveTo>
                    <a:pt x="1580" y="0"/>
                  </a:moveTo>
                  <a:cubicBezTo>
                    <a:pt x="1162" y="0"/>
                    <a:pt x="805" y="169"/>
                    <a:pt x="577" y="535"/>
                  </a:cubicBezTo>
                  <a:cubicBezTo>
                    <a:pt x="1" y="1413"/>
                    <a:pt x="841" y="2253"/>
                    <a:pt x="1677" y="3046"/>
                  </a:cubicBezTo>
                  <a:cubicBezTo>
                    <a:pt x="2491" y="3818"/>
                    <a:pt x="4431" y="3839"/>
                    <a:pt x="4717" y="3861"/>
                  </a:cubicBezTo>
                  <a:cubicBezTo>
                    <a:pt x="4717" y="3861"/>
                    <a:pt x="4653" y="1941"/>
                    <a:pt x="3527" y="932"/>
                  </a:cubicBezTo>
                  <a:cubicBezTo>
                    <a:pt x="2883" y="337"/>
                    <a:pt x="2171" y="0"/>
                    <a:pt x="1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3"/>
            <p:cNvSpPr/>
            <p:nvPr/>
          </p:nvSpPr>
          <p:spPr>
            <a:xfrm>
              <a:off x="3949865" y="3773128"/>
              <a:ext cx="344713" cy="447468"/>
            </a:xfrm>
            <a:custGeom>
              <a:rect b="b" l="l" r="r" t="t"/>
              <a:pathLst>
                <a:path extrusionOk="0" h="5979" w="4606">
                  <a:moveTo>
                    <a:pt x="2170" y="0"/>
                  </a:moveTo>
                  <a:cubicBezTo>
                    <a:pt x="2017" y="0"/>
                    <a:pt x="1877" y="20"/>
                    <a:pt x="1761" y="51"/>
                  </a:cubicBezTo>
                  <a:cubicBezTo>
                    <a:pt x="1121" y="247"/>
                    <a:pt x="0" y="1437"/>
                    <a:pt x="751" y="3070"/>
                  </a:cubicBezTo>
                  <a:cubicBezTo>
                    <a:pt x="1518" y="4677"/>
                    <a:pt x="3569" y="5978"/>
                    <a:pt x="3569" y="5978"/>
                  </a:cubicBezTo>
                  <a:cubicBezTo>
                    <a:pt x="3569" y="5978"/>
                    <a:pt x="4605" y="3641"/>
                    <a:pt x="4187" y="1860"/>
                  </a:cubicBezTo>
                  <a:cubicBezTo>
                    <a:pt x="3841" y="397"/>
                    <a:pt x="2864" y="0"/>
                    <a:pt x="21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3"/>
            <p:cNvSpPr/>
            <p:nvPr/>
          </p:nvSpPr>
          <p:spPr>
            <a:xfrm>
              <a:off x="4371150" y="3600169"/>
              <a:ext cx="371730" cy="466852"/>
            </a:xfrm>
            <a:custGeom>
              <a:rect b="b" l="l" r="r" t="t"/>
              <a:pathLst>
                <a:path extrusionOk="0" h="6238" w="4967">
                  <a:moveTo>
                    <a:pt x="2544" y="1"/>
                  </a:moveTo>
                  <a:cubicBezTo>
                    <a:pt x="750" y="1"/>
                    <a:pt x="0" y="2058"/>
                    <a:pt x="229" y="3531"/>
                  </a:cubicBezTo>
                  <a:cubicBezTo>
                    <a:pt x="493" y="5096"/>
                    <a:pt x="1070" y="6238"/>
                    <a:pt x="1070" y="6238"/>
                  </a:cubicBezTo>
                  <a:cubicBezTo>
                    <a:pt x="1070" y="6238"/>
                    <a:pt x="2719" y="4784"/>
                    <a:pt x="3401" y="3991"/>
                  </a:cubicBezTo>
                  <a:cubicBezTo>
                    <a:pt x="4374" y="2849"/>
                    <a:pt x="4966" y="311"/>
                    <a:pt x="2894" y="26"/>
                  </a:cubicBezTo>
                  <a:cubicBezTo>
                    <a:pt x="2773" y="9"/>
                    <a:pt x="2656" y="1"/>
                    <a:pt x="25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3"/>
            <p:cNvSpPr/>
            <p:nvPr/>
          </p:nvSpPr>
          <p:spPr>
            <a:xfrm>
              <a:off x="4348698" y="3615512"/>
              <a:ext cx="224445" cy="1046637"/>
            </a:xfrm>
            <a:custGeom>
              <a:rect b="b" l="l" r="r" t="t"/>
              <a:pathLst>
                <a:path extrusionOk="0" h="13985" w="2999">
                  <a:moveTo>
                    <a:pt x="2908" y="0"/>
                  </a:moveTo>
                  <a:cubicBezTo>
                    <a:pt x="2908" y="0"/>
                    <a:pt x="445" y="8036"/>
                    <a:pt x="0" y="13984"/>
                  </a:cubicBezTo>
                  <a:lnTo>
                    <a:pt x="90" y="13984"/>
                  </a:lnTo>
                  <a:cubicBezTo>
                    <a:pt x="312" y="11034"/>
                    <a:pt x="1037" y="7534"/>
                    <a:pt x="1719" y="4801"/>
                  </a:cubicBezTo>
                  <a:cubicBezTo>
                    <a:pt x="2052" y="3410"/>
                    <a:pt x="2358" y="2221"/>
                    <a:pt x="2602" y="1385"/>
                  </a:cubicBezTo>
                  <a:cubicBezTo>
                    <a:pt x="2734" y="968"/>
                    <a:pt x="2824" y="614"/>
                    <a:pt x="2887" y="397"/>
                  </a:cubicBezTo>
                  <a:cubicBezTo>
                    <a:pt x="2929" y="265"/>
                    <a:pt x="2956" y="175"/>
                    <a:pt x="2977" y="132"/>
                  </a:cubicBezTo>
                  <a:cubicBezTo>
                    <a:pt x="2998" y="64"/>
                    <a:pt x="2998" y="43"/>
                    <a:pt x="2998" y="43"/>
                  </a:cubicBezTo>
                  <a:lnTo>
                    <a:pt x="29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3"/>
            <p:cNvSpPr/>
            <p:nvPr/>
          </p:nvSpPr>
          <p:spPr>
            <a:xfrm>
              <a:off x="4281040" y="4063738"/>
              <a:ext cx="250939" cy="295319"/>
            </a:xfrm>
            <a:custGeom>
              <a:rect b="b" l="l" r="r" t="t"/>
              <a:pathLst>
                <a:path extrusionOk="0" h="3946" w="3353">
                  <a:moveTo>
                    <a:pt x="2292" y="1"/>
                  </a:moveTo>
                  <a:cubicBezTo>
                    <a:pt x="1721" y="1"/>
                    <a:pt x="998" y="333"/>
                    <a:pt x="577" y="1323"/>
                  </a:cubicBezTo>
                  <a:cubicBezTo>
                    <a:pt x="0" y="2687"/>
                    <a:pt x="180" y="3945"/>
                    <a:pt x="180" y="3945"/>
                  </a:cubicBezTo>
                  <a:cubicBezTo>
                    <a:pt x="973" y="3766"/>
                    <a:pt x="2073" y="3396"/>
                    <a:pt x="2670" y="2513"/>
                  </a:cubicBezTo>
                  <a:cubicBezTo>
                    <a:pt x="3241" y="1630"/>
                    <a:pt x="3352" y="377"/>
                    <a:pt x="2824" y="112"/>
                  </a:cubicBezTo>
                  <a:cubicBezTo>
                    <a:pt x="2679" y="43"/>
                    <a:pt x="2495" y="1"/>
                    <a:pt x="22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3"/>
            <p:cNvSpPr/>
            <p:nvPr/>
          </p:nvSpPr>
          <p:spPr>
            <a:xfrm>
              <a:off x="4116388" y="3880601"/>
              <a:ext cx="179766" cy="773621"/>
            </a:xfrm>
            <a:custGeom>
              <a:rect b="b" l="l" r="r" t="t"/>
              <a:pathLst>
                <a:path extrusionOk="0" h="10337" w="2402">
                  <a:moveTo>
                    <a:pt x="86" y="1"/>
                  </a:moveTo>
                  <a:lnTo>
                    <a:pt x="1" y="27"/>
                  </a:lnTo>
                  <a:cubicBezTo>
                    <a:pt x="746" y="1962"/>
                    <a:pt x="1323" y="4542"/>
                    <a:pt x="1719" y="6636"/>
                  </a:cubicBezTo>
                  <a:cubicBezTo>
                    <a:pt x="1915" y="7693"/>
                    <a:pt x="2047" y="8618"/>
                    <a:pt x="2158" y="9279"/>
                  </a:cubicBezTo>
                  <a:cubicBezTo>
                    <a:pt x="2200" y="9607"/>
                    <a:pt x="2248" y="9871"/>
                    <a:pt x="2269" y="10046"/>
                  </a:cubicBezTo>
                  <a:cubicBezTo>
                    <a:pt x="2290" y="10247"/>
                    <a:pt x="2311" y="10337"/>
                    <a:pt x="2311" y="10337"/>
                  </a:cubicBezTo>
                  <a:lnTo>
                    <a:pt x="2401" y="10337"/>
                  </a:lnTo>
                  <a:cubicBezTo>
                    <a:pt x="2401" y="10337"/>
                    <a:pt x="2200" y="8724"/>
                    <a:pt x="1804" y="6609"/>
                  </a:cubicBezTo>
                  <a:cubicBezTo>
                    <a:pt x="1407" y="4521"/>
                    <a:pt x="836" y="194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3"/>
            <p:cNvSpPr/>
            <p:nvPr/>
          </p:nvSpPr>
          <p:spPr>
            <a:xfrm>
              <a:off x="3991028" y="4294475"/>
              <a:ext cx="280201" cy="212995"/>
            </a:xfrm>
            <a:custGeom>
              <a:rect b="b" l="l" r="r" t="t"/>
              <a:pathLst>
                <a:path extrusionOk="0" h="2846" w="3744">
                  <a:moveTo>
                    <a:pt x="69" y="1"/>
                  </a:moveTo>
                  <a:lnTo>
                    <a:pt x="0" y="69"/>
                  </a:lnTo>
                  <a:cubicBezTo>
                    <a:pt x="0" y="69"/>
                    <a:pt x="1565" y="1740"/>
                    <a:pt x="3701" y="2845"/>
                  </a:cubicBezTo>
                  <a:lnTo>
                    <a:pt x="3743" y="2755"/>
                  </a:lnTo>
                  <a:cubicBezTo>
                    <a:pt x="2686" y="2205"/>
                    <a:pt x="1761" y="1523"/>
                    <a:pt x="1126" y="974"/>
                  </a:cubicBezTo>
                  <a:cubicBezTo>
                    <a:pt x="793" y="683"/>
                    <a:pt x="529" y="445"/>
                    <a:pt x="354" y="286"/>
                  </a:cubicBezTo>
                  <a:cubicBezTo>
                    <a:pt x="264" y="202"/>
                    <a:pt x="201" y="133"/>
                    <a:pt x="132" y="69"/>
                  </a:cubicBezTo>
                  <a:cubicBezTo>
                    <a:pt x="111" y="48"/>
                    <a:pt x="111" y="48"/>
                    <a:pt x="90" y="22"/>
                  </a:cubicBezTo>
                  <a:cubicBezTo>
                    <a:pt x="90" y="1"/>
                    <a:pt x="69"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3"/>
            <p:cNvSpPr/>
            <p:nvPr/>
          </p:nvSpPr>
          <p:spPr>
            <a:xfrm>
              <a:off x="4249756" y="4136185"/>
              <a:ext cx="197952" cy="267179"/>
            </a:xfrm>
            <a:custGeom>
              <a:rect b="b" l="l" r="r" t="t"/>
              <a:pathLst>
                <a:path extrusionOk="0" h="3570" w="2645">
                  <a:moveTo>
                    <a:pt x="2560" y="1"/>
                  </a:moveTo>
                  <a:cubicBezTo>
                    <a:pt x="2560" y="1"/>
                    <a:pt x="2533" y="49"/>
                    <a:pt x="2491" y="112"/>
                  </a:cubicBezTo>
                  <a:cubicBezTo>
                    <a:pt x="2359" y="355"/>
                    <a:pt x="1983" y="995"/>
                    <a:pt x="1523" y="1677"/>
                  </a:cubicBezTo>
                  <a:cubicBezTo>
                    <a:pt x="1058" y="2338"/>
                    <a:pt x="508" y="3062"/>
                    <a:pt x="1" y="3506"/>
                  </a:cubicBezTo>
                  <a:lnTo>
                    <a:pt x="69" y="3570"/>
                  </a:lnTo>
                  <a:cubicBezTo>
                    <a:pt x="640" y="3062"/>
                    <a:pt x="1280" y="2184"/>
                    <a:pt x="1788" y="1434"/>
                  </a:cubicBezTo>
                  <a:cubicBezTo>
                    <a:pt x="2295" y="683"/>
                    <a:pt x="2644" y="49"/>
                    <a:pt x="2644" y="49"/>
                  </a:cubicBezTo>
                  <a:lnTo>
                    <a:pt x="25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3"/>
            <p:cNvSpPr/>
            <p:nvPr/>
          </p:nvSpPr>
          <p:spPr>
            <a:xfrm>
              <a:off x="4449210" y="4184234"/>
              <a:ext cx="353320" cy="267328"/>
            </a:xfrm>
            <a:custGeom>
              <a:rect b="b" l="l" r="r" t="t"/>
              <a:pathLst>
                <a:path extrusionOk="0" h="3572" w="4721">
                  <a:moveTo>
                    <a:pt x="2237" y="0"/>
                  </a:moveTo>
                  <a:cubicBezTo>
                    <a:pt x="706" y="0"/>
                    <a:pt x="0" y="3546"/>
                    <a:pt x="0" y="3546"/>
                  </a:cubicBezTo>
                  <a:cubicBezTo>
                    <a:pt x="112" y="3563"/>
                    <a:pt x="228" y="3571"/>
                    <a:pt x="347" y="3571"/>
                  </a:cubicBezTo>
                  <a:cubicBezTo>
                    <a:pt x="2213" y="3571"/>
                    <a:pt x="4721" y="1548"/>
                    <a:pt x="3040" y="305"/>
                  </a:cubicBezTo>
                  <a:cubicBezTo>
                    <a:pt x="2751" y="92"/>
                    <a:pt x="2483" y="0"/>
                    <a:pt x="22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3"/>
            <p:cNvSpPr/>
            <p:nvPr/>
          </p:nvSpPr>
          <p:spPr>
            <a:xfrm>
              <a:off x="4366884" y="4263266"/>
              <a:ext cx="262389" cy="235896"/>
            </a:xfrm>
            <a:custGeom>
              <a:rect b="b" l="l" r="r" t="t"/>
              <a:pathLst>
                <a:path extrusionOk="0" h="3152" w="3506">
                  <a:moveTo>
                    <a:pt x="3416" y="0"/>
                  </a:moveTo>
                  <a:lnTo>
                    <a:pt x="3416" y="21"/>
                  </a:lnTo>
                  <a:cubicBezTo>
                    <a:pt x="3263" y="264"/>
                    <a:pt x="2004" y="2205"/>
                    <a:pt x="1" y="3061"/>
                  </a:cubicBezTo>
                  <a:lnTo>
                    <a:pt x="43" y="3151"/>
                  </a:lnTo>
                  <a:cubicBezTo>
                    <a:pt x="2205" y="2226"/>
                    <a:pt x="3506" y="42"/>
                    <a:pt x="3506" y="42"/>
                  </a:cubicBezTo>
                  <a:lnTo>
                    <a:pt x="34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3"/>
            <p:cNvSpPr/>
            <p:nvPr/>
          </p:nvSpPr>
          <p:spPr>
            <a:xfrm>
              <a:off x="4178956" y="4584936"/>
              <a:ext cx="356164" cy="390590"/>
            </a:xfrm>
            <a:custGeom>
              <a:rect b="b" l="l" r="r" t="t"/>
              <a:pathLst>
                <a:path extrusionOk="0" h="5219" w="4759">
                  <a:moveTo>
                    <a:pt x="0" y="0"/>
                  </a:moveTo>
                  <a:cubicBezTo>
                    <a:pt x="43" y="2025"/>
                    <a:pt x="376" y="4029"/>
                    <a:pt x="529" y="4843"/>
                  </a:cubicBezTo>
                  <a:cubicBezTo>
                    <a:pt x="571" y="5065"/>
                    <a:pt x="772" y="5219"/>
                    <a:pt x="994" y="5219"/>
                  </a:cubicBezTo>
                  <a:lnTo>
                    <a:pt x="3791" y="5219"/>
                  </a:lnTo>
                  <a:cubicBezTo>
                    <a:pt x="4008" y="5219"/>
                    <a:pt x="4188" y="5065"/>
                    <a:pt x="4230" y="4843"/>
                  </a:cubicBezTo>
                  <a:cubicBezTo>
                    <a:pt x="4383" y="4029"/>
                    <a:pt x="4737" y="2025"/>
                    <a:pt x="4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3"/>
            <p:cNvSpPr/>
            <p:nvPr/>
          </p:nvSpPr>
          <p:spPr>
            <a:xfrm>
              <a:off x="4193999" y="4972316"/>
              <a:ext cx="431752" cy="6361"/>
            </a:xfrm>
            <a:custGeom>
              <a:rect b="b" l="l" r="r" t="t"/>
              <a:pathLst>
                <a:path extrusionOk="0" h="85" w="5769">
                  <a:moveTo>
                    <a:pt x="0" y="0"/>
                  </a:moveTo>
                  <a:lnTo>
                    <a:pt x="0" y="85"/>
                  </a:lnTo>
                  <a:lnTo>
                    <a:pt x="5768" y="85"/>
                  </a:lnTo>
                  <a:lnTo>
                    <a:pt x="5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73"/>
          <p:cNvGrpSpPr/>
          <p:nvPr/>
        </p:nvGrpSpPr>
        <p:grpSpPr>
          <a:xfrm>
            <a:off x="6809309" y="2168211"/>
            <a:ext cx="1261243" cy="2486787"/>
            <a:chOff x="7363276" y="1232754"/>
            <a:chExt cx="1821553" cy="3591546"/>
          </a:xfrm>
        </p:grpSpPr>
        <p:sp>
          <p:nvSpPr>
            <p:cNvPr id="3273" name="Google Shape;3273;p73"/>
            <p:cNvSpPr/>
            <p:nvPr/>
          </p:nvSpPr>
          <p:spPr>
            <a:xfrm rot="-3001744">
              <a:off x="7939804" y="2771001"/>
              <a:ext cx="292809" cy="431665"/>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3"/>
            <p:cNvSpPr/>
            <p:nvPr/>
          </p:nvSpPr>
          <p:spPr>
            <a:xfrm>
              <a:off x="7959275" y="4488300"/>
              <a:ext cx="240300" cy="240850"/>
            </a:xfrm>
            <a:custGeom>
              <a:rect b="b" l="l" r="r" t="t"/>
              <a:pathLst>
                <a:path extrusionOk="0" h="1644" w="1608">
                  <a:moveTo>
                    <a:pt x="1539" y="0"/>
                  </a:moveTo>
                  <a:lnTo>
                    <a:pt x="793" y="286"/>
                  </a:lnTo>
                  <a:lnTo>
                    <a:pt x="878" y="841"/>
                  </a:lnTo>
                  <a:lnTo>
                    <a:pt x="550" y="1057"/>
                  </a:lnTo>
                  <a:cubicBezTo>
                    <a:pt x="550" y="1057"/>
                    <a:pt x="0" y="1343"/>
                    <a:pt x="217" y="1544"/>
                  </a:cubicBezTo>
                  <a:cubicBezTo>
                    <a:pt x="312" y="1620"/>
                    <a:pt x="543" y="1643"/>
                    <a:pt x="791" y="1643"/>
                  </a:cubicBezTo>
                  <a:cubicBezTo>
                    <a:pt x="1180" y="1643"/>
                    <a:pt x="1607" y="1586"/>
                    <a:pt x="1607" y="1586"/>
                  </a:cubicBezTo>
                  <a:lnTo>
                    <a:pt x="15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3"/>
            <p:cNvSpPr/>
            <p:nvPr/>
          </p:nvSpPr>
          <p:spPr>
            <a:xfrm>
              <a:off x="8186828" y="4571126"/>
              <a:ext cx="405818" cy="162551"/>
            </a:xfrm>
            <a:custGeom>
              <a:rect b="b" l="l" r="r" t="t"/>
              <a:pathLst>
                <a:path extrusionOk="0" h="1148" w="2866">
                  <a:moveTo>
                    <a:pt x="1586" y="1"/>
                  </a:moveTo>
                  <a:lnTo>
                    <a:pt x="0" y="112"/>
                  </a:lnTo>
                  <a:lnTo>
                    <a:pt x="21" y="1106"/>
                  </a:lnTo>
                  <a:lnTo>
                    <a:pt x="2644" y="1148"/>
                  </a:lnTo>
                  <a:cubicBezTo>
                    <a:pt x="2818" y="1148"/>
                    <a:pt x="2866" y="926"/>
                    <a:pt x="2734" y="815"/>
                  </a:cubicBezTo>
                  <a:cubicBezTo>
                    <a:pt x="2707" y="794"/>
                    <a:pt x="2665" y="751"/>
                    <a:pt x="2602" y="730"/>
                  </a:cubicBezTo>
                  <a:cubicBezTo>
                    <a:pt x="2374" y="606"/>
                    <a:pt x="1718" y="464"/>
                    <a:pt x="1567" y="464"/>
                  </a:cubicBezTo>
                  <a:cubicBezTo>
                    <a:pt x="1557" y="464"/>
                    <a:pt x="1549" y="465"/>
                    <a:pt x="1544" y="466"/>
                  </a:cubicBezTo>
                  <a:cubicBezTo>
                    <a:pt x="1608" y="265"/>
                    <a:pt x="1586" y="154"/>
                    <a:pt x="15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3"/>
            <p:cNvSpPr/>
            <p:nvPr/>
          </p:nvSpPr>
          <p:spPr>
            <a:xfrm>
              <a:off x="8289348" y="4615305"/>
              <a:ext cx="122199" cy="24921"/>
            </a:xfrm>
            <a:custGeom>
              <a:rect b="b" l="l" r="r" t="t"/>
              <a:pathLst>
                <a:path extrusionOk="0" h="176" w="863">
                  <a:moveTo>
                    <a:pt x="424" y="1"/>
                  </a:moveTo>
                  <a:cubicBezTo>
                    <a:pt x="313" y="1"/>
                    <a:pt x="159" y="22"/>
                    <a:pt x="27" y="106"/>
                  </a:cubicBezTo>
                  <a:cubicBezTo>
                    <a:pt x="1" y="106"/>
                    <a:pt x="1" y="133"/>
                    <a:pt x="1" y="154"/>
                  </a:cubicBezTo>
                  <a:cubicBezTo>
                    <a:pt x="18" y="154"/>
                    <a:pt x="34" y="163"/>
                    <a:pt x="42" y="163"/>
                  </a:cubicBezTo>
                  <a:cubicBezTo>
                    <a:pt x="46" y="163"/>
                    <a:pt x="48" y="161"/>
                    <a:pt x="48" y="154"/>
                  </a:cubicBezTo>
                  <a:cubicBezTo>
                    <a:pt x="180" y="85"/>
                    <a:pt x="313" y="64"/>
                    <a:pt x="424" y="64"/>
                  </a:cubicBezTo>
                  <a:cubicBezTo>
                    <a:pt x="529" y="64"/>
                    <a:pt x="619" y="85"/>
                    <a:pt x="688" y="106"/>
                  </a:cubicBezTo>
                  <a:cubicBezTo>
                    <a:pt x="730" y="133"/>
                    <a:pt x="751" y="154"/>
                    <a:pt x="773" y="154"/>
                  </a:cubicBezTo>
                  <a:lnTo>
                    <a:pt x="794" y="175"/>
                  </a:lnTo>
                  <a:lnTo>
                    <a:pt x="841" y="175"/>
                  </a:lnTo>
                  <a:cubicBezTo>
                    <a:pt x="862" y="154"/>
                    <a:pt x="841" y="133"/>
                    <a:pt x="841" y="133"/>
                  </a:cubicBezTo>
                  <a:cubicBezTo>
                    <a:pt x="841" y="106"/>
                    <a:pt x="662" y="1"/>
                    <a:pt x="4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3"/>
            <p:cNvSpPr/>
            <p:nvPr/>
          </p:nvSpPr>
          <p:spPr>
            <a:xfrm>
              <a:off x="8096204" y="4602561"/>
              <a:ext cx="93738" cy="21947"/>
            </a:xfrm>
            <a:custGeom>
              <a:rect b="b" l="l" r="r" t="t"/>
              <a:pathLst>
                <a:path extrusionOk="0" h="155" w="662">
                  <a:moveTo>
                    <a:pt x="355" y="1"/>
                  </a:moveTo>
                  <a:cubicBezTo>
                    <a:pt x="175" y="1"/>
                    <a:pt x="22" y="91"/>
                    <a:pt x="22" y="91"/>
                  </a:cubicBezTo>
                  <a:cubicBezTo>
                    <a:pt x="1" y="91"/>
                    <a:pt x="1" y="112"/>
                    <a:pt x="1" y="133"/>
                  </a:cubicBezTo>
                  <a:cubicBezTo>
                    <a:pt x="22" y="154"/>
                    <a:pt x="43" y="154"/>
                    <a:pt x="43" y="154"/>
                  </a:cubicBezTo>
                  <a:lnTo>
                    <a:pt x="69" y="133"/>
                  </a:lnTo>
                  <a:cubicBezTo>
                    <a:pt x="90" y="133"/>
                    <a:pt x="201" y="64"/>
                    <a:pt x="355" y="64"/>
                  </a:cubicBezTo>
                  <a:cubicBezTo>
                    <a:pt x="439" y="64"/>
                    <a:pt x="529" y="91"/>
                    <a:pt x="619" y="133"/>
                  </a:cubicBezTo>
                  <a:cubicBezTo>
                    <a:pt x="619" y="144"/>
                    <a:pt x="624" y="149"/>
                    <a:pt x="632" y="149"/>
                  </a:cubicBezTo>
                  <a:cubicBezTo>
                    <a:pt x="640" y="149"/>
                    <a:pt x="651" y="144"/>
                    <a:pt x="661" y="133"/>
                  </a:cubicBezTo>
                  <a:cubicBezTo>
                    <a:pt x="661" y="112"/>
                    <a:pt x="661" y="91"/>
                    <a:pt x="640" y="91"/>
                  </a:cubicBezTo>
                  <a:cubicBezTo>
                    <a:pt x="550" y="22"/>
                    <a:pt x="439" y="1"/>
                    <a:pt x="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3"/>
            <p:cNvSpPr/>
            <p:nvPr/>
          </p:nvSpPr>
          <p:spPr>
            <a:xfrm>
              <a:off x="8183855" y="4602561"/>
              <a:ext cx="12036" cy="99683"/>
            </a:xfrm>
            <a:custGeom>
              <a:rect b="b" l="l" r="r" t="t"/>
              <a:pathLst>
                <a:path extrusionOk="0" h="704" w="85">
                  <a:moveTo>
                    <a:pt x="21" y="1"/>
                  </a:moveTo>
                  <a:cubicBezTo>
                    <a:pt x="0" y="1"/>
                    <a:pt x="0" y="22"/>
                    <a:pt x="0" y="43"/>
                  </a:cubicBezTo>
                  <a:lnTo>
                    <a:pt x="21" y="683"/>
                  </a:lnTo>
                  <a:cubicBezTo>
                    <a:pt x="21" y="683"/>
                    <a:pt x="42" y="704"/>
                    <a:pt x="64" y="704"/>
                  </a:cubicBezTo>
                  <a:cubicBezTo>
                    <a:pt x="85" y="704"/>
                    <a:pt x="85" y="683"/>
                    <a:pt x="85" y="662"/>
                  </a:cubicBezTo>
                  <a:lnTo>
                    <a:pt x="64" y="22"/>
                  </a:lnTo>
                  <a:cubicBezTo>
                    <a:pt x="64" y="22"/>
                    <a:pt x="42" y="1"/>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3"/>
            <p:cNvSpPr/>
            <p:nvPr/>
          </p:nvSpPr>
          <p:spPr>
            <a:xfrm>
              <a:off x="8735533" y="2883673"/>
              <a:ext cx="433572" cy="1937869"/>
            </a:xfrm>
            <a:custGeom>
              <a:rect b="b" l="l" r="r" t="t"/>
              <a:pathLst>
                <a:path extrusionOk="0" h="13686" w="3062">
                  <a:moveTo>
                    <a:pt x="1106" y="1"/>
                  </a:moveTo>
                  <a:cubicBezTo>
                    <a:pt x="1106" y="1"/>
                    <a:pt x="1037" y="223"/>
                    <a:pt x="862" y="1413"/>
                  </a:cubicBezTo>
                  <a:cubicBezTo>
                    <a:pt x="751" y="2137"/>
                    <a:pt x="529" y="3506"/>
                    <a:pt x="418" y="4606"/>
                  </a:cubicBezTo>
                  <a:cubicBezTo>
                    <a:pt x="69" y="8175"/>
                    <a:pt x="1" y="12515"/>
                    <a:pt x="1" y="12515"/>
                  </a:cubicBezTo>
                  <a:cubicBezTo>
                    <a:pt x="1" y="12515"/>
                    <a:pt x="774" y="13686"/>
                    <a:pt x="999" y="13686"/>
                  </a:cubicBezTo>
                  <a:cubicBezTo>
                    <a:pt x="1005" y="13686"/>
                    <a:pt x="1011" y="13685"/>
                    <a:pt x="1016" y="13684"/>
                  </a:cubicBezTo>
                  <a:cubicBezTo>
                    <a:pt x="1190" y="13615"/>
                    <a:pt x="1920" y="12446"/>
                    <a:pt x="1920" y="12446"/>
                  </a:cubicBezTo>
                  <a:lnTo>
                    <a:pt x="2908" y="1545"/>
                  </a:lnTo>
                  <a:lnTo>
                    <a:pt x="3062" y="265"/>
                  </a:lnTo>
                  <a:lnTo>
                    <a:pt x="1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3"/>
            <p:cNvSpPr/>
            <p:nvPr/>
          </p:nvSpPr>
          <p:spPr>
            <a:xfrm>
              <a:off x="8735533" y="4646032"/>
              <a:ext cx="271867" cy="175578"/>
            </a:xfrm>
            <a:custGeom>
              <a:rect b="b" l="l" r="r" t="t"/>
              <a:pathLst>
                <a:path extrusionOk="0" h="1240" w="1920">
                  <a:moveTo>
                    <a:pt x="1920" y="0"/>
                  </a:moveTo>
                  <a:lnTo>
                    <a:pt x="1502" y="222"/>
                  </a:lnTo>
                  <a:cubicBezTo>
                    <a:pt x="1474" y="247"/>
                    <a:pt x="1441" y="257"/>
                    <a:pt x="1409" y="257"/>
                  </a:cubicBezTo>
                  <a:cubicBezTo>
                    <a:pt x="1386" y="257"/>
                    <a:pt x="1363" y="252"/>
                    <a:pt x="1344" y="244"/>
                  </a:cubicBezTo>
                  <a:lnTo>
                    <a:pt x="947" y="111"/>
                  </a:lnTo>
                  <a:lnTo>
                    <a:pt x="529" y="265"/>
                  </a:lnTo>
                  <a:cubicBezTo>
                    <a:pt x="498" y="275"/>
                    <a:pt x="465" y="281"/>
                    <a:pt x="434" y="281"/>
                  </a:cubicBezTo>
                  <a:cubicBezTo>
                    <a:pt x="404" y="281"/>
                    <a:pt x="376" y="275"/>
                    <a:pt x="355" y="265"/>
                  </a:cubicBezTo>
                  <a:lnTo>
                    <a:pt x="1" y="69"/>
                  </a:lnTo>
                  <a:lnTo>
                    <a:pt x="1" y="69"/>
                  </a:lnTo>
                  <a:cubicBezTo>
                    <a:pt x="1" y="69"/>
                    <a:pt x="775" y="1240"/>
                    <a:pt x="999" y="1240"/>
                  </a:cubicBezTo>
                  <a:cubicBezTo>
                    <a:pt x="1005" y="1240"/>
                    <a:pt x="1011" y="1239"/>
                    <a:pt x="1016" y="1238"/>
                  </a:cubicBezTo>
                  <a:cubicBezTo>
                    <a:pt x="1190" y="1169"/>
                    <a:pt x="1920" y="1"/>
                    <a:pt x="19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3"/>
            <p:cNvSpPr/>
            <p:nvPr/>
          </p:nvSpPr>
          <p:spPr>
            <a:xfrm>
              <a:off x="8857593" y="2883673"/>
              <a:ext cx="311515" cy="226410"/>
            </a:xfrm>
            <a:custGeom>
              <a:rect b="b" l="l" r="r" t="t"/>
              <a:pathLst>
                <a:path extrusionOk="0" h="1599" w="2200">
                  <a:moveTo>
                    <a:pt x="244" y="1"/>
                  </a:moveTo>
                  <a:cubicBezTo>
                    <a:pt x="244" y="1"/>
                    <a:pt x="175" y="223"/>
                    <a:pt x="0" y="1413"/>
                  </a:cubicBezTo>
                  <a:cubicBezTo>
                    <a:pt x="0" y="1413"/>
                    <a:pt x="439" y="1566"/>
                    <a:pt x="947" y="1587"/>
                  </a:cubicBezTo>
                  <a:cubicBezTo>
                    <a:pt x="1065" y="1595"/>
                    <a:pt x="1180" y="1599"/>
                    <a:pt x="1289" y="1599"/>
                  </a:cubicBezTo>
                  <a:cubicBezTo>
                    <a:pt x="1722" y="1599"/>
                    <a:pt x="2046" y="1545"/>
                    <a:pt x="2046" y="1545"/>
                  </a:cubicBezTo>
                  <a:lnTo>
                    <a:pt x="2200" y="265"/>
                  </a:lnTo>
                  <a:cubicBezTo>
                    <a:pt x="2200" y="265"/>
                    <a:pt x="1914" y="223"/>
                    <a:pt x="1253" y="154"/>
                  </a:cubicBezTo>
                  <a:cubicBezTo>
                    <a:pt x="593" y="70"/>
                    <a:pt x="244" y="1"/>
                    <a:pt x="2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3"/>
            <p:cNvSpPr/>
            <p:nvPr/>
          </p:nvSpPr>
          <p:spPr>
            <a:xfrm>
              <a:off x="8860567" y="2716585"/>
              <a:ext cx="321285" cy="204746"/>
            </a:xfrm>
            <a:custGeom>
              <a:rect b="b" l="l" r="r" t="t"/>
              <a:pathLst>
                <a:path extrusionOk="0" h="1446" w="2269">
                  <a:moveTo>
                    <a:pt x="925" y="0"/>
                  </a:moveTo>
                  <a:cubicBezTo>
                    <a:pt x="593" y="0"/>
                    <a:pt x="474" y="84"/>
                    <a:pt x="355" y="192"/>
                  </a:cubicBezTo>
                  <a:cubicBezTo>
                    <a:pt x="223" y="324"/>
                    <a:pt x="1" y="938"/>
                    <a:pt x="223" y="1181"/>
                  </a:cubicBezTo>
                  <a:cubicBezTo>
                    <a:pt x="439" y="1424"/>
                    <a:pt x="2179" y="1445"/>
                    <a:pt x="2179" y="1445"/>
                  </a:cubicBezTo>
                  <a:cubicBezTo>
                    <a:pt x="2179" y="1445"/>
                    <a:pt x="2269" y="457"/>
                    <a:pt x="2226" y="324"/>
                  </a:cubicBezTo>
                  <a:cubicBezTo>
                    <a:pt x="2158" y="192"/>
                    <a:pt x="1941" y="102"/>
                    <a:pt x="1544" y="60"/>
                  </a:cubicBezTo>
                  <a:cubicBezTo>
                    <a:pt x="1278" y="18"/>
                    <a:pt x="1079" y="0"/>
                    <a:pt x="9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3"/>
            <p:cNvSpPr/>
            <p:nvPr/>
          </p:nvSpPr>
          <p:spPr>
            <a:xfrm>
              <a:off x="8729586" y="4643059"/>
              <a:ext cx="280788" cy="181242"/>
            </a:xfrm>
            <a:custGeom>
              <a:rect b="b" l="l" r="r" t="t"/>
              <a:pathLst>
                <a:path extrusionOk="0" h="1280" w="1983">
                  <a:moveTo>
                    <a:pt x="1962" y="0"/>
                  </a:moveTo>
                  <a:cubicBezTo>
                    <a:pt x="1962" y="0"/>
                    <a:pt x="1941" y="0"/>
                    <a:pt x="1914" y="21"/>
                  </a:cubicBezTo>
                  <a:cubicBezTo>
                    <a:pt x="1914" y="21"/>
                    <a:pt x="1893" y="69"/>
                    <a:pt x="1872" y="132"/>
                  </a:cubicBezTo>
                  <a:cubicBezTo>
                    <a:pt x="1761" y="333"/>
                    <a:pt x="1497" y="793"/>
                    <a:pt x="1280" y="1036"/>
                  </a:cubicBezTo>
                  <a:cubicBezTo>
                    <a:pt x="1232" y="1100"/>
                    <a:pt x="1190" y="1148"/>
                    <a:pt x="1148" y="1169"/>
                  </a:cubicBezTo>
                  <a:cubicBezTo>
                    <a:pt x="1100" y="1211"/>
                    <a:pt x="1079" y="1232"/>
                    <a:pt x="1058" y="1232"/>
                  </a:cubicBezTo>
                  <a:cubicBezTo>
                    <a:pt x="1015" y="1232"/>
                    <a:pt x="989" y="1211"/>
                    <a:pt x="947" y="1190"/>
                  </a:cubicBezTo>
                  <a:cubicBezTo>
                    <a:pt x="904" y="1148"/>
                    <a:pt x="857" y="1100"/>
                    <a:pt x="793" y="1058"/>
                  </a:cubicBezTo>
                  <a:cubicBezTo>
                    <a:pt x="640" y="904"/>
                    <a:pt x="460" y="661"/>
                    <a:pt x="307" y="439"/>
                  </a:cubicBezTo>
                  <a:cubicBezTo>
                    <a:pt x="244" y="354"/>
                    <a:pt x="175" y="243"/>
                    <a:pt x="133" y="175"/>
                  </a:cubicBezTo>
                  <a:cubicBezTo>
                    <a:pt x="90" y="111"/>
                    <a:pt x="64" y="90"/>
                    <a:pt x="64" y="90"/>
                  </a:cubicBezTo>
                  <a:cubicBezTo>
                    <a:pt x="64" y="69"/>
                    <a:pt x="43" y="69"/>
                    <a:pt x="22" y="69"/>
                  </a:cubicBezTo>
                  <a:cubicBezTo>
                    <a:pt x="22" y="90"/>
                    <a:pt x="0" y="90"/>
                    <a:pt x="22" y="111"/>
                  </a:cubicBezTo>
                  <a:cubicBezTo>
                    <a:pt x="22" y="111"/>
                    <a:pt x="418" y="772"/>
                    <a:pt x="751" y="1100"/>
                  </a:cubicBezTo>
                  <a:cubicBezTo>
                    <a:pt x="815" y="1148"/>
                    <a:pt x="857" y="1211"/>
                    <a:pt x="904" y="1232"/>
                  </a:cubicBezTo>
                  <a:cubicBezTo>
                    <a:pt x="947" y="1280"/>
                    <a:pt x="989" y="1280"/>
                    <a:pt x="1058" y="1280"/>
                  </a:cubicBezTo>
                  <a:cubicBezTo>
                    <a:pt x="1100" y="1280"/>
                    <a:pt x="1148" y="1259"/>
                    <a:pt x="1190" y="1232"/>
                  </a:cubicBezTo>
                  <a:cubicBezTo>
                    <a:pt x="1232" y="1190"/>
                    <a:pt x="1280" y="1148"/>
                    <a:pt x="1343" y="1079"/>
                  </a:cubicBezTo>
                  <a:cubicBezTo>
                    <a:pt x="1629" y="730"/>
                    <a:pt x="1983" y="43"/>
                    <a:pt x="1983" y="43"/>
                  </a:cubicBezTo>
                  <a:cubicBezTo>
                    <a:pt x="1983" y="21"/>
                    <a:pt x="1983" y="0"/>
                    <a:pt x="1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3"/>
            <p:cNvSpPr/>
            <p:nvPr/>
          </p:nvSpPr>
          <p:spPr>
            <a:xfrm>
              <a:off x="8838902" y="4783809"/>
              <a:ext cx="78020" cy="37523"/>
            </a:xfrm>
            <a:custGeom>
              <a:rect b="b" l="l" r="r" t="t"/>
              <a:pathLst>
                <a:path extrusionOk="0" h="265" w="551">
                  <a:moveTo>
                    <a:pt x="265" y="0"/>
                  </a:moveTo>
                  <a:cubicBezTo>
                    <a:pt x="85" y="0"/>
                    <a:pt x="0" y="85"/>
                    <a:pt x="0" y="85"/>
                  </a:cubicBezTo>
                  <a:cubicBezTo>
                    <a:pt x="111" y="196"/>
                    <a:pt x="196" y="265"/>
                    <a:pt x="286" y="265"/>
                  </a:cubicBezTo>
                  <a:cubicBezTo>
                    <a:pt x="349" y="265"/>
                    <a:pt x="439" y="175"/>
                    <a:pt x="550" y="64"/>
                  </a:cubicBezTo>
                  <a:cubicBezTo>
                    <a:pt x="550" y="64"/>
                    <a:pt x="460" y="21"/>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3"/>
            <p:cNvSpPr/>
            <p:nvPr/>
          </p:nvSpPr>
          <p:spPr>
            <a:xfrm>
              <a:off x="8919756" y="3261038"/>
              <a:ext cx="137066" cy="1423738"/>
            </a:xfrm>
            <a:custGeom>
              <a:rect b="b" l="l" r="r" t="t"/>
              <a:pathLst>
                <a:path extrusionOk="0" h="10055" w="968">
                  <a:moveTo>
                    <a:pt x="925" y="1"/>
                  </a:moveTo>
                  <a:cubicBezTo>
                    <a:pt x="925" y="1"/>
                    <a:pt x="904" y="1"/>
                    <a:pt x="904" y="22"/>
                  </a:cubicBezTo>
                  <a:cubicBezTo>
                    <a:pt x="793" y="683"/>
                    <a:pt x="571" y="3173"/>
                    <a:pt x="376" y="5510"/>
                  </a:cubicBezTo>
                  <a:cubicBezTo>
                    <a:pt x="175" y="7846"/>
                    <a:pt x="0" y="10025"/>
                    <a:pt x="0" y="10025"/>
                  </a:cubicBezTo>
                  <a:cubicBezTo>
                    <a:pt x="0" y="10046"/>
                    <a:pt x="21" y="10046"/>
                    <a:pt x="21" y="10046"/>
                  </a:cubicBezTo>
                  <a:cubicBezTo>
                    <a:pt x="28" y="10052"/>
                    <a:pt x="34" y="10055"/>
                    <a:pt x="41" y="10055"/>
                  </a:cubicBezTo>
                  <a:cubicBezTo>
                    <a:pt x="56" y="10055"/>
                    <a:pt x="69" y="10040"/>
                    <a:pt x="69" y="10025"/>
                  </a:cubicBezTo>
                  <a:cubicBezTo>
                    <a:pt x="69" y="10025"/>
                    <a:pt x="69" y="9892"/>
                    <a:pt x="90" y="9649"/>
                  </a:cubicBezTo>
                  <a:cubicBezTo>
                    <a:pt x="154" y="8814"/>
                    <a:pt x="333" y="6699"/>
                    <a:pt x="508" y="4648"/>
                  </a:cubicBezTo>
                  <a:cubicBezTo>
                    <a:pt x="682" y="2581"/>
                    <a:pt x="862" y="598"/>
                    <a:pt x="968" y="22"/>
                  </a:cubicBezTo>
                  <a:cubicBezTo>
                    <a:pt x="968" y="22"/>
                    <a:pt x="947" y="1"/>
                    <a:pt x="9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3"/>
            <p:cNvSpPr/>
            <p:nvPr/>
          </p:nvSpPr>
          <p:spPr>
            <a:xfrm>
              <a:off x="8810440" y="3139829"/>
              <a:ext cx="106481" cy="1419490"/>
            </a:xfrm>
            <a:custGeom>
              <a:rect b="b" l="l" r="r" t="t"/>
              <a:pathLst>
                <a:path extrusionOk="0" h="10025" w="752">
                  <a:moveTo>
                    <a:pt x="730" y="0"/>
                  </a:moveTo>
                  <a:cubicBezTo>
                    <a:pt x="709" y="0"/>
                    <a:pt x="709" y="0"/>
                    <a:pt x="682" y="21"/>
                  </a:cubicBezTo>
                  <a:lnTo>
                    <a:pt x="0" y="9998"/>
                  </a:lnTo>
                  <a:cubicBezTo>
                    <a:pt x="0" y="9998"/>
                    <a:pt x="0" y="10024"/>
                    <a:pt x="22" y="10024"/>
                  </a:cubicBezTo>
                  <a:cubicBezTo>
                    <a:pt x="48" y="10024"/>
                    <a:pt x="48" y="10024"/>
                    <a:pt x="48" y="9998"/>
                  </a:cubicBezTo>
                  <a:lnTo>
                    <a:pt x="751" y="21"/>
                  </a:lnTo>
                  <a:cubicBezTo>
                    <a:pt x="751" y="0"/>
                    <a:pt x="751" y="0"/>
                    <a:pt x="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3"/>
            <p:cNvSpPr/>
            <p:nvPr/>
          </p:nvSpPr>
          <p:spPr>
            <a:xfrm>
              <a:off x="8804493" y="4658776"/>
              <a:ext cx="131119" cy="31576"/>
            </a:xfrm>
            <a:custGeom>
              <a:rect b="b" l="l" r="r" t="t"/>
              <a:pathLst>
                <a:path extrusionOk="0" h="223" w="926">
                  <a:moveTo>
                    <a:pt x="439" y="0"/>
                  </a:moveTo>
                  <a:lnTo>
                    <a:pt x="21" y="154"/>
                  </a:lnTo>
                  <a:cubicBezTo>
                    <a:pt x="21" y="154"/>
                    <a:pt x="0" y="175"/>
                    <a:pt x="0" y="196"/>
                  </a:cubicBezTo>
                  <a:cubicBezTo>
                    <a:pt x="14" y="196"/>
                    <a:pt x="28" y="208"/>
                    <a:pt x="36" y="208"/>
                  </a:cubicBezTo>
                  <a:cubicBezTo>
                    <a:pt x="40" y="208"/>
                    <a:pt x="42" y="205"/>
                    <a:pt x="42" y="196"/>
                  </a:cubicBezTo>
                  <a:lnTo>
                    <a:pt x="460" y="64"/>
                  </a:lnTo>
                  <a:lnTo>
                    <a:pt x="883" y="222"/>
                  </a:lnTo>
                  <a:cubicBezTo>
                    <a:pt x="883" y="222"/>
                    <a:pt x="904" y="222"/>
                    <a:pt x="925" y="196"/>
                  </a:cubicBezTo>
                  <a:cubicBezTo>
                    <a:pt x="925" y="175"/>
                    <a:pt x="904" y="154"/>
                    <a:pt x="904" y="154"/>
                  </a:cubicBezTo>
                  <a:lnTo>
                    <a:pt x="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3"/>
            <p:cNvSpPr/>
            <p:nvPr/>
          </p:nvSpPr>
          <p:spPr>
            <a:xfrm>
              <a:off x="8901065" y="3088286"/>
              <a:ext cx="249353" cy="26195"/>
            </a:xfrm>
            <a:custGeom>
              <a:rect b="b" l="l" r="r" t="t"/>
              <a:pathLst>
                <a:path extrusionOk="0" h="185" w="1761">
                  <a:moveTo>
                    <a:pt x="27" y="0"/>
                  </a:moveTo>
                  <a:cubicBezTo>
                    <a:pt x="19" y="0"/>
                    <a:pt x="14" y="10"/>
                    <a:pt x="0" y="10"/>
                  </a:cubicBezTo>
                  <a:cubicBezTo>
                    <a:pt x="0" y="31"/>
                    <a:pt x="0" y="52"/>
                    <a:pt x="21" y="52"/>
                  </a:cubicBezTo>
                  <a:cubicBezTo>
                    <a:pt x="21" y="52"/>
                    <a:pt x="333" y="184"/>
                    <a:pt x="946" y="184"/>
                  </a:cubicBezTo>
                  <a:cubicBezTo>
                    <a:pt x="1169" y="184"/>
                    <a:pt x="1433" y="163"/>
                    <a:pt x="1739" y="121"/>
                  </a:cubicBezTo>
                  <a:cubicBezTo>
                    <a:pt x="1761" y="121"/>
                    <a:pt x="1761" y="100"/>
                    <a:pt x="1761" y="79"/>
                  </a:cubicBezTo>
                  <a:cubicBezTo>
                    <a:pt x="1761" y="79"/>
                    <a:pt x="1739" y="52"/>
                    <a:pt x="1718" y="52"/>
                  </a:cubicBezTo>
                  <a:cubicBezTo>
                    <a:pt x="1433" y="100"/>
                    <a:pt x="1169" y="121"/>
                    <a:pt x="946" y="121"/>
                  </a:cubicBezTo>
                  <a:cubicBezTo>
                    <a:pt x="640" y="121"/>
                    <a:pt x="418" y="79"/>
                    <a:pt x="264" y="52"/>
                  </a:cubicBezTo>
                  <a:cubicBezTo>
                    <a:pt x="201" y="31"/>
                    <a:pt x="132" y="31"/>
                    <a:pt x="111" y="10"/>
                  </a:cubicBezTo>
                  <a:lnTo>
                    <a:pt x="42" y="10"/>
                  </a:lnTo>
                  <a:cubicBezTo>
                    <a:pt x="35" y="3"/>
                    <a:pt x="31"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3"/>
            <p:cNvSpPr/>
            <p:nvPr/>
          </p:nvSpPr>
          <p:spPr>
            <a:xfrm>
              <a:off x="9013355" y="2995962"/>
              <a:ext cx="171475" cy="15859"/>
            </a:xfrm>
            <a:custGeom>
              <a:rect b="b" l="l" r="r" t="t"/>
              <a:pathLst>
                <a:path extrusionOk="0" h="112" w="1211">
                  <a:moveTo>
                    <a:pt x="1169" y="1"/>
                  </a:moveTo>
                  <a:cubicBezTo>
                    <a:pt x="1036" y="22"/>
                    <a:pt x="835" y="43"/>
                    <a:pt x="661" y="43"/>
                  </a:cubicBezTo>
                  <a:cubicBezTo>
                    <a:pt x="487" y="43"/>
                    <a:pt x="333" y="22"/>
                    <a:pt x="222" y="22"/>
                  </a:cubicBezTo>
                  <a:lnTo>
                    <a:pt x="42" y="22"/>
                  </a:lnTo>
                  <a:cubicBezTo>
                    <a:pt x="21" y="22"/>
                    <a:pt x="0" y="22"/>
                    <a:pt x="0" y="43"/>
                  </a:cubicBezTo>
                  <a:cubicBezTo>
                    <a:pt x="0" y="70"/>
                    <a:pt x="21" y="70"/>
                    <a:pt x="21" y="91"/>
                  </a:cubicBezTo>
                  <a:cubicBezTo>
                    <a:pt x="21" y="91"/>
                    <a:pt x="333" y="112"/>
                    <a:pt x="661" y="112"/>
                  </a:cubicBezTo>
                  <a:cubicBezTo>
                    <a:pt x="835" y="112"/>
                    <a:pt x="1036" y="91"/>
                    <a:pt x="1190" y="70"/>
                  </a:cubicBezTo>
                  <a:cubicBezTo>
                    <a:pt x="1211" y="70"/>
                    <a:pt x="1211" y="43"/>
                    <a:pt x="1211" y="22"/>
                  </a:cubicBezTo>
                  <a:cubicBezTo>
                    <a:pt x="1211" y="22"/>
                    <a:pt x="1190" y="1"/>
                    <a:pt x="1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3"/>
            <p:cNvSpPr/>
            <p:nvPr/>
          </p:nvSpPr>
          <p:spPr>
            <a:xfrm>
              <a:off x="8907012" y="2896417"/>
              <a:ext cx="228397" cy="27894"/>
            </a:xfrm>
            <a:custGeom>
              <a:rect b="b" l="l" r="r" t="t"/>
              <a:pathLst>
                <a:path extrusionOk="0" h="197" w="1613">
                  <a:moveTo>
                    <a:pt x="48" y="1"/>
                  </a:moveTo>
                  <a:cubicBezTo>
                    <a:pt x="48" y="1"/>
                    <a:pt x="27" y="1"/>
                    <a:pt x="27" y="22"/>
                  </a:cubicBezTo>
                  <a:cubicBezTo>
                    <a:pt x="0" y="43"/>
                    <a:pt x="27" y="64"/>
                    <a:pt x="48" y="64"/>
                  </a:cubicBezTo>
                  <a:cubicBezTo>
                    <a:pt x="48" y="64"/>
                    <a:pt x="466" y="196"/>
                    <a:pt x="1238" y="196"/>
                  </a:cubicBezTo>
                  <a:lnTo>
                    <a:pt x="1565" y="196"/>
                  </a:lnTo>
                  <a:cubicBezTo>
                    <a:pt x="1586" y="196"/>
                    <a:pt x="1613" y="175"/>
                    <a:pt x="1613" y="154"/>
                  </a:cubicBezTo>
                  <a:cubicBezTo>
                    <a:pt x="1613" y="154"/>
                    <a:pt x="1586" y="133"/>
                    <a:pt x="1565" y="133"/>
                  </a:cubicBezTo>
                  <a:lnTo>
                    <a:pt x="1238" y="133"/>
                  </a:lnTo>
                  <a:cubicBezTo>
                    <a:pt x="862" y="133"/>
                    <a:pt x="556" y="112"/>
                    <a:pt x="355" y="64"/>
                  </a:cubicBezTo>
                  <a:cubicBezTo>
                    <a:pt x="265" y="43"/>
                    <a:pt x="180" y="43"/>
                    <a:pt x="133" y="22"/>
                  </a:cubicBezTo>
                  <a:cubicBezTo>
                    <a:pt x="111" y="22"/>
                    <a:pt x="90" y="22"/>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3"/>
            <p:cNvSpPr/>
            <p:nvPr/>
          </p:nvSpPr>
          <p:spPr>
            <a:xfrm>
              <a:off x="7634300" y="2862000"/>
              <a:ext cx="546698" cy="1682975"/>
            </a:xfrm>
            <a:custGeom>
              <a:rect b="b" l="l" r="r" t="t"/>
              <a:pathLst>
                <a:path extrusionOk="0" h="11987" w="3861">
                  <a:moveTo>
                    <a:pt x="1983" y="1"/>
                  </a:moveTo>
                  <a:cubicBezTo>
                    <a:pt x="1983" y="1"/>
                    <a:pt x="48" y="3680"/>
                    <a:pt x="27" y="4383"/>
                  </a:cubicBezTo>
                  <a:cubicBezTo>
                    <a:pt x="1" y="5087"/>
                    <a:pt x="2623" y="11764"/>
                    <a:pt x="2824" y="11986"/>
                  </a:cubicBezTo>
                  <a:lnTo>
                    <a:pt x="3860" y="11590"/>
                  </a:lnTo>
                  <a:lnTo>
                    <a:pt x="3749" y="9010"/>
                  </a:lnTo>
                  <a:lnTo>
                    <a:pt x="3152" y="4627"/>
                  </a:lnTo>
                  <a:lnTo>
                    <a:pt x="3749" y="3548"/>
                  </a:lnTo>
                  <a:lnTo>
                    <a:pt x="3701" y="2025"/>
                  </a:lnTo>
                  <a:lnTo>
                    <a:pt x="19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3"/>
            <p:cNvSpPr/>
            <p:nvPr/>
          </p:nvSpPr>
          <p:spPr>
            <a:xfrm>
              <a:off x="7915096" y="2856061"/>
              <a:ext cx="686606" cy="1730857"/>
            </a:xfrm>
            <a:custGeom>
              <a:rect b="b" l="l" r="r" t="t"/>
              <a:pathLst>
                <a:path extrusionOk="0" h="12224" w="4849">
                  <a:moveTo>
                    <a:pt x="0" y="0"/>
                  </a:moveTo>
                  <a:lnTo>
                    <a:pt x="1391" y="1586"/>
                  </a:lnTo>
                  <a:lnTo>
                    <a:pt x="1718" y="2025"/>
                  </a:lnTo>
                  <a:cubicBezTo>
                    <a:pt x="1718" y="2025"/>
                    <a:pt x="1766" y="11299"/>
                    <a:pt x="1919" y="12224"/>
                  </a:cubicBezTo>
                  <a:lnTo>
                    <a:pt x="3965" y="12113"/>
                  </a:lnTo>
                  <a:cubicBezTo>
                    <a:pt x="3965" y="12113"/>
                    <a:pt x="4806" y="1322"/>
                    <a:pt x="4848" y="328"/>
                  </a:cubicBezTo>
                  <a:lnTo>
                    <a:pt x="4848" y="328"/>
                  </a:lnTo>
                  <a:cubicBezTo>
                    <a:pt x="4848" y="328"/>
                    <a:pt x="4156" y="527"/>
                    <a:pt x="3066" y="527"/>
                  </a:cubicBezTo>
                  <a:cubicBezTo>
                    <a:pt x="2233" y="527"/>
                    <a:pt x="1166" y="41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3"/>
            <p:cNvSpPr/>
            <p:nvPr/>
          </p:nvSpPr>
          <p:spPr>
            <a:xfrm>
              <a:off x="8651705" y="2718142"/>
              <a:ext cx="137208" cy="107612"/>
            </a:xfrm>
            <a:custGeom>
              <a:rect b="b" l="l" r="r" t="t"/>
              <a:pathLst>
                <a:path extrusionOk="0" h="760" w="969">
                  <a:moveTo>
                    <a:pt x="917" y="0"/>
                  </a:moveTo>
                  <a:cubicBezTo>
                    <a:pt x="828" y="0"/>
                    <a:pt x="431" y="271"/>
                    <a:pt x="217" y="398"/>
                  </a:cubicBezTo>
                  <a:cubicBezTo>
                    <a:pt x="1" y="530"/>
                    <a:pt x="1" y="683"/>
                    <a:pt x="85" y="752"/>
                  </a:cubicBezTo>
                  <a:cubicBezTo>
                    <a:pt x="96" y="757"/>
                    <a:pt x="109" y="760"/>
                    <a:pt x="123" y="760"/>
                  </a:cubicBezTo>
                  <a:cubicBezTo>
                    <a:pt x="231" y="760"/>
                    <a:pt x="429" y="636"/>
                    <a:pt x="508" y="599"/>
                  </a:cubicBezTo>
                  <a:cubicBezTo>
                    <a:pt x="508" y="599"/>
                    <a:pt x="968" y="49"/>
                    <a:pt x="926" y="1"/>
                  </a:cubicBezTo>
                  <a:cubicBezTo>
                    <a:pt x="923" y="1"/>
                    <a:pt x="920" y="0"/>
                    <a:pt x="917" y="0"/>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3"/>
            <p:cNvSpPr/>
            <p:nvPr/>
          </p:nvSpPr>
          <p:spPr>
            <a:xfrm>
              <a:off x="7753387" y="1838662"/>
              <a:ext cx="1244359" cy="1103025"/>
            </a:xfrm>
            <a:custGeom>
              <a:rect b="b" l="l" r="r" t="t"/>
              <a:pathLst>
                <a:path extrusionOk="0" h="7790" w="8788">
                  <a:moveTo>
                    <a:pt x="640" y="0"/>
                  </a:moveTo>
                  <a:cubicBezTo>
                    <a:pt x="265" y="661"/>
                    <a:pt x="0" y="1983"/>
                    <a:pt x="0" y="1983"/>
                  </a:cubicBezTo>
                  <a:cubicBezTo>
                    <a:pt x="175" y="2205"/>
                    <a:pt x="1253" y="2401"/>
                    <a:pt x="1253" y="2401"/>
                  </a:cubicBezTo>
                  <a:lnTo>
                    <a:pt x="397" y="7053"/>
                  </a:lnTo>
                  <a:cubicBezTo>
                    <a:pt x="1849" y="7627"/>
                    <a:pt x="3095" y="7789"/>
                    <a:pt x="4039" y="7789"/>
                  </a:cubicBezTo>
                  <a:cubicBezTo>
                    <a:pt x="5271" y="7789"/>
                    <a:pt x="5990" y="7513"/>
                    <a:pt x="5990" y="7513"/>
                  </a:cubicBezTo>
                  <a:lnTo>
                    <a:pt x="6561" y="3701"/>
                  </a:lnTo>
                  <a:lnTo>
                    <a:pt x="7069" y="4563"/>
                  </a:lnTo>
                  <a:lnTo>
                    <a:pt x="8787" y="3638"/>
                  </a:lnTo>
                  <a:cubicBezTo>
                    <a:pt x="8591" y="2998"/>
                    <a:pt x="7730" y="2030"/>
                    <a:pt x="7730" y="2030"/>
                  </a:cubicBezTo>
                  <a:cubicBezTo>
                    <a:pt x="7090" y="1322"/>
                    <a:pt x="4933" y="994"/>
                    <a:pt x="4933" y="994"/>
                  </a:cubicBezTo>
                  <a:lnTo>
                    <a:pt x="3653" y="793"/>
                  </a:lnTo>
                  <a:cubicBezTo>
                    <a:pt x="2025" y="265"/>
                    <a:pt x="640" y="0"/>
                    <a:pt x="6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3"/>
            <p:cNvSpPr/>
            <p:nvPr/>
          </p:nvSpPr>
          <p:spPr>
            <a:xfrm>
              <a:off x="7366250" y="1232754"/>
              <a:ext cx="767317" cy="862030"/>
            </a:xfrm>
            <a:custGeom>
              <a:rect b="b" l="l" r="r" t="t"/>
              <a:pathLst>
                <a:path extrusionOk="0" h="6088" w="5419">
                  <a:moveTo>
                    <a:pt x="4488" y="0"/>
                  </a:moveTo>
                  <a:cubicBezTo>
                    <a:pt x="4341" y="0"/>
                    <a:pt x="3928" y="406"/>
                    <a:pt x="3702" y="711"/>
                  </a:cubicBezTo>
                  <a:cubicBezTo>
                    <a:pt x="3702" y="711"/>
                    <a:pt x="3966" y="182"/>
                    <a:pt x="3834" y="118"/>
                  </a:cubicBezTo>
                  <a:cubicBezTo>
                    <a:pt x="3822" y="114"/>
                    <a:pt x="3809" y="112"/>
                    <a:pt x="3797" y="112"/>
                  </a:cubicBezTo>
                  <a:cubicBezTo>
                    <a:pt x="3673" y="112"/>
                    <a:pt x="3536" y="312"/>
                    <a:pt x="3416" y="494"/>
                  </a:cubicBezTo>
                  <a:cubicBezTo>
                    <a:pt x="3284" y="711"/>
                    <a:pt x="2999" y="1176"/>
                    <a:pt x="2999" y="1176"/>
                  </a:cubicBezTo>
                  <a:cubicBezTo>
                    <a:pt x="2999" y="1176"/>
                    <a:pt x="1983" y="1900"/>
                    <a:pt x="1169" y="2847"/>
                  </a:cubicBezTo>
                  <a:cubicBezTo>
                    <a:pt x="683" y="3444"/>
                    <a:pt x="265" y="3952"/>
                    <a:pt x="1" y="4655"/>
                  </a:cubicBezTo>
                  <a:cubicBezTo>
                    <a:pt x="1" y="4655"/>
                    <a:pt x="1127" y="5733"/>
                    <a:pt x="2776" y="6087"/>
                  </a:cubicBezTo>
                  <a:lnTo>
                    <a:pt x="3374" y="4279"/>
                  </a:lnTo>
                  <a:lnTo>
                    <a:pt x="2533" y="4015"/>
                  </a:lnTo>
                  <a:cubicBezTo>
                    <a:pt x="2533" y="4015"/>
                    <a:pt x="3924" y="2318"/>
                    <a:pt x="4098" y="2165"/>
                  </a:cubicBezTo>
                  <a:cubicBezTo>
                    <a:pt x="4098" y="2165"/>
                    <a:pt x="4116" y="2168"/>
                    <a:pt x="4164" y="2168"/>
                  </a:cubicBezTo>
                  <a:cubicBezTo>
                    <a:pt x="4236" y="2168"/>
                    <a:pt x="4376" y="2160"/>
                    <a:pt x="4627" y="2122"/>
                  </a:cubicBezTo>
                  <a:cubicBezTo>
                    <a:pt x="5023" y="2053"/>
                    <a:pt x="5198" y="1990"/>
                    <a:pt x="5198" y="1900"/>
                  </a:cubicBezTo>
                  <a:cubicBezTo>
                    <a:pt x="5198" y="1842"/>
                    <a:pt x="5162" y="1744"/>
                    <a:pt x="4804" y="1744"/>
                  </a:cubicBezTo>
                  <a:cubicBezTo>
                    <a:pt x="4771" y="1744"/>
                    <a:pt x="4735" y="1745"/>
                    <a:pt x="4696" y="1747"/>
                  </a:cubicBezTo>
                  <a:lnTo>
                    <a:pt x="4585" y="1636"/>
                  </a:lnTo>
                  <a:cubicBezTo>
                    <a:pt x="4585" y="1636"/>
                    <a:pt x="5330" y="864"/>
                    <a:pt x="5378" y="779"/>
                  </a:cubicBezTo>
                  <a:cubicBezTo>
                    <a:pt x="5418" y="709"/>
                    <a:pt x="5388" y="666"/>
                    <a:pt x="5281" y="666"/>
                  </a:cubicBezTo>
                  <a:cubicBezTo>
                    <a:pt x="5221" y="666"/>
                    <a:pt x="5135" y="680"/>
                    <a:pt x="5023" y="711"/>
                  </a:cubicBezTo>
                  <a:cubicBezTo>
                    <a:pt x="4738" y="800"/>
                    <a:pt x="4585" y="954"/>
                    <a:pt x="4585" y="954"/>
                  </a:cubicBezTo>
                  <a:cubicBezTo>
                    <a:pt x="4585" y="954"/>
                    <a:pt x="4780" y="668"/>
                    <a:pt x="4912" y="446"/>
                  </a:cubicBezTo>
                  <a:cubicBezTo>
                    <a:pt x="5066" y="251"/>
                    <a:pt x="5002" y="182"/>
                    <a:pt x="4912" y="182"/>
                  </a:cubicBezTo>
                  <a:cubicBezTo>
                    <a:pt x="4850" y="182"/>
                    <a:pt x="4310" y="591"/>
                    <a:pt x="4171" y="815"/>
                  </a:cubicBezTo>
                  <a:lnTo>
                    <a:pt x="4171" y="815"/>
                  </a:lnTo>
                  <a:cubicBezTo>
                    <a:pt x="4217" y="740"/>
                    <a:pt x="4621" y="67"/>
                    <a:pt x="4516" y="7"/>
                  </a:cubicBezTo>
                  <a:cubicBezTo>
                    <a:pt x="4508" y="3"/>
                    <a:pt x="4499" y="0"/>
                    <a:pt x="4488" y="0"/>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3"/>
            <p:cNvSpPr/>
            <p:nvPr/>
          </p:nvSpPr>
          <p:spPr>
            <a:xfrm>
              <a:off x="7363276" y="1888789"/>
              <a:ext cx="399163" cy="211968"/>
            </a:xfrm>
            <a:custGeom>
              <a:rect b="b" l="l" r="r" t="t"/>
              <a:pathLst>
                <a:path extrusionOk="0" h="1497" w="2819">
                  <a:moveTo>
                    <a:pt x="1" y="1"/>
                  </a:moveTo>
                  <a:lnTo>
                    <a:pt x="1" y="64"/>
                  </a:lnTo>
                  <a:cubicBezTo>
                    <a:pt x="1" y="64"/>
                    <a:pt x="1121" y="1148"/>
                    <a:pt x="2776" y="1497"/>
                  </a:cubicBezTo>
                  <a:cubicBezTo>
                    <a:pt x="2797" y="1497"/>
                    <a:pt x="2819" y="1476"/>
                    <a:pt x="2819" y="1454"/>
                  </a:cubicBezTo>
                  <a:cubicBezTo>
                    <a:pt x="2819" y="1454"/>
                    <a:pt x="2819" y="1433"/>
                    <a:pt x="2797" y="1433"/>
                  </a:cubicBezTo>
                  <a:cubicBezTo>
                    <a:pt x="1983" y="1254"/>
                    <a:pt x="1280" y="905"/>
                    <a:pt x="815" y="593"/>
                  </a:cubicBezTo>
                  <a:cubicBezTo>
                    <a:pt x="572" y="439"/>
                    <a:pt x="376" y="286"/>
                    <a:pt x="244" y="175"/>
                  </a:cubicBezTo>
                  <a:cubicBezTo>
                    <a:pt x="175" y="133"/>
                    <a:pt x="133" y="90"/>
                    <a:pt x="91" y="64"/>
                  </a:cubicBezTo>
                  <a:cubicBezTo>
                    <a:pt x="91" y="43"/>
                    <a:pt x="64" y="22"/>
                    <a:pt x="64" y="22"/>
                  </a:cubicBezTo>
                  <a:cubicBezTo>
                    <a:pt x="43" y="22"/>
                    <a:pt x="43" y="1"/>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3"/>
            <p:cNvSpPr/>
            <p:nvPr/>
          </p:nvSpPr>
          <p:spPr>
            <a:xfrm>
              <a:off x="8710894" y="2350689"/>
              <a:ext cx="446315" cy="705426"/>
            </a:xfrm>
            <a:custGeom>
              <a:rect b="b" l="l" r="r" t="t"/>
              <a:pathLst>
                <a:path extrusionOk="0" h="4982" w="3152">
                  <a:moveTo>
                    <a:pt x="2004" y="1"/>
                  </a:moveTo>
                  <a:lnTo>
                    <a:pt x="1190" y="418"/>
                  </a:lnTo>
                  <a:lnTo>
                    <a:pt x="286" y="899"/>
                  </a:lnTo>
                  <a:cubicBezTo>
                    <a:pt x="460" y="1254"/>
                    <a:pt x="968" y="2158"/>
                    <a:pt x="968" y="2158"/>
                  </a:cubicBezTo>
                  <a:cubicBezTo>
                    <a:pt x="772" y="2311"/>
                    <a:pt x="571" y="2443"/>
                    <a:pt x="460" y="2575"/>
                  </a:cubicBezTo>
                  <a:cubicBezTo>
                    <a:pt x="175" y="2819"/>
                    <a:pt x="90" y="3014"/>
                    <a:pt x="42" y="3194"/>
                  </a:cubicBezTo>
                  <a:cubicBezTo>
                    <a:pt x="0" y="3437"/>
                    <a:pt x="0" y="4072"/>
                    <a:pt x="64" y="4294"/>
                  </a:cubicBezTo>
                  <a:cubicBezTo>
                    <a:pt x="128" y="4522"/>
                    <a:pt x="402" y="4982"/>
                    <a:pt x="562" y="4982"/>
                  </a:cubicBezTo>
                  <a:cubicBezTo>
                    <a:pt x="573" y="4982"/>
                    <a:pt x="583" y="4980"/>
                    <a:pt x="592" y="4976"/>
                  </a:cubicBezTo>
                  <a:cubicBezTo>
                    <a:pt x="640" y="4954"/>
                    <a:pt x="571" y="4822"/>
                    <a:pt x="550" y="4690"/>
                  </a:cubicBezTo>
                  <a:cubicBezTo>
                    <a:pt x="508" y="4516"/>
                    <a:pt x="487" y="4336"/>
                    <a:pt x="487" y="4336"/>
                  </a:cubicBezTo>
                  <a:lnTo>
                    <a:pt x="487" y="4336"/>
                  </a:lnTo>
                  <a:cubicBezTo>
                    <a:pt x="601" y="4642"/>
                    <a:pt x="861" y="4912"/>
                    <a:pt x="987" y="4912"/>
                  </a:cubicBezTo>
                  <a:cubicBezTo>
                    <a:pt x="1007" y="4912"/>
                    <a:pt x="1024" y="4905"/>
                    <a:pt x="1036" y="4891"/>
                  </a:cubicBezTo>
                  <a:cubicBezTo>
                    <a:pt x="1147" y="4759"/>
                    <a:pt x="883" y="4252"/>
                    <a:pt x="883" y="4251"/>
                  </a:cubicBezTo>
                  <a:lnTo>
                    <a:pt x="883" y="4251"/>
                  </a:lnTo>
                  <a:cubicBezTo>
                    <a:pt x="1054" y="4501"/>
                    <a:pt x="1311" y="4703"/>
                    <a:pt x="1447" y="4703"/>
                  </a:cubicBezTo>
                  <a:cubicBezTo>
                    <a:pt x="1466" y="4703"/>
                    <a:pt x="1483" y="4699"/>
                    <a:pt x="1496" y="4690"/>
                  </a:cubicBezTo>
                  <a:cubicBezTo>
                    <a:pt x="1629" y="4600"/>
                    <a:pt x="1280" y="4008"/>
                    <a:pt x="1280" y="4008"/>
                  </a:cubicBezTo>
                  <a:lnTo>
                    <a:pt x="1280" y="4008"/>
                  </a:lnTo>
                  <a:cubicBezTo>
                    <a:pt x="1422" y="4207"/>
                    <a:pt x="1713" y="4360"/>
                    <a:pt x="1838" y="4360"/>
                  </a:cubicBezTo>
                  <a:cubicBezTo>
                    <a:pt x="1866" y="4360"/>
                    <a:pt x="1885" y="4352"/>
                    <a:pt x="1893" y="4336"/>
                  </a:cubicBezTo>
                  <a:cubicBezTo>
                    <a:pt x="1962" y="4251"/>
                    <a:pt x="1475" y="3675"/>
                    <a:pt x="1475" y="3675"/>
                  </a:cubicBezTo>
                  <a:lnTo>
                    <a:pt x="1385" y="3215"/>
                  </a:lnTo>
                  <a:cubicBezTo>
                    <a:pt x="1385" y="3215"/>
                    <a:pt x="2887" y="2443"/>
                    <a:pt x="3019" y="2221"/>
                  </a:cubicBezTo>
                  <a:cubicBezTo>
                    <a:pt x="3151" y="2004"/>
                    <a:pt x="2004" y="1"/>
                    <a:pt x="2004" y="1"/>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3"/>
            <p:cNvSpPr/>
            <p:nvPr/>
          </p:nvSpPr>
          <p:spPr>
            <a:xfrm>
              <a:off x="8745304" y="2344742"/>
              <a:ext cx="255442" cy="137064"/>
            </a:xfrm>
            <a:custGeom>
              <a:rect b="b" l="l" r="r" t="t"/>
              <a:pathLst>
                <a:path extrusionOk="0" h="968" w="1804">
                  <a:moveTo>
                    <a:pt x="1772" y="0"/>
                  </a:moveTo>
                  <a:cubicBezTo>
                    <a:pt x="1766" y="0"/>
                    <a:pt x="1761" y="6"/>
                    <a:pt x="1761" y="16"/>
                  </a:cubicBezTo>
                  <a:lnTo>
                    <a:pt x="926" y="439"/>
                  </a:lnTo>
                  <a:lnTo>
                    <a:pt x="22" y="899"/>
                  </a:lnTo>
                  <a:cubicBezTo>
                    <a:pt x="0" y="920"/>
                    <a:pt x="0" y="920"/>
                    <a:pt x="0" y="941"/>
                  </a:cubicBezTo>
                  <a:cubicBezTo>
                    <a:pt x="22" y="968"/>
                    <a:pt x="22" y="968"/>
                    <a:pt x="43" y="968"/>
                  </a:cubicBezTo>
                  <a:lnTo>
                    <a:pt x="947" y="481"/>
                  </a:lnTo>
                  <a:lnTo>
                    <a:pt x="1782" y="64"/>
                  </a:lnTo>
                  <a:cubicBezTo>
                    <a:pt x="1803" y="64"/>
                    <a:pt x="1803" y="43"/>
                    <a:pt x="1782" y="16"/>
                  </a:cubicBezTo>
                  <a:cubicBezTo>
                    <a:pt x="1782" y="6"/>
                    <a:pt x="1777" y="0"/>
                    <a:pt x="1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3"/>
            <p:cNvSpPr/>
            <p:nvPr/>
          </p:nvSpPr>
          <p:spPr>
            <a:xfrm>
              <a:off x="8892002" y="2662069"/>
              <a:ext cx="252468" cy="309385"/>
            </a:xfrm>
            <a:custGeom>
              <a:rect b="b" l="l" r="r" t="t"/>
              <a:pathLst>
                <a:path extrusionOk="0" h="2185" w="1783">
                  <a:moveTo>
                    <a:pt x="1719" y="1"/>
                  </a:moveTo>
                  <a:cubicBezTo>
                    <a:pt x="1692" y="22"/>
                    <a:pt x="1671" y="70"/>
                    <a:pt x="1608" y="112"/>
                  </a:cubicBezTo>
                  <a:cubicBezTo>
                    <a:pt x="1428" y="244"/>
                    <a:pt x="1058" y="466"/>
                    <a:pt x="725" y="662"/>
                  </a:cubicBezTo>
                  <a:cubicBezTo>
                    <a:pt x="550" y="752"/>
                    <a:pt x="397" y="815"/>
                    <a:pt x="286" y="884"/>
                  </a:cubicBezTo>
                  <a:cubicBezTo>
                    <a:pt x="175" y="947"/>
                    <a:pt x="106" y="974"/>
                    <a:pt x="106" y="974"/>
                  </a:cubicBezTo>
                  <a:cubicBezTo>
                    <a:pt x="85" y="995"/>
                    <a:pt x="85" y="995"/>
                    <a:pt x="85" y="1016"/>
                  </a:cubicBezTo>
                  <a:lnTo>
                    <a:pt x="154" y="1476"/>
                  </a:lnTo>
                  <a:lnTo>
                    <a:pt x="175" y="1502"/>
                  </a:lnTo>
                  <a:lnTo>
                    <a:pt x="239" y="1566"/>
                  </a:lnTo>
                  <a:cubicBezTo>
                    <a:pt x="307" y="1656"/>
                    <a:pt x="397" y="1767"/>
                    <a:pt x="461" y="1873"/>
                  </a:cubicBezTo>
                  <a:cubicBezTo>
                    <a:pt x="503" y="1920"/>
                    <a:pt x="529" y="1984"/>
                    <a:pt x="572" y="2031"/>
                  </a:cubicBezTo>
                  <a:cubicBezTo>
                    <a:pt x="593" y="2073"/>
                    <a:pt x="593" y="2095"/>
                    <a:pt x="593" y="2116"/>
                  </a:cubicBezTo>
                  <a:cubicBezTo>
                    <a:pt x="593" y="2116"/>
                    <a:pt x="593" y="2137"/>
                    <a:pt x="550" y="2137"/>
                  </a:cubicBezTo>
                  <a:cubicBezTo>
                    <a:pt x="461" y="2137"/>
                    <a:pt x="328" y="2073"/>
                    <a:pt x="64" y="1809"/>
                  </a:cubicBezTo>
                  <a:lnTo>
                    <a:pt x="22" y="1809"/>
                  </a:lnTo>
                  <a:cubicBezTo>
                    <a:pt x="1" y="1830"/>
                    <a:pt x="1" y="1851"/>
                    <a:pt x="22" y="1851"/>
                  </a:cubicBezTo>
                  <a:cubicBezTo>
                    <a:pt x="286" y="2137"/>
                    <a:pt x="439" y="2184"/>
                    <a:pt x="550" y="2184"/>
                  </a:cubicBezTo>
                  <a:cubicBezTo>
                    <a:pt x="614" y="2184"/>
                    <a:pt x="635" y="2163"/>
                    <a:pt x="635" y="2163"/>
                  </a:cubicBezTo>
                  <a:lnTo>
                    <a:pt x="662" y="2163"/>
                  </a:lnTo>
                  <a:lnTo>
                    <a:pt x="662" y="2116"/>
                  </a:lnTo>
                  <a:cubicBezTo>
                    <a:pt x="662" y="2095"/>
                    <a:pt x="662" y="2073"/>
                    <a:pt x="635" y="2031"/>
                  </a:cubicBezTo>
                  <a:cubicBezTo>
                    <a:pt x="593" y="1941"/>
                    <a:pt x="482" y="1788"/>
                    <a:pt x="397" y="1677"/>
                  </a:cubicBezTo>
                  <a:cubicBezTo>
                    <a:pt x="307" y="1545"/>
                    <a:pt x="217" y="1455"/>
                    <a:pt x="217" y="1455"/>
                  </a:cubicBezTo>
                  <a:lnTo>
                    <a:pt x="158" y="1024"/>
                  </a:lnTo>
                  <a:lnTo>
                    <a:pt x="158" y="1024"/>
                  </a:lnTo>
                  <a:cubicBezTo>
                    <a:pt x="248" y="976"/>
                    <a:pt x="564" y="807"/>
                    <a:pt x="899" y="620"/>
                  </a:cubicBezTo>
                  <a:cubicBezTo>
                    <a:pt x="1079" y="530"/>
                    <a:pt x="1275" y="397"/>
                    <a:pt x="1455" y="313"/>
                  </a:cubicBezTo>
                  <a:cubicBezTo>
                    <a:pt x="1518" y="244"/>
                    <a:pt x="1608" y="202"/>
                    <a:pt x="1650" y="154"/>
                  </a:cubicBezTo>
                  <a:cubicBezTo>
                    <a:pt x="1719" y="112"/>
                    <a:pt x="1740" y="91"/>
                    <a:pt x="1761" y="49"/>
                  </a:cubicBezTo>
                  <a:cubicBezTo>
                    <a:pt x="1782" y="22"/>
                    <a:pt x="1782" y="1"/>
                    <a:pt x="1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3"/>
            <p:cNvSpPr/>
            <p:nvPr/>
          </p:nvSpPr>
          <p:spPr>
            <a:xfrm>
              <a:off x="8713868" y="2710071"/>
              <a:ext cx="65984" cy="98975"/>
            </a:xfrm>
            <a:custGeom>
              <a:rect b="b" l="l" r="r" t="t"/>
              <a:pathLst>
                <a:path extrusionOk="0" h="699" w="466">
                  <a:moveTo>
                    <a:pt x="432" y="0"/>
                  </a:moveTo>
                  <a:cubicBezTo>
                    <a:pt x="423" y="0"/>
                    <a:pt x="418" y="6"/>
                    <a:pt x="418" y="16"/>
                  </a:cubicBezTo>
                  <a:cubicBezTo>
                    <a:pt x="133" y="259"/>
                    <a:pt x="43" y="455"/>
                    <a:pt x="0" y="656"/>
                  </a:cubicBezTo>
                  <a:cubicBezTo>
                    <a:pt x="0" y="677"/>
                    <a:pt x="0" y="698"/>
                    <a:pt x="21" y="698"/>
                  </a:cubicBezTo>
                  <a:cubicBezTo>
                    <a:pt x="43" y="698"/>
                    <a:pt x="69" y="677"/>
                    <a:pt x="69" y="677"/>
                  </a:cubicBezTo>
                  <a:cubicBezTo>
                    <a:pt x="111" y="476"/>
                    <a:pt x="175" y="302"/>
                    <a:pt x="466" y="58"/>
                  </a:cubicBezTo>
                  <a:lnTo>
                    <a:pt x="466" y="16"/>
                  </a:lnTo>
                  <a:cubicBezTo>
                    <a:pt x="452" y="6"/>
                    <a:pt x="440" y="0"/>
                    <a:pt x="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3"/>
            <p:cNvSpPr/>
            <p:nvPr/>
          </p:nvSpPr>
          <p:spPr>
            <a:xfrm>
              <a:off x="8199573" y="1606296"/>
              <a:ext cx="355693" cy="431582"/>
            </a:xfrm>
            <a:custGeom>
              <a:rect b="b" l="l" r="r" t="t"/>
              <a:pathLst>
                <a:path extrusionOk="0" h="3048" w="2512">
                  <a:moveTo>
                    <a:pt x="1173" y="1"/>
                  </a:moveTo>
                  <a:cubicBezTo>
                    <a:pt x="746" y="1"/>
                    <a:pt x="571" y="124"/>
                    <a:pt x="571" y="124"/>
                  </a:cubicBezTo>
                  <a:cubicBezTo>
                    <a:pt x="0" y="1731"/>
                    <a:pt x="460" y="2149"/>
                    <a:pt x="460" y="2149"/>
                  </a:cubicBezTo>
                  <a:lnTo>
                    <a:pt x="502" y="2434"/>
                  </a:lnTo>
                  <a:cubicBezTo>
                    <a:pt x="502" y="2434"/>
                    <a:pt x="502" y="2942"/>
                    <a:pt x="947" y="3032"/>
                  </a:cubicBezTo>
                  <a:cubicBezTo>
                    <a:pt x="1001" y="3043"/>
                    <a:pt x="1052" y="3048"/>
                    <a:pt x="1101" y="3048"/>
                  </a:cubicBezTo>
                  <a:cubicBezTo>
                    <a:pt x="1550" y="3048"/>
                    <a:pt x="1782" y="2635"/>
                    <a:pt x="1782" y="2635"/>
                  </a:cubicBezTo>
                  <a:lnTo>
                    <a:pt x="1914" y="2350"/>
                  </a:lnTo>
                  <a:cubicBezTo>
                    <a:pt x="1914" y="2350"/>
                    <a:pt x="2485" y="2059"/>
                    <a:pt x="2512" y="520"/>
                  </a:cubicBezTo>
                  <a:cubicBezTo>
                    <a:pt x="2512" y="520"/>
                    <a:pt x="2289" y="166"/>
                    <a:pt x="1586" y="34"/>
                  </a:cubicBezTo>
                  <a:cubicBezTo>
                    <a:pt x="1428" y="10"/>
                    <a:pt x="1291" y="1"/>
                    <a:pt x="1173" y="1"/>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3"/>
            <p:cNvSpPr/>
            <p:nvPr/>
          </p:nvSpPr>
          <p:spPr>
            <a:xfrm>
              <a:off x="8457853" y="1558435"/>
              <a:ext cx="196962" cy="233915"/>
            </a:xfrm>
            <a:custGeom>
              <a:rect b="b" l="l" r="r" t="t"/>
              <a:pathLst>
                <a:path extrusionOk="0" h="1652" w="1391">
                  <a:moveTo>
                    <a:pt x="572" y="0"/>
                  </a:moveTo>
                  <a:cubicBezTo>
                    <a:pt x="387" y="0"/>
                    <a:pt x="291" y="150"/>
                    <a:pt x="291" y="150"/>
                  </a:cubicBezTo>
                  <a:lnTo>
                    <a:pt x="0" y="483"/>
                  </a:lnTo>
                  <a:lnTo>
                    <a:pt x="688" y="858"/>
                  </a:lnTo>
                  <a:lnTo>
                    <a:pt x="508" y="1630"/>
                  </a:lnTo>
                  <a:lnTo>
                    <a:pt x="640" y="1652"/>
                  </a:lnTo>
                  <a:lnTo>
                    <a:pt x="904" y="880"/>
                  </a:lnTo>
                  <a:cubicBezTo>
                    <a:pt x="904" y="880"/>
                    <a:pt x="1391" y="483"/>
                    <a:pt x="862" y="108"/>
                  </a:cubicBezTo>
                  <a:cubicBezTo>
                    <a:pt x="749" y="28"/>
                    <a:pt x="652" y="0"/>
                    <a:pt x="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3"/>
            <p:cNvSpPr/>
            <p:nvPr/>
          </p:nvSpPr>
          <p:spPr>
            <a:xfrm>
              <a:off x="8228742" y="1527708"/>
              <a:ext cx="116960" cy="225561"/>
            </a:xfrm>
            <a:custGeom>
              <a:rect b="b" l="l" r="r" t="t"/>
              <a:pathLst>
                <a:path extrusionOk="0" h="1593" w="826">
                  <a:moveTo>
                    <a:pt x="687" y="1"/>
                  </a:moveTo>
                  <a:cubicBezTo>
                    <a:pt x="439" y="1"/>
                    <a:pt x="0" y="174"/>
                    <a:pt x="164" y="764"/>
                  </a:cubicBezTo>
                  <a:cubicBezTo>
                    <a:pt x="164" y="764"/>
                    <a:pt x="101" y="1208"/>
                    <a:pt x="101" y="1424"/>
                  </a:cubicBezTo>
                  <a:cubicBezTo>
                    <a:pt x="101" y="1543"/>
                    <a:pt x="145" y="1592"/>
                    <a:pt x="185" y="1592"/>
                  </a:cubicBezTo>
                  <a:cubicBezTo>
                    <a:pt x="221" y="1592"/>
                    <a:pt x="254" y="1555"/>
                    <a:pt x="254" y="1493"/>
                  </a:cubicBezTo>
                  <a:cubicBezTo>
                    <a:pt x="254" y="1472"/>
                    <a:pt x="407" y="742"/>
                    <a:pt x="407" y="742"/>
                  </a:cubicBezTo>
                  <a:lnTo>
                    <a:pt x="825" y="631"/>
                  </a:lnTo>
                  <a:lnTo>
                    <a:pt x="804" y="18"/>
                  </a:lnTo>
                  <a:cubicBezTo>
                    <a:pt x="776" y="7"/>
                    <a:pt x="735"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3"/>
            <p:cNvSpPr/>
            <p:nvPr/>
          </p:nvSpPr>
          <p:spPr>
            <a:xfrm>
              <a:off x="8323757" y="1465687"/>
              <a:ext cx="208998" cy="164250"/>
            </a:xfrm>
            <a:custGeom>
              <a:rect b="b" l="l" r="r" t="t"/>
              <a:pathLst>
                <a:path extrusionOk="0" h="1160" w="1476">
                  <a:moveTo>
                    <a:pt x="710" y="1"/>
                  </a:moveTo>
                  <a:cubicBezTo>
                    <a:pt x="621" y="1"/>
                    <a:pt x="524" y="19"/>
                    <a:pt x="419" y="60"/>
                  </a:cubicBezTo>
                  <a:cubicBezTo>
                    <a:pt x="70" y="192"/>
                    <a:pt x="1" y="1069"/>
                    <a:pt x="1" y="1069"/>
                  </a:cubicBezTo>
                  <a:lnTo>
                    <a:pt x="1058" y="1159"/>
                  </a:lnTo>
                  <a:cubicBezTo>
                    <a:pt x="1058" y="1159"/>
                    <a:pt x="1476" y="720"/>
                    <a:pt x="1344" y="435"/>
                  </a:cubicBezTo>
                  <a:cubicBezTo>
                    <a:pt x="1225" y="210"/>
                    <a:pt x="1015" y="1"/>
                    <a:pt x="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3"/>
            <p:cNvSpPr/>
            <p:nvPr/>
          </p:nvSpPr>
          <p:spPr>
            <a:xfrm>
              <a:off x="8208493" y="1700460"/>
              <a:ext cx="59329" cy="91895"/>
            </a:xfrm>
            <a:custGeom>
              <a:rect b="b" l="l" r="r" t="t"/>
              <a:pathLst>
                <a:path extrusionOk="0" h="649" w="419">
                  <a:moveTo>
                    <a:pt x="208" y="1"/>
                  </a:moveTo>
                  <a:cubicBezTo>
                    <a:pt x="188" y="1"/>
                    <a:pt x="169" y="10"/>
                    <a:pt x="154" y="30"/>
                  </a:cubicBezTo>
                  <a:cubicBezTo>
                    <a:pt x="91" y="120"/>
                    <a:pt x="1" y="601"/>
                    <a:pt x="244" y="649"/>
                  </a:cubicBezTo>
                  <a:cubicBezTo>
                    <a:pt x="244" y="649"/>
                    <a:pt x="418" y="516"/>
                    <a:pt x="376" y="231"/>
                  </a:cubicBezTo>
                  <a:cubicBezTo>
                    <a:pt x="360" y="108"/>
                    <a:pt x="276" y="1"/>
                    <a:pt x="208" y="1"/>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3"/>
            <p:cNvSpPr/>
            <p:nvPr/>
          </p:nvSpPr>
          <p:spPr>
            <a:xfrm>
              <a:off x="8526671" y="1767012"/>
              <a:ext cx="55648" cy="85807"/>
            </a:xfrm>
            <a:custGeom>
              <a:rect b="b" l="l" r="r" t="t"/>
              <a:pathLst>
                <a:path extrusionOk="0" h="606" w="393">
                  <a:moveTo>
                    <a:pt x="218" y="0"/>
                  </a:moveTo>
                  <a:cubicBezTo>
                    <a:pt x="173" y="0"/>
                    <a:pt x="130" y="35"/>
                    <a:pt x="112" y="110"/>
                  </a:cubicBezTo>
                  <a:cubicBezTo>
                    <a:pt x="43" y="263"/>
                    <a:pt x="1" y="596"/>
                    <a:pt x="1" y="596"/>
                  </a:cubicBezTo>
                  <a:cubicBezTo>
                    <a:pt x="19" y="603"/>
                    <a:pt x="37" y="606"/>
                    <a:pt x="56" y="606"/>
                  </a:cubicBezTo>
                  <a:cubicBezTo>
                    <a:pt x="218" y="606"/>
                    <a:pt x="393" y="373"/>
                    <a:pt x="355" y="179"/>
                  </a:cubicBezTo>
                  <a:cubicBezTo>
                    <a:pt x="343" y="63"/>
                    <a:pt x="278" y="0"/>
                    <a:pt x="218" y="0"/>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3"/>
            <p:cNvSpPr/>
            <p:nvPr/>
          </p:nvSpPr>
          <p:spPr>
            <a:xfrm>
              <a:off x="8844849" y="2581215"/>
              <a:ext cx="137208" cy="80284"/>
            </a:xfrm>
            <a:custGeom>
              <a:rect b="b" l="l" r="r" t="t"/>
              <a:pathLst>
                <a:path extrusionOk="0" h="567" w="969">
                  <a:moveTo>
                    <a:pt x="926" y="1"/>
                  </a:moveTo>
                  <a:cubicBezTo>
                    <a:pt x="704" y="22"/>
                    <a:pt x="487" y="154"/>
                    <a:pt x="307" y="265"/>
                  </a:cubicBezTo>
                  <a:cubicBezTo>
                    <a:pt x="133" y="397"/>
                    <a:pt x="1" y="509"/>
                    <a:pt x="1" y="509"/>
                  </a:cubicBezTo>
                  <a:lnTo>
                    <a:pt x="1" y="551"/>
                  </a:lnTo>
                  <a:cubicBezTo>
                    <a:pt x="11" y="561"/>
                    <a:pt x="22" y="567"/>
                    <a:pt x="30" y="567"/>
                  </a:cubicBezTo>
                  <a:cubicBezTo>
                    <a:pt x="38" y="567"/>
                    <a:pt x="43" y="561"/>
                    <a:pt x="43" y="551"/>
                  </a:cubicBezTo>
                  <a:cubicBezTo>
                    <a:pt x="43" y="551"/>
                    <a:pt x="69" y="551"/>
                    <a:pt x="69" y="530"/>
                  </a:cubicBezTo>
                  <a:cubicBezTo>
                    <a:pt x="112" y="487"/>
                    <a:pt x="244" y="376"/>
                    <a:pt x="397" y="286"/>
                  </a:cubicBezTo>
                  <a:cubicBezTo>
                    <a:pt x="572" y="175"/>
                    <a:pt x="751" y="91"/>
                    <a:pt x="926" y="64"/>
                  </a:cubicBezTo>
                  <a:cubicBezTo>
                    <a:pt x="947" y="64"/>
                    <a:pt x="968" y="43"/>
                    <a:pt x="947" y="22"/>
                  </a:cubicBezTo>
                  <a:cubicBezTo>
                    <a:pt x="947" y="22"/>
                    <a:pt x="947" y="1"/>
                    <a:pt x="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3"/>
            <p:cNvSpPr/>
            <p:nvPr/>
          </p:nvSpPr>
          <p:spPr>
            <a:xfrm>
              <a:off x="7918777" y="1436659"/>
              <a:ext cx="115402" cy="48709"/>
            </a:xfrm>
            <a:custGeom>
              <a:rect b="b" l="l" r="r" t="t"/>
              <a:pathLst>
                <a:path extrusionOk="0" h="344" w="815">
                  <a:moveTo>
                    <a:pt x="350" y="0"/>
                  </a:moveTo>
                  <a:cubicBezTo>
                    <a:pt x="238" y="0"/>
                    <a:pt x="154" y="43"/>
                    <a:pt x="106" y="85"/>
                  </a:cubicBezTo>
                  <a:cubicBezTo>
                    <a:pt x="43" y="111"/>
                    <a:pt x="22" y="154"/>
                    <a:pt x="22" y="154"/>
                  </a:cubicBezTo>
                  <a:cubicBezTo>
                    <a:pt x="1" y="175"/>
                    <a:pt x="1" y="196"/>
                    <a:pt x="22" y="196"/>
                  </a:cubicBezTo>
                  <a:cubicBezTo>
                    <a:pt x="32" y="206"/>
                    <a:pt x="38" y="212"/>
                    <a:pt x="43" y="212"/>
                  </a:cubicBezTo>
                  <a:cubicBezTo>
                    <a:pt x="48" y="212"/>
                    <a:pt x="53" y="206"/>
                    <a:pt x="64" y="196"/>
                  </a:cubicBezTo>
                  <a:cubicBezTo>
                    <a:pt x="64" y="196"/>
                    <a:pt x="106" y="154"/>
                    <a:pt x="154" y="132"/>
                  </a:cubicBezTo>
                  <a:cubicBezTo>
                    <a:pt x="196" y="85"/>
                    <a:pt x="265" y="64"/>
                    <a:pt x="350" y="64"/>
                  </a:cubicBezTo>
                  <a:cubicBezTo>
                    <a:pt x="461" y="64"/>
                    <a:pt x="593" y="132"/>
                    <a:pt x="746" y="328"/>
                  </a:cubicBezTo>
                  <a:cubicBezTo>
                    <a:pt x="757" y="339"/>
                    <a:pt x="769" y="344"/>
                    <a:pt x="778" y="344"/>
                  </a:cubicBezTo>
                  <a:cubicBezTo>
                    <a:pt x="787" y="344"/>
                    <a:pt x="794" y="339"/>
                    <a:pt x="794" y="328"/>
                  </a:cubicBezTo>
                  <a:cubicBezTo>
                    <a:pt x="815" y="328"/>
                    <a:pt x="815" y="307"/>
                    <a:pt x="815" y="286"/>
                  </a:cubicBezTo>
                  <a:cubicBezTo>
                    <a:pt x="635" y="64"/>
                    <a:pt x="482" y="0"/>
                    <a:pt x="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3"/>
            <p:cNvSpPr/>
            <p:nvPr/>
          </p:nvSpPr>
          <p:spPr>
            <a:xfrm>
              <a:off x="7625380" y="1760782"/>
              <a:ext cx="106340" cy="46302"/>
            </a:xfrm>
            <a:custGeom>
              <a:rect b="b" l="l" r="r" t="t"/>
              <a:pathLst>
                <a:path extrusionOk="0" h="327" w="751">
                  <a:moveTo>
                    <a:pt x="21" y="0"/>
                  </a:moveTo>
                  <a:cubicBezTo>
                    <a:pt x="0" y="0"/>
                    <a:pt x="0" y="22"/>
                    <a:pt x="0" y="43"/>
                  </a:cubicBezTo>
                  <a:cubicBezTo>
                    <a:pt x="0" y="69"/>
                    <a:pt x="21" y="69"/>
                    <a:pt x="21" y="69"/>
                  </a:cubicBezTo>
                  <a:lnTo>
                    <a:pt x="111" y="69"/>
                  </a:lnTo>
                  <a:cubicBezTo>
                    <a:pt x="243" y="69"/>
                    <a:pt x="486" y="90"/>
                    <a:pt x="682" y="307"/>
                  </a:cubicBezTo>
                  <a:cubicBezTo>
                    <a:pt x="682" y="320"/>
                    <a:pt x="687" y="327"/>
                    <a:pt x="695" y="327"/>
                  </a:cubicBezTo>
                  <a:cubicBezTo>
                    <a:pt x="703" y="327"/>
                    <a:pt x="714" y="320"/>
                    <a:pt x="724" y="307"/>
                  </a:cubicBezTo>
                  <a:cubicBezTo>
                    <a:pt x="751" y="307"/>
                    <a:pt x="751" y="286"/>
                    <a:pt x="724" y="265"/>
                  </a:cubicBezTo>
                  <a:cubicBezTo>
                    <a:pt x="529" y="22"/>
                    <a:pt x="264"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3"/>
            <p:cNvSpPr/>
            <p:nvPr/>
          </p:nvSpPr>
          <p:spPr>
            <a:xfrm>
              <a:off x="7924725" y="1979413"/>
              <a:ext cx="75047" cy="206021"/>
            </a:xfrm>
            <a:custGeom>
              <a:rect b="b" l="l" r="r" t="t"/>
              <a:pathLst>
                <a:path extrusionOk="0" h="1455" w="530">
                  <a:moveTo>
                    <a:pt x="508" y="0"/>
                  </a:moveTo>
                  <a:cubicBezTo>
                    <a:pt x="487" y="0"/>
                    <a:pt x="461" y="0"/>
                    <a:pt x="461" y="21"/>
                  </a:cubicBezTo>
                  <a:cubicBezTo>
                    <a:pt x="308" y="265"/>
                    <a:pt x="196" y="614"/>
                    <a:pt x="133" y="904"/>
                  </a:cubicBezTo>
                  <a:cubicBezTo>
                    <a:pt x="43" y="1190"/>
                    <a:pt x="1" y="1407"/>
                    <a:pt x="1" y="1407"/>
                  </a:cubicBezTo>
                  <a:cubicBezTo>
                    <a:pt x="1" y="1433"/>
                    <a:pt x="22" y="1433"/>
                    <a:pt x="43" y="1454"/>
                  </a:cubicBezTo>
                  <a:cubicBezTo>
                    <a:pt x="43" y="1454"/>
                    <a:pt x="64" y="1433"/>
                    <a:pt x="64" y="1407"/>
                  </a:cubicBezTo>
                  <a:cubicBezTo>
                    <a:pt x="64" y="1407"/>
                    <a:pt x="91" y="1364"/>
                    <a:pt x="112" y="1274"/>
                  </a:cubicBezTo>
                  <a:cubicBezTo>
                    <a:pt x="154" y="989"/>
                    <a:pt x="308" y="418"/>
                    <a:pt x="530" y="43"/>
                  </a:cubicBezTo>
                  <a:cubicBezTo>
                    <a:pt x="530" y="43"/>
                    <a:pt x="530" y="21"/>
                    <a:pt x="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3"/>
            <p:cNvSpPr/>
            <p:nvPr/>
          </p:nvSpPr>
          <p:spPr>
            <a:xfrm>
              <a:off x="8713868" y="2913834"/>
              <a:ext cx="218768" cy="148250"/>
            </a:xfrm>
            <a:custGeom>
              <a:rect b="b" l="l" r="r" t="t"/>
              <a:pathLst>
                <a:path extrusionOk="0" h="1047" w="1545">
                  <a:moveTo>
                    <a:pt x="1256" y="1"/>
                  </a:moveTo>
                  <a:cubicBezTo>
                    <a:pt x="1249" y="1"/>
                    <a:pt x="1241" y="3"/>
                    <a:pt x="1232" y="10"/>
                  </a:cubicBezTo>
                  <a:cubicBezTo>
                    <a:pt x="1232" y="10"/>
                    <a:pt x="1211" y="31"/>
                    <a:pt x="1232" y="52"/>
                  </a:cubicBezTo>
                  <a:cubicBezTo>
                    <a:pt x="1232" y="52"/>
                    <a:pt x="1232" y="73"/>
                    <a:pt x="1280" y="121"/>
                  </a:cubicBezTo>
                  <a:cubicBezTo>
                    <a:pt x="1301" y="184"/>
                    <a:pt x="1364" y="274"/>
                    <a:pt x="1412" y="385"/>
                  </a:cubicBezTo>
                  <a:cubicBezTo>
                    <a:pt x="1454" y="470"/>
                    <a:pt x="1475" y="581"/>
                    <a:pt x="1475" y="650"/>
                  </a:cubicBezTo>
                  <a:lnTo>
                    <a:pt x="1475" y="671"/>
                  </a:lnTo>
                  <a:cubicBezTo>
                    <a:pt x="1475" y="671"/>
                    <a:pt x="1433" y="692"/>
                    <a:pt x="1391" y="692"/>
                  </a:cubicBezTo>
                  <a:cubicBezTo>
                    <a:pt x="1343" y="692"/>
                    <a:pt x="1280" y="671"/>
                    <a:pt x="1190" y="623"/>
                  </a:cubicBezTo>
                  <a:cubicBezTo>
                    <a:pt x="1105" y="563"/>
                    <a:pt x="1005" y="460"/>
                    <a:pt x="900" y="282"/>
                  </a:cubicBezTo>
                  <a:lnTo>
                    <a:pt x="900" y="282"/>
                  </a:lnTo>
                  <a:cubicBezTo>
                    <a:pt x="890" y="264"/>
                    <a:pt x="883" y="253"/>
                    <a:pt x="883" y="253"/>
                  </a:cubicBezTo>
                  <a:lnTo>
                    <a:pt x="883" y="253"/>
                  </a:lnTo>
                  <a:cubicBezTo>
                    <a:pt x="883" y="253"/>
                    <a:pt x="883" y="253"/>
                    <a:pt x="883" y="253"/>
                  </a:cubicBezTo>
                  <a:cubicBezTo>
                    <a:pt x="883" y="253"/>
                    <a:pt x="874" y="241"/>
                    <a:pt x="860" y="241"/>
                  </a:cubicBezTo>
                  <a:cubicBezTo>
                    <a:pt x="853" y="241"/>
                    <a:pt x="844" y="244"/>
                    <a:pt x="836" y="253"/>
                  </a:cubicBezTo>
                  <a:cubicBezTo>
                    <a:pt x="836" y="253"/>
                    <a:pt x="815" y="274"/>
                    <a:pt x="836" y="295"/>
                  </a:cubicBezTo>
                  <a:cubicBezTo>
                    <a:pt x="836" y="295"/>
                    <a:pt x="836" y="295"/>
                    <a:pt x="836" y="295"/>
                  </a:cubicBezTo>
                  <a:lnTo>
                    <a:pt x="836" y="295"/>
                  </a:lnTo>
                  <a:cubicBezTo>
                    <a:pt x="836" y="295"/>
                    <a:pt x="836" y="317"/>
                    <a:pt x="862" y="359"/>
                  </a:cubicBezTo>
                  <a:cubicBezTo>
                    <a:pt x="904" y="406"/>
                    <a:pt x="947" y="491"/>
                    <a:pt x="968" y="581"/>
                  </a:cubicBezTo>
                  <a:cubicBezTo>
                    <a:pt x="1015" y="671"/>
                    <a:pt x="1037" y="755"/>
                    <a:pt x="1037" y="824"/>
                  </a:cubicBezTo>
                  <a:lnTo>
                    <a:pt x="1037" y="866"/>
                  </a:lnTo>
                  <a:lnTo>
                    <a:pt x="994" y="866"/>
                  </a:lnTo>
                  <a:cubicBezTo>
                    <a:pt x="968" y="866"/>
                    <a:pt x="926" y="845"/>
                    <a:pt x="862" y="803"/>
                  </a:cubicBezTo>
                  <a:cubicBezTo>
                    <a:pt x="772" y="713"/>
                    <a:pt x="682" y="602"/>
                    <a:pt x="619" y="518"/>
                  </a:cubicBezTo>
                  <a:cubicBezTo>
                    <a:pt x="571" y="470"/>
                    <a:pt x="550" y="428"/>
                    <a:pt x="529" y="385"/>
                  </a:cubicBezTo>
                  <a:lnTo>
                    <a:pt x="487" y="338"/>
                  </a:lnTo>
                  <a:lnTo>
                    <a:pt x="487" y="338"/>
                  </a:lnTo>
                  <a:cubicBezTo>
                    <a:pt x="487" y="338"/>
                    <a:pt x="487" y="338"/>
                    <a:pt x="487" y="338"/>
                  </a:cubicBezTo>
                  <a:cubicBezTo>
                    <a:pt x="487" y="327"/>
                    <a:pt x="481" y="322"/>
                    <a:pt x="473" y="322"/>
                  </a:cubicBezTo>
                  <a:cubicBezTo>
                    <a:pt x="464" y="322"/>
                    <a:pt x="452" y="327"/>
                    <a:pt x="439" y="338"/>
                  </a:cubicBezTo>
                  <a:cubicBezTo>
                    <a:pt x="439" y="338"/>
                    <a:pt x="418" y="359"/>
                    <a:pt x="439" y="359"/>
                  </a:cubicBezTo>
                  <a:cubicBezTo>
                    <a:pt x="439" y="359"/>
                    <a:pt x="439" y="367"/>
                    <a:pt x="444" y="381"/>
                  </a:cubicBezTo>
                  <a:lnTo>
                    <a:pt x="444" y="381"/>
                  </a:lnTo>
                  <a:lnTo>
                    <a:pt x="439" y="385"/>
                  </a:lnTo>
                  <a:cubicBezTo>
                    <a:pt x="439" y="385"/>
                    <a:pt x="444" y="393"/>
                    <a:pt x="454" y="406"/>
                  </a:cubicBezTo>
                  <a:lnTo>
                    <a:pt x="454" y="406"/>
                  </a:lnTo>
                  <a:cubicBezTo>
                    <a:pt x="457" y="413"/>
                    <a:pt x="461" y="420"/>
                    <a:pt x="466" y="428"/>
                  </a:cubicBezTo>
                  <a:cubicBezTo>
                    <a:pt x="487" y="518"/>
                    <a:pt x="571" y="734"/>
                    <a:pt x="571" y="866"/>
                  </a:cubicBezTo>
                  <a:cubicBezTo>
                    <a:pt x="571" y="914"/>
                    <a:pt x="550" y="956"/>
                    <a:pt x="550" y="977"/>
                  </a:cubicBezTo>
                  <a:lnTo>
                    <a:pt x="529" y="977"/>
                  </a:lnTo>
                  <a:cubicBezTo>
                    <a:pt x="529" y="977"/>
                    <a:pt x="508" y="977"/>
                    <a:pt x="487" y="956"/>
                  </a:cubicBezTo>
                  <a:cubicBezTo>
                    <a:pt x="466" y="935"/>
                    <a:pt x="418" y="866"/>
                    <a:pt x="376" y="803"/>
                  </a:cubicBezTo>
                  <a:cubicBezTo>
                    <a:pt x="286" y="713"/>
                    <a:pt x="222" y="581"/>
                    <a:pt x="175" y="491"/>
                  </a:cubicBezTo>
                  <a:cubicBezTo>
                    <a:pt x="133" y="428"/>
                    <a:pt x="111" y="385"/>
                    <a:pt x="90" y="359"/>
                  </a:cubicBezTo>
                  <a:cubicBezTo>
                    <a:pt x="90" y="317"/>
                    <a:pt x="69" y="317"/>
                    <a:pt x="69" y="317"/>
                  </a:cubicBezTo>
                  <a:cubicBezTo>
                    <a:pt x="69" y="295"/>
                    <a:pt x="43" y="295"/>
                    <a:pt x="21" y="295"/>
                  </a:cubicBezTo>
                  <a:cubicBezTo>
                    <a:pt x="21" y="295"/>
                    <a:pt x="0" y="317"/>
                    <a:pt x="21" y="338"/>
                  </a:cubicBezTo>
                  <a:cubicBezTo>
                    <a:pt x="21" y="338"/>
                    <a:pt x="111" y="518"/>
                    <a:pt x="222" y="692"/>
                  </a:cubicBezTo>
                  <a:cubicBezTo>
                    <a:pt x="265" y="782"/>
                    <a:pt x="333" y="866"/>
                    <a:pt x="376" y="935"/>
                  </a:cubicBezTo>
                  <a:cubicBezTo>
                    <a:pt x="397" y="956"/>
                    <a:pt x="418" y="999"/>
                    <a:pt x="466" y="1020"/>
                  </a:cubicBezTo>
                  <a:cubicBezTo>
                    <a:pt x="487" y="1046"/>
                    <a:pt x="508" y="1046"/>
                    <a:pt x="529" y="1046"/>
                  </a:cubicBezTo>
                  <a:cubicBezTo>
                    <a:pt x="550" y="1046"/>
                    <a:pt x="571" y="1046"/>
                    <a:pt x="598" y="1020"/>
                  </a:cubicBezTo>
                  <a:cubicBezTo>
                    <a:pt x="619" y="977"/>
                    <a:pt x="619" y="935"/>
                    <a:pt x="619" y="866"/>
                  </a:cubicBezTo>
                  <a:cubicBezTo>
                    <a:pt x="619" y="755"/>
                    <a:pt x="598" y="623"/>
                    <a:pt x="550" y="539"/>
                  </a:cubicBezTo>
                  <a:cubicBezTo>
                    <a:pt x="550" y="538"/>
                    <a:pt x="550" y="538"/>
                    <a:pt x="550" y="537"/>
                  </a:cubicBezTo>
                  <a:lnTo>
                    <a:pt x="550" y="537"/>
                  </a:lnTo>
                  <a:cubicBezTo>
                    <a:pt x="577" y="572"/>
                    <a:pt x="608" y="611"/>
                    <a:pt x="640" y="650"/>
                  </a:cubicBezTo>
                  <a:cubicBezTo>
                    <a:pt x="704" y="713"/>
                    <a:pt x="751" y="803"/>
                    <a:pt x="815" y="845"/>
                  </a:cubicBezTo>
                  <a:cubicBezTo>
                    <a:pt x="883" y="888"/>
                    <a:pt x="947" y="935"/>
                    <a:pt x="994" y="935"/>
                  </a:cubicBezTo>
                  <a:lnTo>
                    <a:pt x="1037" y="935"/>
                  </a:lnTo>
                  <a:cubicBezTo>
                    <a:pt x="1058" y="935"/>
                    <a:pt x="1079" y="914"/>
                    <a:pt x="1079" y="888"/>
                  </a:cubicBezTo>
                  <a:cubicBezTo>
                    <a:pt x="1100" y="866"/>
                    <a:pt x="1100" y="845"/>
                    <a:pt x="1100" y="824"/>
                  </a:cubicBezTo>
                  <a:cubicBezTo>
                    <a:pt x="1100" y="742"/>
                    <a:pt x="1065" y="648"/>
                    <a:pt x="1030" y="560"/>
                  </a:cubicBezTo>
                  <a:lnTo>
                    <a:pt x="1030" y="560"/>
                  </a:lnTo>
                  <a:cubicBezTo>
                    <a:pt x="1076" y="606"/>
                    <a:pt x="1123" y="642"/>
                    <a:pt x="1169" y="671"/>
                  </a:cubicBezTo>
                  <a:cubicBezTo>
                    <a:pt x="1259" y="734"/>
                    <a:pt x="1343" y="755"/>
                    <a:pt x="1391" y="755"/>
                  </a:cubicBezTo>
                  <a:cubicBezTo>
                    <a:pt x="1454" y="755"/>
                    <a:pt x="1497" y="734"/>
                    <a:pt x="1497" y="734"/>
                  </a:cubicBezTo>
                  <a:cubicBezTo>
                    <a:pt x="1544" y="713"/>
                    <a:pt x="1544" y="671"/>
                    <a:pt x="1544" y="650"/>
                  </a:cubicBezTo>
                  <a:cubicBezTo>
                    <a:pt x="1544" y="581"/>
                    <a:pt x="1523" y="518"/>
                    <a:pt x="1497" y="449"/>
                  </a:cubicBezTo>
                  <a:cubicBezTo>
                    <a:pt x="1433" y="253"/>
                    <a:pt x="1280" y="10"/>
                    <a:pt x="1280" y="10"/>
                  </a:cubicBezTo>
                  <a:cubicBezTo>
                    <a:pt x="1280" y="10"/>
                    <a:pt x="1270" y="1"/>
                    <a:pt x="1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3"/>
            <p:cNvSpPr/>
            <p:nvPr/>
          </p:nvSpPr>
          <p:spPr>
            <a:xfrm>
              <a:off x="8208493" y="1710514"/>
              <a:ext cx="339976" cy="240853"/>
            </a:xfrm>
            <a:custGeom>
              <a:rect b="b" l="l" r="r" t="t"/>
              <a:pathLst>
                <a:path extrusionOk="0" h="1701" w="2401">
                  <a:moveTo>
                    <a:pt x="342" y="0"/>
                  </a:moveTo>
                  <a:cubicBezTo>
                    <a:pt x="337" y="0"/>
                    <a:pt x="334" y="1"/>
                    <a:pt x="334" y="1"/>
                  </a:cubicBezTo>
                  <a:lnTo>
                    <a:pt x="244" y="578"/>
                  </a:lnTo>
                  <a:cubicBezTo>
                    <a:pt x="244" y="578"/>
                    <a:pt x="1" y="1281"/>
                    <a:pt x="397" y="1413"/>
                  </a:cubicBezTo>
                  <a:cubicBezTo>
                    <a:pt x="811" y="1538"/>
                    <a:pt x="1386" y="1700"/>
                    <a:pt x="1707" y="1700"/>
                  </a:cubicBezTo>
                  <a:cubicBezTo>
                    <a:pt x="1726" y="1700"/>
                    <a:pt x="1744" y="1700"/>
                    <a:pt x="1761" y="1698"/>
                  </a:cubicBezTo>
                  <a:cubicBezTo>
                    <a:pt x="2004" y="1677"/>
                    <a:pt x="2248" y="1566"/>
                    <a:pt x="2248" y="995"/>
                  </a:cubicBezTo>
                  <a:lnTo>
                    <a:pt x="2401" y="424"/>
                  </a:lnTo>
                  <a:lnTo>
                    <a:pt x="2401" y="424"/>
                  </a:lnTo>
                  <a:cubicBezTo>
                    <a:pt x="2401" y="424"/>
                    <a:pt x="2359" y="424"/>
                    <a:pt x="2248" y="556"/>
                  </a:cubicBezTo>
                  <a:cubicBezTo>
                    <a:pt x="2097" y="748"/>
                    <a:pt x="1902" y="1239"/>
                    <a:pt x="1625" y="1239"/>
                  </a:cubicBezTo>
                  <a:cubicBezTo>
                    <a:pt x="1619" y="1239"/>
                    <a:pt x="1614" y="1239"/>
                    <a:pt x="1608" y="1238"/>
                  </a:cubicBezTo>
                  <a:cubicBezTo>
                    <a:pt x="1365" y="1238"/>
                    <a:pt x="884" y="1149"/>
                    <a:pt x="640" y="926"/>
                  </a:cubicBezTo>
                  <a:cubicBezTo>
                    <a:pt x="550" y="821"/>
                    <a:pt x="439" y="334"/>
                    <a:pt x="418" y="133"/>
                  </a:cubicBezTo>
                  <a:cubicBezTo>
                    <a:pt x="402" y="13"/>
                    <a:pt x="359" y="0"/>
                    <a:pt x="3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3"/>
            <p:cNvSpPr/>
            <p:nvPr/>
          </p:nvSpPr>
          <p:spPr>
            <a:xfrm>
              <a:off x="7631327" y="2850964"/>
              <a:ext cx="552655" cy="1704521"/>
            </a:xfrm>
            <a:custGeom>
              <a:rect b="b" l="l" r="r" t="t"/>
              <a:pathLst>
                <a:path extrusionOk="0" h="12038" w="3903">
                  <a:moveTo>
                    <a:pt x="1998" y="0"/>
                  </a:moveTo>
                  <a:cubicBezTo>
                    <a:pt x="1990" y="0"/>
                    <a:pt x="1976" y="10"/>
                    <a:pt x="1962" y="10"/>
                  </a:cubicBezTo>
                  <a:cubicBezTo>
                    <a:pt x="1962" y="10"/>
                    <a:pt x="1475" y="935"/>
                    <a:pt x="994" y="1950"/>
                  </a:cubicBezTo>
                  <a:cubicBezTo>
                    <a:pt x="751" y="2458"/>
                    <a:pt x="508" y="2965"/>
                    <a:pt x="312" y="3425"/>
                  </a:cubicBezTo>
                  <a:cubicBezTo>
                    <a:pt x="222" y="3647"/>
                    <a:pt x="133" y="3843"/>
                    <a:pt x="90" y="4023"/>
                  </a:cubicBezTo>
                  <a:cubicBezTo>
                    <a:pt x="22" y="4176"/>
                    <a:pt x="0" y="4308"/>
                    <a:pt x="0" y="4419"/>
                  </a:cubicBezTo>
                  <a:cubicBezTo>
                    <a:pt x="0" y="4530"/>
                    <a:pt x="48" y="4705"/>
                    <a:pt x="111" y="4969"/>
                  </a:cubicBezTo>
                  <a:cubicBezTo>
                    <a:pt x="355" y="5852"/>
                    <a:pt x="994" y="7570"/>
                    <a:pt x="1586" y="9088"/>
                  </a:cubicBezTo>
                  <a:cubicBezTo>
                    <a:pt x="1872" y="9859"/>
                    <a:pt x="2163" y="10563"/>
                    <a:pt x="2380" y="11091"/>
                  </a:cubicBezTo>
                  <a:cubicBezTo>
                    <a:pt x="2491" y="11356"/>
                    <a:pt x="2580" y="11578"/>
                    <a:pt x="2644" y="11731"/>
                  </a:cubicBezTo>
                  <a:cubicBezTo>
                    <a:pt x="2691" y="11821"/>
                    <a:pt x="2713" y="11884"/>
                    <a:pt x="2734" y="11932"/>
                  </a:cubicBezTo>
                  <a:cubicBezTo>
                    <a:pt x="2755" y="11953"/>
                    <a:pt x="2755" y="11974"/>
                    <a:pt x="2776" y="11995"/>
                  </a:cubicBezTo>
                  <a:cubicBezTo>
                    <a:pt x="2776" y="12017"/>
                    <a:pt x="2797" y="12017"/>
                    <a:pt x="2797" y="12017"/>
                  </a:cubicBezTo>
                  <a:cubicBezTo>
                    <a:pt x="2797" y="12038"/>
                    <a:pt x="2824" y="12038"/>
                    <a:pt x="2845" y="12038"/>
                  </a:cubicBezTo>
                  <a:lnTo>
                    <a:pt x="3881" y="11668"/>
                  </a:lnTo>
                  <a:cubicBezTo>
                    <a:pt x="3902" y="11641"/>
                    <a:pt x="3902" y="11641"/>
                    <a:pt x="3902" y="11620"/>
                  </a:cubicBezTo>
                  <a:cubicBezTo>
                    <a:pt x="3881" y="11599"/>
                    <a:pt x="3881" y="11599"/>
                    <a:pt x="3855" y="11599"/>
                  </a:cubicBezTo>
                  <a:lnTo>
                    <a:pt x="2839" y="11969"/>
                  </a:lnTo>
                  <a:lnTo>
                    <a:pt x="2839" y="11969"/>
                  </a:lnTo>
                  <a:cubicBezTo>
                    <a:pt x="2835" y="11965"/>
                    <a:pt x="2831" y="11960"/>
                    <a:pt x="2824" y="11953"/>
                  </a:cubicBezTo>
                  <a:cubicBezTo>
                    <a:pt x="2776" y="11884"/>
                    <a:pt x="2713" y="11731"/>
                    <a:pt x="2623" y="11488"/>
                  </a:cubicBezTo>
                  <a:cubicBezTo>
                    <a:pt x="2268" y="10695"/>
                    <a:pt x="1634" y="9088"/>
                    <a:pt x="1079" y="7591"/>
                  </a:cubicBezTo>
                  <a:cubicBezTo>
                    <a:pt x="793" y="6862"/>
                    <a:pt x="550" y="6137"/>
                    <a:pt x="355" y="5561"/>
                  </a:cubicBezTo>
                  <a:cubicBezTo>
                    <a:pt x="265" y="5276"/>
                    <a:pt x="201" y="5032"/>
                    <a:pt x="133" y="4837"/>
                  </a:cubicBezTo>
                  <a:cubicBezTo>
                    <a:pt x="90" y="4636"/>
                    <a:pt x="69" y="4504"/>
                    <a:pt x="69" y="4419"/>
                  </a:cubicBezTo>
                  <a:cubicBezTo>
                    <a:pt x="69" y="4329"/>
                    <a:pt x="90" y="4197"/>
                    <a:pt x="154" y="4023"/>
                  </a:cubicBezTo>
                  <a:cubicBezTo>
                    <a:pt x="333" y="3446"/>
                    <a:pt x="815" y="2458"/>
                    <a:pt x="1238" y="1596"/>
                  </a:cubicBezTo>
                  <a:cubicBezTo>
                    <a:pt x="1433" y="1178"/>
                    <a:pt x="1634" y="782"/>
                    <a:pt x="1787" y="496"/>
                  </a:cubicBezTo>
                  <a:cubicBezTo>
                    <a:pt x="1851" y="364"/>
                    <a:pt x="1920" y="253"/>
                    <a:pt x="1962" y="168"/>
                  </a:cubicBezTo>
                  <a:cubicBezTo>
                    <a:pt x="2004" y="100"/>
                    <a:pt x="2031" y="57"/>
                    <a:pt x="2031" y="57"/>
                  </a:cubicBezTo>
                  <a:cubicBezTo>
                    <a:pt x="2031" y="36"/>
                    <a:pt x="2031" y="10"/>
                    <a:pt x="2004" y="10"/>
                  </a:cubicBezTo>
                  <a:cubicBezTo>
                    <a:pt x="2004" y="3"/>
                    <a:pt x="2002" y="0"/>
                    <a:pt x="19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3"/>
            <p:cNvSpPr/>
            <p:nvPr/>
          </p:nvSpPr>
          <p:spPr>
            <a:xfrm>
              <a:off x="8105974" y="2896417"/>
              <a:ext cx="498706" cy="1696591"/>
            </a:xfrm>
            <a:custGeom>
              <a:rect b="b" l="l" r="r" t="t"/>
              <a:pathLst>
                <a:path extrusionOk="0" h="11982" w="3522">
                  <a:moveTo>
                    <a:pt x="3500" y="1"/>
                  </a:moveTo>
                  <a:cubicBezTo>
                    <a:pt x="3479" y="1"/>
                    <a:pt x="3479" y="22"/>
                    <a:pt x="3479" y="43"/>
                  </a:cubicBezTo>
                  <a:cubicBezTo>
                    <a:pt x="3437" y="529"/>
                    <a:pt x="3236" y="3480"/>
                    <a:pt x="3014" y="6298"/>
                  </a:cubicBezTo>
                  <a:cubicBezTo>
                    <a:pt x="2808" y="8979"/>
                    <a:pt x="2616" y="11537"/>
                    <a:pt x="2598" y="11787"/>
                  </a:cubicBezTo>
                  <a:lnTo>
                    <a:pt x="2598" y="11787"/>
                  </a:lnTo>
                  <a:lnTo>
                    <a:pt x="590" y="11916"/>
                  </a:lnTo>
                  <a:lnTo>
                    <a:pt x="590" y="11916"/>
                  </a:lnTo>
                  <a:cubicBezTo>
                    <a:pt x="569" y="11740"/>
                    <a:pt x="549" y="11247"/>
                    <a:pt x="529" y="10575"/>
                  </a:cubicBezTo>
                  <a:cubicBezTo>
                    <a:pt x="460" y="8502"/>
                    <a:pt x="439" y="4711"/>
                    <a:pt x="418" y="3236"/>
                  </a:cubicBezTo>
                  <a:cubicBezTo>
                    <a:pt x="397" y="2443"/>
                    <a:pt x="397" y="1740"/>
                    <a:pt x="397" y="1740"/>
                  </a:cubicBezTo>
                  <a:lnTo>
                    <a:pt x="397" y="1719"/>
                  </a:lnTo>
                  <a:lnTo>
                    <a:pt x="64" y="1275"/>
                  </a:lnTo>
                  <a:cubicBezTo>
                    <a:pt x="64" y="1264"/>
                    <a:pt x="58" y="1259"/>
                    <a:pt x="51" y="1259"/>
                  </a:cubicBezTo>
                  <a:cubicBezTo>
                    <a:pt x="43" y="1259"/>
                    <a:pt x="32" y="1264"/>
                    <a:pt x="21" y="1275"/>
                  </a:cubicBezTo>
                  <a:cubicBezTo>
                    <a:pt x="21" y="1275"/>
                    <a:pt x="0" y="1301"/>
                    <a:pt x="21" y="1323"/>
                  </a:cubicBezTo>
                  <a:lnTo>
                    <a:pt x="328" y="1740"/>
                  </a:lnTo>
                  <a:lnTo>
                    <a:pt x="328" y="2179"/>
                  </a:lnTo>
                  <a:cubicBezTo>
                    <a:pt x="349" y="2465"/>
                    <a:pt x="349" y="2840"/>
                    <a:pt x="349" y="3236"/>
                  </a:cubicBezTo>
                  <a:cubicBezTo>
                    <a:pt x="370" y="4230"/>
                    <a:pt x="370" y="6234"/>
                    <a:pt x="418" y="8085"/>
                  </a:cubicBezTo>
                  <a:cubicBezTo>
                    <a:pt x="418" y="9010"/>
                    <a:pt x="439" y="9893"/>
                    <a:pt x="460" y="10575"/>
                  </a:cubicBezTo>
                  <a:cubicBezTo>
                    <a:pt x="481" y="11278"/>
                    <a:pt x="503" y="11785"/>
                    <a:pt x="550" y="11960"/>
                  </a:cubicBezTo>
                  <a:cubicBezTo>
                    <a:pt x="550" y="11960"/>
                    <a:pt x="550" y="11981"/>
                    <a:pt x="571" y="11981"/>
                  </a:cubicBezTo>
                  <a:lnTo>
                    <a:pt x="2617" y="11849"/>
                  </a:lnTo>
                  <a:cubicBezTo>
                    <a:pt x="2644" y="11849"/>
                    <a:pt x="2665" y="11828"/>
                    <a:pt x="2665" y="11828"/>
                  </a:cubicBezTo>
                  <a:cubicBezTo>
                    <a:pt x="2665" y="11828"/>
                    <a:pt x="3479" y="1058"/>
                    <a:pt x="3521" y="43"/>
                  </a:cubicBezTo>
                  <a:cubicBezTo>
                    <a:pt x="3521" y="22"/>
                    <a:pt x="3521"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3"/>
            <p:cNvSpPr/>
            <p:nvPr/>
          </p:nvSpPr>
          <p:spPr>
            <a:xfrm>
              <a:off x="8074539" y="3358601"/>
              <a:ext cx="99685" cy="782171"/>
            </a:xfrm>
            <a:custGeom>
              <a:rect b="b" l="l" r="r" t="t"/>
              <a:pathLst>
                <a:path extrusionOk="0" h="5524" w="704">
                  <a:moveTo>
                    <a:pt x="563" y="0"/>
                  </a:moveTo>
                  <a:cubicBezTo>
                    <a:pt x="555" y="0"/>
                    <a:pt x="550" y="7"/>
                    <a:pt x="550" y="20"/>
                  </a:cubicBezTo>
                  <a:lnTo>
                    <a:pt x="0" y="1051"/>
                  </a:lnTo>
                  <a:lnTo>
                    <a:pt x="0" y="1077"/>
                  </a:lnTo>
                  <a:lnTo>
                    <a:pt x="640" y="5481"/>
                  </a:lnTo>
                  <a:cubicBezTo>
                    <a:pt x="640" y="5503"/>
                    <a:pt x="661" y="5524"/>
                    <a:pt x="661" y="5524"/>
                  </a:cubicBezTo>
                  <a:cubicBezTo>
                    <a:pt x="682" y="5503"/>
                    <a:pt x="703" y="5503"/>
                    <a:pt x="703" y="5481"/>
                  </a:cubicBezTo>
                  <a:lnTo>
                    <a:pt x="64" y="1077"/>
                  </a:lnTo>
                  <a:lnTo>
                    <a:pt x="619" y="41"/>
                  </a:lnTo>
                  <a:cubicBezTo>
                    <a:pt x="619" y="41"/>
                    <a:pt x="619" y="20"/>
                    <a:pt x="592" y="20"/>
                  </a:cubicBezTo>
                  <a:cubicBezTo>
                    <a:pt x="582" y="7"/>
                    <a:pt x="571" y="0"/>
                    <a:pt x="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3"/>
            <p:cNvSpPr/>
            <p:nvPr/>
          </p:nvSpPr>
          <p:spPr>
            <a:xfrm>
              <a:off x="8224211" y="1945004"/>
              <a:ext cx="265212" cy="134090"/>
            </a:xfrm>
            <a:custGeom>
              <a:rect b="b" l="l" r="r" t="t"/>
              <a:pathLst>
                <a:path extrusionOk="0" h="947" w="1873">
                  <a:moveTo>
                    <a:pt x="22" y="0"/>
                  </a:moveTo>
                  <a:cubicBezTo>
                    <a:pt x="22" y="0"/>
                    <a:pt x="1" y="0"/>
                    <a:pt x="1" y="21"/>
                  </a:cubicBezTo>
                  <a:cubicBezTo>
                    <a:pt x="1" y="132"/>
                    <a:pt x="1" y="328"/>
                    <a:pt x="91" y="508"/>
                  </a:cubicBezTo>
                  <a:cubicBezTo>
                    <a:pt x="175" y="682"/>
                    <a:pt x="355" y="835"/>
                    <a:pt x="683" y="925"/>
                  </a:cubicBezTo>
                  <a:cubicBezTo>
                    <a:pt x="815" y="946"/>
                    <a:pt x="905" y="946"/>
                    <a:pt x="1016" y="946"/>
                  </a:cubicBezTo>
                  <a:cubicBezTo>
                    <a:pt x="1233" y="946"/>
                    <a:pt x="1412" y="883"/>
                    <a:pt x="1544" y="793"/>
                  </a:cubicBezTo>
                  <a:cubicBezTo>
                    <a:pt x="1698" y="682"/>
                    <a:pt x="1782" y="571"/>
                    <a:pt x="1851" y="439"/>
                  </a:cubicBezTo>
                  <a:cubicBezTo>
                    <a:pt x="1872" y="418"/>
                    <a:pt x="1851" y="418"/>
                    <a:pt x="1851" y="397"/>
                  </a:cubicBezTo>
                  <a:cubicBezTo>
                    <a:pt x="1830" y="397"/>
                    <a:pt x="1809" y="397"/>
                    <a:pt x="1809" y="418"/>
                  </a:cubicBezTo>
                  <a:cubicBezTo>
                    <a:pt x="1740" y="529"/>
                    <a:pt x="1650" y="640"/>
                    <a:pt x="1518" y="724"/>
                  </a:cubicBezTo>
                  <a:cubicBezTo>
                    <a:pt x="1386" y="835"/>
                    <a:pt x="1211" y="883"/>
                    <a:pt x="1016" y="883"/>
                  </a:cubicBezTo>
                  <a:cubicBezTo>
                    <a:pt x="905" y="883"/>
                    <a:pt x="815" y="883"/>
                    <a:pt x="704" y="857"/>
                  </a:cubicBezTo>
                  <a:cubicBezTo>
                    <a:pt x="397" y="793"/>
                    <a:pt x="223" y="640"/>
                    <a:pt x="154" y="486"/>
                  </a:cubicBezTo>
                  <a:cubicBezTo>
                    <a:pt x="64" y="307"/>
                    <a:pt x="64" y="132"/>
                    <a:pt x="64" y="21"/>
                  </a:cubicBezTo>
                  <a:cubicBezTo>
                    <a:pt x="64" y="0"/>
                    <a:pt x="43"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3"/>
            <p:cNvSpPr/>
            <p:nvPr/>
          </p:nvSpPr>
          <p:spPr>
            <a:xfrm>
              <a:off x="8660626" y="2182326"/>
              <a:ext cx="28603" cy="183507"/>
            </a:xfrm>
            <a:custGeom>
              <a:rect b="b" l="l" r="r" t="t"/>
              <a:pathLst>
                <a:path extrusionOk="0" h="1296" w="202">
                  <a:moveTo>
                    <a:pt x="22" y="0"/>
                  </a:moveTo>
                  <a:cubicBezTo>
                    <a:pt x="1" y="0"/>
                    <a:pt x="1" y="21"/>
                    <a:pt x="1" y="42"/>
                  </a:cubicBezTo>
                  <a:lnTo>
                    <a:pt x="133" y="1274"/>
                  </a:lnTo>
                  <a:cubicBezTo>
                    <a:pt x="133" y="1295"/>
                    <a:pt x="133" y="1295"/>
                    <a:pt x="154" y="1295"/>
                  </a:cubicBezTo>
                  <a:cubicBezTo>
                    <a:pt x="181" y="1295"/>
                    <a:pt x="202" y="1295"/>
                    <a:pt x="181" y="1274"/>
                  </a:cubicBezTo>
                  <a:lnTo>
                    <a:pt x="70" y="42"/>
                  </a:lnTo>
                  <a:cubicBezTo>
                    <a:pt x="70" y="21"/>
                    <a:pt x="49"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3"/>
            <p:cNvSpPr/>
            <p:nvPr/>
          </p:nvSpPr>
          <p:spPr>
            <a:xfrm>
              <a:off x="8015349" y="3463952"/>
              <a:ext cx="68250" cy="52532"/>
            </a:xfrm>
            <a:custGeom>
              <a:rect b="b" l="l" r="r" t="t"/>
              <a:pathLst>
                <a:path extrusionOk="0" h="371" w="482">
                  <a:moveTo>
                    <a:pt x="43" y="0"/>
                  </a:moveTo>
                  <a:cubicBezTo>
                    <a:pt x="22" y="0"/>
                    <a:pt x="1" y="0"/>
                    <a:pt x="1" y="21"/>
                  </a:cubicBezTo>
                  <a:cubicBezTo>
                    <a:pt x="1" y="43"/>
                    <a:pt x="1" y="69"/>
                    <a:pt x="22" y="69"/>
                  </a:cubicBezTo>
                  <a:cubicBezTo>
                    <a:pt x="154" y="132"/>
                    <a:pt x="307" y="222"/>
                    <a:pt x="418" y="355"/>
                  </a:cubicBezTo>
                  <a:cubicBezTo>
                    <a:pt x="429" y="365"/>
                    <a:pt x="439" y="370"/>
                    <a:pt x="447" y="370"/>
                  </a:cubicBezTo>
                  <a:cubicBezTo>
                    <a:pt x="455" y="370"/>
                    <a:pt x="461" y="365"/>
                    <a:pt x="461" y="355"/>
                  </a:cubicBezTo>
                  <a:cubicBezTo>
                    <a:pt x="482" y="355"/>
                    <a:pt x="482" y="333"/>
                    <a:pt x="461" y="307"/>
                  </a:cubicBezTo>
                  <a:cubicBezTo>
                    <a:pt x="328" y="175"/>
                    <a:pt x="196" y="69"/>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3"/>
            <p:cNvSpPr/>
            <p:nvPr/>
          </p:nvSpPr>
          <p:spPr>
            <a:xfrm>
              <a:off x="8792598" y="2557143"/>
              <a:ext cx="95862" cy="99117"/>
            </a:xfrm>
            <a:custGeom>
              <a:rect b="b" l="l" r="r" t="t"/>
              <a:pathLst>
                <a:path extrusionOk="0" h="700" w="677">
                  <a:moveTo>
                    <a:pt x="7" y="1"/>
                  </a:moveTo>
                  <a:cubicBezTo>
                    <a:pt x="0" y="1"/>
                    <a:pt x="3" y="12"/>
                    <a:pt x="15" y="39"/>
                  </a:cubicBezTo>
                  <a:cubicBezTo>
                    <a:pt x="216" y="367"/>
                    <a:pt x="391" y="700"/>
                    <a:pt x="391" y="700"/>
                  </a:cubicBezTo>
                  <a:cubicBezTo>
                    <a:pt x="502" y="631"/>
                    <a:pt x="544" y="546"/>
                    <a:pt x="676" y="435"/>
                  </a:cubicBezTo>
                  <a:cubicBezTo>
                    <a:pt x="676" y="435"/>
                    <a:pt x="502" y="414"/>
                    <a:pt x="370" y="303"/>
                  </a:cubicBezTo>
                  <a:cubicBezTo>
                    <a:pt x="192" y="181"/>
                    <a:pt x="32" y="1"/>
                    <a:pt x="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3"/>
            <p:cNvSpPr/>
            <p:nvPr/>
          </p:nvSpPr>
          <p:spPr>
            <a:xfrm>
              <a:off x="8308039" y="1817989"/>
              <a:ext cx="143863" cy="92603"/>
            </a:xfrm>
            <a:custGeom>
              <a:rect b="b" l="l" r="r" t="t"/>
              <a:pathLst>
                <a:path extrusionOk="0" h="654" w="1016">
                  <a:moveTo>
                    <a:pt x="420" y="0"/>
                  </a:moveTo>
                  <a:cubicBezTo>
                    <a:pt x="375" y="0"/>
                    <a:pt x="338" y="5"/>
                    <a:pt x="313" y="14"/>
                  </a:cubicBezTo>
                  <a:cubicBezTo>
                    <a:pt x="181" y="62"/>
                    <a:pt x="1" y="458"/>
                    <a:pt x="1" y="458"/>
                  </a:cubicBezTo>
                  <a:lnTo>
                    <a:pt x="202" y="479"/>
                  </a:lnTo>
                  <a:lnTo>
                    <a:pt x="355" y="167"/>
                  </a:lnTo>
                  <a:lnTo>
                    <a:pt x="730" y="257"/>
                  </a:lnTo>
                  <a:lnTo>
                    <a:pt x="820" y="654"/>
                  </a:lnTo>
                  <a:lnTo>
                    <a:pt x="1016" y="633"/>
                  </a:lnTo>
                  <a:cubicBezTo>
                    <a:pt x="1016" y="633"/>
                    <a:pt x="952" y="167"/>
                    <a:pt x="884" y="104"/>
                  </a:cubicBezTo>
                  <a:cubicBezTo>
                    <a:pt x="814" y="51"/>
                    <a:pt x="575"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1" name="Google Shape;3321;p73"/>
          <p:cNvGrpSpPr/>
          <p:nvPr/>
        </p:nvGrpSpPr>
        <p:grpSpPr>
          <a:xfrm>
            <a:off x="4710458" y="3443640"/>
            <a:ext cx="1897159" cy="1131484"/>
            <a:chOff x="3385105" y="3559000"/>
            <a:chExt cx="2380076" cy="1419500"/>
          </a:xfrm>
        </p:grpSpPr>
        <p:sp>
          <p:nvSpPr>
            <p:cNvPr id="3322" name="Google Shape;3322;p73"/>
            <p:cNvSpPr/>
            <p:nvPr/>
          </p:nvSpPr>
          <p:spPr>
            <a:xfrm>
              <a:off x="3385105" y="3559000"/>
              <a:ext cx="2271497" cy="70070"/>
            </a:xfrm>
            <a:custGeom>
              <a:rect b="b" l="l" r="r" t="t"/>
              <a:pathLst>
                <a:path extrusionOk="0" h="884" w="28657">
                  <a:moveTo>
                    <a:pt x="1" y="1"/>
                  </a:moveTo>
                  <a:lnTo>
                    <a:pt x="1" y="884"/>
                  </a:lnTo>
                  <a:lnTo>
                    <a:pt x="28656" y="884"/>
                  </a:lnTo>
                  <a:lnTo>
                    <a:pt x="286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3"/>
            <p:cNvSpPr/>
            <p:nvPr/>
          </p:nvSpPr>
          <p:spPr>
            <a:xfrm>
              <a:off x="5005330" y="3628992"/>
              <a:ext cx="54138" cy="1344493"/>
            </a:xfrm>
            <a:custGeom>
              <a:rect b="b" l="l" r="r" t="t"/>
              <a:pathLst>
                <a:path extrusionOk="0" h="16962" w="683">
                  <a:moveTo>
                    <a:pt x="0" y="1"/>
                  </a:moveTo>
                  <a:lnTo>
                    <a:pt x="0" y="16961"/>
                  </a:lnTo>
                  <a:lnTo>
                    <a:pt x="682" y="16961"/>
                  </a:lnTo>
                  <a:lnTo>
                    <a:pt x="6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3"/>
            <p:cNvSpPr/>
            <p:nvPr/>
          </p:nvSpPr>
          <p:spPr>
            <a:xfrm>
              <a:off x="5480538" y="3628992"/>
              <a:ext cx="230582" cy="1344493"/>
            </a:xfrm>
            <a:custGeom>
              <a:rect b="b" l="l" r="r" t="t"/>
              <a:pathLst>
                <a:path extrusionOk="0" h="16962" w="2909">
                  <a:moveTo>
                    <a:pt x="1" y="1"/>
                  </a:moveTo>
                  <a:lnTo>
                    <a:pt x="2221" y="16961"/>
                  </a:lnTo>
                  <a:lnTo>
                    <a:pt x="2908" y="16961"/>
                  </a:lnTo>
                  <a:lnTo>
                    <a:pt x="6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3"/>
            <p:cNvSpPr/>
            <p:nvPr/>
          </p:nvSpPr>
          <p:spPr>
            <a:xfrm>
              <a:off x="3477293" y="3628992"/>
              <a:ext cx="54614" cy="1344493"/>
            </a:xfrm>
            <a:custGeom>
              <a:rect b="b" l="l" r="r" t="t"/>
              <a:pathLst>
                <a:path extrusionOk="0" h="16962" w="689">
                  <a:moveTo>
                    <a:pt x="1" y="1"/>
                  </a:moveTo>
                  <a:lnTo>
                    <a:pt x="1" y="16961"/>
                  </a:lnTo>
                  <a:lnTo>
                    <a:pt x="688" y="16961"/>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3"/>
            <p:cNvSpPr/>
            <p:nvPr/>
          </p:nvSpPr>
          <p:spPr>
            <a:xfrm>
              <a:off x="3952580" y="3628992"/>
              <a:ext cx="228838" cy="1344493"/>
            </a:xfrm>
            <a:custGeom>
              <a:rect b="b" l="l" r="r" t="t"/>
              <a:pathLst>
                <a:path extrusionOk="0" h="16962" w="2887">
                  <a:moveTo>
                    <a:pt x="0" y="1"/>
                  </a:moveTo>
                  <a:lnTo>
                    <a:pt x="2226" y="16961"/>
                  </a:lnTo>
                  <a:lnTo>
                    <a:pt x="2887" y="16961"/>
                  </a:lnTo>
                  <a:lnTo>
                    <a:pt x="6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3"/>
            <p:cNvSpPr/>
            <p:nvPr/>
          </p:nvSpPr>
          <p:spPr>
            <a:xfrm>
              <a:off x="3418239" y="4970098"/>
              <a:ext cx="174383" cy="8402"/>
            </a:xfrm>
            <a:custGeom>
              <a:rect b="b" l="l" r="r" t="t"/>
              <a:pathLst>
                <a:path extrusionOk="0" h="106" w="2200">
                  <a:moveTo>
                    <a:pt x="0" y="0"/>
                  </a:moveTo>
                  <a:lnTo>
                    <a:pt x="0" y="106"/>
                  </a:lnTo>
                  <a:lnTo>
                    <a:pt x="2200" y="106"/>
                  </a:lnTo>
                  <a:lnTo>
                    <a:pt x="22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3"/>
            <p:cNvSpPr/>
            <p:nvPr/>
          </p:nvSpPr>
          <p:spPr>
            <a:xfrm>
              <a:off x="4067835" y="4970098"/>
              <a:ext cx="174383" cy="8402"/>
            </a:xfrm>
            <a:custGeom>
              <a:rect b="b" l="l" r="r" t="t"/>
              <a:pathLst>
                <a:path extrusionOk="0" h="106" w="2200">
                  <a:moveTo>
                    <a:pt x="0" y="0"/>
                  </a:moveTo>
                  <a:lnTo>
                    <a:pt x="0" y="106"/>
                  </a:lnTo>
                  <a:lnTo>
                    <a:pt x="2200" y="106"/>
                  </a:lnTo>
                  <a:lnTo>
                    <a:pt x="22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3"/>
            <p:cNvSpPr/>
            <p:nvPr/>
          </p:nvSpPr>
          <p:spPr>
            <a:xfrm>
              <a:off x="4940727" y="4970098"/>
              <a:ext cx="174859" cy="8402"/>
            </a:xfrm>
            <a:custGeom>
              <a:rect b="b" l="l" r="r" t="t"/>
              <a:pathLst>
                <a:path extrusionOk="0" h="106" w="2206">
                  <a:moveTo>
                    <a:pt x="1" y="0"/>
                  </a:moveTo>
                  <a:lnTo>
                    <a:pt x="1" y="106"/>
                  </a:lnTo>
                  <a:lnTo>
                    <a:pt x="2206" y="106"/>
                  </a:lnTo>
                  <a:lnTo>
                    <a:pt x="2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3"/>
            <p:cNvSpPr/>
            <p:nvPr/>
          </p:nvSpPr>
          <p:spPr>
            <a:xfrm>
              <a:off x="5590323" y="4970098"/>
              <a:ext cx="174859" cy="8402"/>
            </a:xfrm>
            <a:custGeom>
              <a:rect b="b" l="l" r="r" t="t"/>
              <a:pathLst>
                <a:path extrusionOk="0" h="106" w="2206">
                  <a:moveTo>
                    <a:pt x="1" y="0"/>
                  </a:moveTo>
                  <a:lnTo>
                    <a:pt x="1" y="106"/>
                  </a:lnTo>
                  <a:lnTo>
                    <a:pt x="2205" y="106"/>
                  </a:lnTo>
                  <a:lnTo>
                    <a:pt x="2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73"/>
          <p:cNvGrpSpPr/>
          <p:nvPr/>
        </p:nvGrpSpPr>
        <p:grpSpPr>
          <a:xfrm>
            <a:off x="1073382" y="3124124"/>
            <a:ext cx="681876" cy="1451007"/>
            <a:chOff x="568293" y="595820"/>
            <a:chExt cx="1637551" cy="3484646"/>
          </a:xfrm>
        </p:grpSpPr>
        <p:sp>
          <p:nvSpPr>
            <p:cNvPr id="3332" name="Google Shape;3332;p73"/>
            <p:cNvSpPr/>
            <p:nvPr/>
          </p:nvSpPr>
          <p:spPr>
            <a:xfrm>
              <a:off x="1406625" y="2067819"/>
              <a:ext cx="186330" cy="1048222"/>
            </a:xfrm>
            <a:custGeom>
              <a:rect b="b" l="l" r="r" t="t"/>
              <a:pathLst>
                <a:path extrusionOk="0" h="2976" w="529">
                  <a:moveTo>
                    <a:pt x="34" y="0"/>
                  </a:moveTo>
                  <a:cubicBezTo>
                    <a:pt x="21" y="0"/>
                    <a:pt x="0" y="15"/>
                    <a:pt x="0" y="30"/>
                  </a:cubicBezTo>
                  <a:cubicBezTo>
                    <a:pt x="175" y="517"/>
                    <a:pt x="264" y="998"/>
                    <a:pt x="333" y="1505"/>
                  </a:cubicBezTo>
                  <a:cubicBezTo>
                    <a:pt x="375" y="1992"/>
                    <a:pt x="375" y="2473"/>
                    <a:pt x="397" y="2959"/>
                  </a:cubicBezTo>
                  <a:cubicBezTo>
                    <a:pt x="397" y="2970"/>
                    <a:pt x="402" y="2975"/>
                    <a:pt x="407" y="2975"/>
                  </a:cubicBezTo>
                  <a:cubicBezTo>
                    <a:pt x="412" y="2975"/>
                    <a:pt x="418" y="2970"/>
                    <a:pt x="418" y="2959"/>
                  </a:cubicBezTo>
                  <a:cubicBezTo>
                    <a:pt x="529" y="1992"/>
                    <a:pt x="375" y="934"/>
                    <a:pt x="42" y="9"/>
                  </a:cubicBezTo>
                  <a:cubicBezTo>
                    <a:pt x="42" y="3"/>
                    <a:pt x="39" y="0"/>
                    <a:pt x="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3"/>
            <p:cNvSpPr/>
            <p:nvPr/>
          </p:nvSpPr>
          <p:spPr>
            <a:xfrm>
              <a:off x="1531318" y="1414067"/>
              <a:ext cx="139835" cy="1667785"/>
            </a:xfrm>
            <a:custGeom>
              <a:rect b="b" l="l" r="r" t="t"/>
              <a:pathLst>
                <a:path extrusionOk="0" h="4735" w="397">
                  <a:moveTo>
                    <a:pt x="363" y="1"/>
                  </a:moveTo>
                  <a:cubicBezTo>
                    <a:pt x="350" y="1"/>
                    <a:pt x="337" y="6"/>
                    <a:pt x="328" y="15"/>
                  </a:cubicBezTo>
                  <a:cubicBezTo>
                    <a:pt x="85" y="1532"/>
                    <a:pt x="0" y="3139"/>
                    <a:pt x="154" y="4683"/>
                  </a:cubicBezTo>
                  <a:cubicBezTo>
                    <a:pt x="154" y="4717"/>
                    <a:pt x="181" y="4735"/>
                    <a:pt x="209" y="4735"/>
                  </a:cubicBezTo>
                  <a:cubicBezTo>
                    <a:pt x="237" y="4735"/>
                    <a:pt x="265" y="4717"/>
                    <a:pt x="265" y="4683"/>
                  </a:cubicBezTo>
                  <a:cubicBezTo>
                    <a:pt x="243" y="3890"/>
                    <a:pt x="196" y="3118"/>
                    <a:pt x="217" y="2346"/>
                  </a:cubicBezTo>
                  <a:cubicBezTo>
                    <a:pt x="243" y="1580"/>
                    <a:pt x="307" y="808"/>
                    <a:pt x="397" y="36"/>
                  </a:cubicBezTo>
                  <a:cubicBezTo>
                    <a:pt x="397" y="11"/>
                    <a:pt x="380" y="1"/>
                    <a:pt x="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3"/>
            <p:cNvSpPr/>
            <p:nvPr/>
          </p:nvSpPr>
          <p:spPr>
            <a:xfrm>
              <a:off x="1467915" y="2166446"/>
              <a:ext cx="473045" cy="913672"/>
            </a:xfrm>
            <a:custGeom>
              <a:rect b="b" l="l" r="r" t="t"/>
              <a:pathLst>
                <a:path extrusionOk="0" h="2594" w="1343">
                  <a:moveTo>
                    <a:pt x="1288" y="1"/>
                  </a:moveTo>
                  <a:cubicBezTo>
                    <a:pt x="1279" y="1"/>
                    <a:pt x="1269" y="5"/>
                    <a:pt x="1259" y="15"/>
                  </a:cubicBezTo>
                  <a:cubicBezTo>
                    <a:pt x="905" y="321"/>
                    <a:pt x="619" y="718"/>
                    <a:pt x="423" y="1162"/>
                  </a:cubicBezTo>
                  <a:cubicBezTo>
                    <a:pt x="223" y="1558"/>
                    <a:pt x="1" y="2108"/>
                    <a:pt x="48" y="2547"/>
                  </a:cubicBezTo>
                  <a:cubicBezTo>
                    <a:pt x="61" y="2573"/>
                    <a:pt x="83" y="2594"/>
                    <a:pt x="102" y="2594"/>
                  </a:cubicBezTo>
                  <a:cubicBezTo>
                    <a:pt x="114" y="2594"/>
                    <a:pt x="125" y="2586"/>
                    <a:pt x="133" y="2568"/>
                  </a:cubicBezTo>
                  <a:cubicBezTo>
                    <a:pt x="201" y="2373"/>
                    <a:pt x="223" y="2151"/>
                    <a:pt x="265" y="1929"/>
                  </a:cubicBezTo>
                  <a:cubicBezTo>
                    <a:pt x="334" y="1691"/>
                    <a:pt x="423" y="1447"/>
                    <a:pt x="529" y="1225"/>
                  </a:cubicBezTo>
                  <a:cubicBezTo>
                    <a:pt x="730" y="787"/>
                    <a:pt x="994" y="411"/>
                    <a:pt x="1322" y="78"/>
                  </a:cubicBezTo>
                  <a:cubicBezTo>
                    <a:pt x="1343" y="46"/>
                    <a:pt x="1319" y="1"/>
                    <a:pt x="1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3"/>
            <p:cNvSpPr/>
            <p:nvPr/>
          </p:nvSpPr>
          <p:spPr>
            <a:xfrm>
              <a:off x="1631706" y="2789553"/>
              <a:ext cx="317359" cy="331444"/>
            </a:xfrm>
            <a:custGeom>
              <a:rect b="b" l="l" r="r" t="t"/>
              <a:pathLst>
                <a:path extrusionOk="0" h="941" w="901">
                  <a:moveTo>
                    <a:pt x="871" y="0"/>
                  </a:moveTo>
                  <a:cubicBezTo>
                    <a:pt x="867" y="0"/>
                    <a:pt x="862" y="2"/>
                    <a:pt x="857" y="6"/>
                  </a:cubicBezTo>
                  <a:cubicBezTo>
                    <a:pt x="508" y="228"/>
                    <a:pt x="133" y="514"/>
                    <a:pt x="1" y="931"/>
                  </a:cubicBezTo>
                  <a:cubicBezTo>
                    <a:pt x="1" y="931"/>
                    <a:pt x="10" y="941"/>
                    <a:pt x="23" y="941"/>
                  </a:cubicBezTo>
                  <a:cubicBezTo>
                    <a:pt x="29" y="941"/>
                    <a:pt x="36" y="938"/>
                    <a:pt x="43" y="931"/>
                  </a:cubicBezTo>
                  <a:cubicBezTo>
                    <a:pt x="133" y="757"/>
                    <a:pt x="244" y="582"/>
                    <a:pt x="376" y="424"/>
                  </a:cubicBezTo>
                  <a:cubicBezTo>
                    <a:pt x="529" y="271"/>
                    <a:pt x="704" y="160"/>
                    <a:pt x="884" y="54"/>
                  </a:cubicBezTo>
                  <a:cubicBezTo>
                    <a:pt x="901" y="32"/>
                    <a:pt x="890"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3"/>
            <p:cNvSpPr/>
            <p:nvPr/>
          </p:nvSpPr>
          <p:spPr>
            <a:xfrm>
              <a:off x="1002253" y="2845559"/>
              <a:ext cx="448037" cy="269804"/>
            </a:xfrm>
            <a:custGeom>
              <a:rect b="b" l="l" r="r" t="t"/>
              <a:pathLst>
                <a:path extrusionOk="0" h="766" w="1272">
                  <a:moveTo>
                    <a:pt x="27" y="1"/>
                  </a:moveTo>
                  <a:cubicBezTo>
                    <a:pt x="1" y="1"/>
                    <a:pt x="1" y="48"/>
                    <a:pt x="27" y="48"/>
                  </a:cubicBezTo>
                  <a:cubicBezTo>
                    <a:pt x="292" y="48"/>
                    <a:pt x="508" y="112"/>
                    <a:pt x="730" y="244"/>
                  </a:cubicBezTo>
                  <a:cubicBezTo>
                    <a:pt x="952" y="376"/>
                    <a:pt x="1085" y="556"/>
                    <a:pt x="1217" y="751"/>
                  </a:cubicBezTo>
                  <a:cubicBezTo>
                    <a:pt x="1226" y="760"/>
                    <a:pt x="1238" y="765"/>
                    <a:pt x="1248" y="765"/>
                  </a:cubicBezTo>
                  <a:cubicBezTo>
                    <a:pt x="1262" y="765"/>
                    <a:pt x="1271" y="755"/>
                    <a:pt x="1259" y="730"/>
                  </a:cubicBezTo>
                  <a:cubicBezTo>
                    <a:pt x="1106" y="244"/>
                    <a:pt x="508" y="27"/>
                    <a:pt x="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3"/>
            <p:cNvSpPr/>
            <p:nvPr/>
          </p:nvSpPr>
          <p:spPr>
            <a:xfrm>
              <a:off x="982880" y="2255210"/>
              <a:ext cx="499110" cy="876336"/>
            </a:xfrm>
            <a:custGeom>
              <a:rect b="b" l="l" r="r" t="t"/>
              <a:pathLst>
                <a:path extrusionOk="0" h="2488" w="1417">
                  <a:moveTo>
                    <a:pt x="56" y="0"/>
                  </a:moveTo>
                  <a:cubicBezTo>
                    <a:pt x="22" y="0"/>
                    <a:pt x="0" y="31"/>
                    <a:pt x="35" y="48"/>
                  </a:cubicBezTo>
                  <a:cubicBezTo>
                    <a:pt x="695" y="751"/>
                    <a:pt x="1071" y="1544"/>
                    <a:pt x="1356" y="2470"/>
                  </a:cubicBezTo>
                  <a:cubicBezTo>
                    <a:pt x="1356" y="2481"/>
                    <a:pt x="1369" y="2487"/>
                    <a:pt x="1382" y="2487"/>
                  </a:cubicBezTo>
                  <a:cubicBezTo>
                    <a:pt x="1399" y="2487"/>
                    <a:pt x="1416" y="2476"/>
                    <a:pt x="1404" y="2448"/>
                  </a:cubicBezTo>
                  <a:cubicBezTo>
                    <a:pt x="1293" y="1523"/>
                    <a:pt x="764" y="646"/>
                    <a:pt x="82" y="6"/>
                  </a:cubicBezTo>
                  <a:cubicBezTo>
                    <a:pt x="73" y="2"/>
                    <a:pt x="64"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3"/>
            <p:cNvSpPr/>
            <p:nvPr/>
          </p:nvSpPr>
          <p:spPr>
            <a:xfrm>
              <a:off x="850085" y="783562"/>
              <a:ext cx="610767" cy="2320106"/>
            </a:xfrm>
            <a:custGeom>
              <a:rect b="b" l="l" r="r" t="t"/>
              <a:pathLst>
                <a:path extrusionOk="0" h="6587" w="1734">
                  <a:moveTo>
                    <a:pt x="57" y="0"/>
                  </a:moveTo>
                  <a:cubicBezTo>
                    <a:pt x="30" y="0"/>
                    <a:pt x="0" y="31"/>
                    <a:pt x="15" y="65"/>
                  </a:cubicBezTo>
                  <a:cubicBezTo>
                    <a:pt x="634" y="1033"/>
                    <a:pt x="1120" y="2048"/>
                    <a:pt x="1337" y="3190"/>
                  </a:cubicBezTo>
                  <a:cubicBezTo>
                    <a:pt x="1448" y="3766"/>
                    <a:pt x="1490" y="4358"/>
                    <a:pt x="1517" y="4929"/>
                  </a:cubicBezTo>
                  <a:cubicBezTo>
                    <a:pt x="1559" y="5458"/>
                    <a:pt x="1517" y="6034"/>
                    <a:pt x="1580" y="6563"/>
                  </a:cubicBezTo>
                  <a:cubicBezTo>
                    <a:pt x="1580" y="6579"/>
                    <a:pt x="1593" y="6586"/>
                    <a:pt x="1609" y="6586"/>
                  </a:cubicBezTo>
                  <a:cubicBezTo>
                    <a:pt x="1636" y="6586"/>
                    <a:pt x="1670" y="6568"/>
                    <a:pt x="1670" y="6542"/>
                  </a:cubicBezTo>
                  <a:cubicBezTo>
                    <a:pt x="1733" y="6013"/>
                    <a:pt x="1670" y="5416"/>
                    <a:pt x="1649" y="4845"/>
                  </a:cubicBezTo>
                  <a:cubicBezTo>
                    <a:pt x="1622" y="4295"/>
                    <a:pt x="1559" y="3719"/>
                    <a:pt x="1448" y="3169"/>
                  </a:cubicBezTo>
                  <a:cubicBezTo>
                    <a:pt x="1226" y="2000"/>
                    <a:pt x="745" y="991"/>
                    <a:pt x="84" y="18"/>
                  </a:cubicBezTo>
                  <a:cubicBezTo>
                    <a:pt x="78" y="5"/>
                    <a:pt x="68" y="0"/>
                    <a:pt x="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3"/>
            <p:cNvSpPr/>
            <p:nvPr/>
          </p:nvSpPr>
          <p:spPr>
            <a:xfrm>
              <a:off x="568293" y="595820"/>
              <a:ext cx="846056" cy="853441"/>
            </a:xfrm>
            <a:custGeom>
              <a:rect b="b" l="l" r="r" t="t"/>
              <a:pathLst>
                <a:path extrusionOk="0" h="2423" w="2402">
                  <a:moveTo>
                    <a:pt x="1190" y="1"/>
                  </a:moveTo>
                  <a:cubicBezTo>
                    <a:pt x="530" y="1"/>
                    <a:pt x="1" y="551"/>
                    <a:pt x="1" y="1212"/>
                  </a:cubicBezTo>
                  <a:cubicBezTo>
                    <a:pt x="1" y="1872"/>
                    <a:pt x="530" y="2422"/>
                    <a:pt x="1190" y="2422"/>
                  </a:cubicBezTo>
                  <a:cubicBezTo>
                    <a:pt x="1872" y="2422"/>
                    <a:pt x="2401" y="1872"/>
                    <a:pt x="2401" y="1212"/>
                  </a:cubicBezTo>
                  <a:cubicBezTo>
                    <a:pt x="2401" y="551"/>
                    <a:pt x="1872" y="1"/>
                    <a:pt x="1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3"/>
            <p:cNvSpPr/>
            <p:nvPr/>
          </p:nvSpPr>
          <p:spPr>
            <a:xfrm>
              <a:off x="1414022" y="1115370"/>
              <a:ext cx="590690" cy="590681"/>
            </a:xfrm>
            <a:custGeom>
              <a:rect b="b" l="l" r="r" t="t"/>
              <a:pathLst>
                <a:path extrusionOk="0" h="1677" w="1677">
                  <a:moveTo>
                    <a:pt x="841" y="1"/>
                  </a:moveTo>
                  <a:cubicBezTo>
                    <a:pt x="376" y="1"/>
                    <a:pt x="0" y="376"/>
                    <a:pt x="0" y="842"/>
                  </a:cubicBezTo>
                  <a:cubicBezTo>
                    <a:pt x="0" y="1302"/>
                    <a:pt x="376" y="1677"/>
                    <a:pt x="841" y="1677"/>
                  </a:cubicBezTo>
                  <a:cubicBezTo>
                    <a:pt x="1301" y="1677"/>
                    <a:pt x="1676" y="1302"/>
                    <a:pt x="1676" y="842"/>
                  </a:cubicBezTo>
                  <a:cubicBezTo>
                    <a:pt x="1676" y="376"/>
                    <a:pt x="1301" y="1"/>
                    <a:pt x="8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3"/>
            <p:cNvSpPr/>
            <p:nvPr/>
          </p:nvSpPr>
          <p:spPr>
            <a:xfrm>
              <a:off x="1747241" y="1867749"/>
              <a:ext cx="458603" cy="451200"/>
            </a:xfrm>
            <a:custGeom>
              <a:rect b="b" l="l" r="r" t="t"/>
              <a:pathLst>
                <a:path extrusionOk="0" h="1281" w="1302">
                  <a:moveTo>
                    <a:pt x="661" y="1"/>
                  </a:moveTo>
                  <a:cubicBezTo>
                    <a:pt x="312" y="1"/>
                    <a:pt x="1" y="292"/>
                    <a:pt x="1" y="641"/>
                  </a:cubicBezTo>
                  <a:cubicBezTo>
                    <a:pt x="1" y="995"/>
                    <a:pt x="312" y="1280"/>
                    <a:pt x="661" y="1280"/>
                  </a:cubicBezTo>
                  <a:cubicBezTo>
                    <a:pt x="1016" y="1280"/>
                    <a:pt x="1301" y="995"/>
                    <a:pt x="1301" y="641"/>
                  </a:cubicBezTo>
                  <a:cubicBezTo>
                    <a:pt x="1301" y="292"/>
                    <a:pt x="1016" y="1"/>
                    <a:pt x="6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3"/>
            <p:cNvSpPr/>
            <p:nvPr/>
          </p:nvSpPr>
          <p:spPr>
            <a:xfrm>
              <a:off x="786330" y="2007587"/>
              <a:ext cx="458603" cy="458245"/>
            </a:xfrm>
            <a:custGeom>
              <a:rect b="b" l="l" r="r" t="t"/>
              <a:pathLst>
                <a:path extrusionOk="0" h="1301" w="1302">
                  <a:moveTo>
                    <a:pt x="640" y="0"/>
                  </a:moveTo>
                  <a:cubicBezTo>
                    <a:pt x="286" y="0"/>
                    <a:pt x="0" y="291"/>
                    <a:pt x="0" y="640"/>
                  </a:cubicBezTo>
                  <a:cubicBezTo>
                    <a:pt x="0" y="1015"/>
                    <a:pt x="286" y="1301"/>
                    <a:pt x="640" y="1301"/>
                  </a:cubicBezTo>
                  <a:cubicBezTo>
                    <a:pt x="1010" y="1301"/>
                    <a:pt x="1301" y="1015"/>
                    <a:pt x="1301" y="640"/>
                  </a:cubicBezTo>
                  <a:cubicBezTo>
                    <a:pt x="1301" y="291"/>
                    <a:pt x="1010" y="0"/>
                    <a:pt x="6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3"/>
            <p:cNvSpPr/>
            <p:nvPr/>
          </p:nvSpPr>
          <p:spPr>
            <a:xfrm>
              <a:off x="832826" y="2659226"/>
              <a:ext cx="302213" cy="303970"/>
            </a:xfrm>
            <a:custGeom>
              <a:rect b="b" l="l" r="r" t="t"/>
              <a:pathLst>
                <a:path extrusionOk="0" h="863" w="858">
                  <a:moveTo>
                    <a:pt x="418" y="1"/>
                  </a:moveTo>
                  <a:cubicBezTo>
                    <a:pt x="175" y="1"/>
                    <a:pt x="1" y="202"/>
                    <a:pt x="1" y="445"/>
                  </a:cubicBezTo>
                  <a:cubicBezTo>
                    <a:pt x="1" y="662"/>
                    <a:pt x="175" y="863"/>
                    <a:pt x="418" y="863"/>
                  </a:cubicBezTo>
                  <a:cubicBezTo>
                    <a:pt x="662" y="863"/>
                    <a:pt x="857" y="662"/>
                    <a:pt x="857" y="445"/>
                  </a:cubicBezTo>
                  <a:cubicBezTo>
                    <a:pt x="857" y="202"/>
                    <a:pt x="662" y="1"/>
                    <a:pt x="4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3"/>
            <p:cNvSpPr/>
            <p:nvPr/>
          </p:nvSpPr>
          <p:spPr>
            <a:xfrm>
              <a:off x="1786340" y="2637035"/>
              <a:ext cx="303974" cy="301857"/>
            </a:xfrm>
            <a:custGeom>
              <a:rect b="b" l="l" r="r" t="t"/>
              <a:pathLst>
                <a:path extrusionOk="0" h="857" w="863">
                  <a:moveTo>
                    <a:pt x="445" y="0"/>
                  </a:moveTo>
                  <a:cubicBezTo>
                    <a:pt x="201" y="0"/>
                    <a:pt x="1" y="196"/>
                    <a:pt x="1" y="439"/>
                  </a:cubicBezTo>
                  <a:cubicBezTo>
                    <a:pt x="1" y="661"/>
                    <a:pt x="201" y="857"/>
                    <a:pt x="445" y="857"/>
                  </a:cubicBezTo>
                  <a:cubicBezTo>
                    <a:pt x="683" y="857"/>
                    <a:pt x="862" y="661"/>
                    <a:pt x="862" y="439"/>
                  </a:cubicBezTo>
                  <a:cubicBezTo>
                    <a:pt x="862" y="196"/>
                    <a:pt x="683" y="0"/>
                    <a:pt x="4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3"/>
            <p:cNvSpPr/>
            <p:nvPr/>
          </p:nvSpPr>
          <p:spPr>
            <a:xfrm>
              <a:off x="1259388" y="1914596"/>
              <a:ext cx="301861" cy="303618"/>
            </a:xfrm>
            <a:custGeom>
              <a:rect b="b" l="l" r="r" t="t"/>
              <a:pathLst>
                <a:path extrusionOk="0" h="862" w="857">
                  <a:moveTo>
                    <a:pt x="439" y="0"/>
                  </a:moveTo>
                  <a:cubicBezTo>
                    <a:pt x="196" y="0"/>
                    <a:pt x="0" y="201"/>
                    <a:pt x="0" y="423"/>
                  </a:cubicBezTo>
                  <a:cubicBezTo>
                    <a:pt x="0" y="661"/>
                    <a:pt x="196" y="862"/>
                    <a:pt x="439" y="862"/>
                  </a:cubicBezTo>
                  <a:cubicBezTo>
                    <a:pt x="661" y="862"/>
                    <a:pt x="857" y="661"/>
                    <a:pt x="857" y="423"/>
                  </a:cubicBezTo>
                  <a:cubicBezTo>
                    <a:pt x="857" y="201"/>
                    <a:pt x="661" y="0"/>
                    <a:pt x="4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3"/>
            <p:cNvSpPr/>
            <p:nvPr/>
          </p:nvSpPr>
          <p:spPr>
            <a:xfrm>
              <a:off x="842336" y="864929"/>
              <a:ext cx="370898" cy="569900"/>
            </a:xfrm>
            <a:custGeom>
              <a:rect b="b" l="l" r="r" t="t"/>
              <a:pathLst>
                <a:path extrusionOk="0" h="1618" w="1053">
                  <a:moveTo>
                    <a:pt x="20" y="0"/>
                  </a:moveTo>
                  <a:cubicBezTo>
                    <a:pt x="7" y="0"/>
                    <a:pt x="1" y="15"/>
                    <a:pt x="16" y="30"/>
                  </a:cubicBezTo>
                  <a:cubicBezTo>
                    <a:pt x="169" y="294"/>
                    <a:pt x="370" y="537"/>
                    <a:pt x="545" y="781"/>
                  </a:cubicBezTo>
                  <a:cubicBezTo>
                    <a:pt x="698" y="1045"/>
                    <a:pt x="830" y="1331"/>
                    <a:pt x="983" y="1595"/>
                  </a:cubicBezTo>
                  <a:cubicBezTo>
                    <a:pt x="983" y="1611"/>
                    <a:pt x="993" y="1618"/>
                    <a:pt x="1006" y="1618"/>
                  </a:cubicBezTo>
                  <a:cubicBezTo>
                    <a:pt x="1026" y="1618"/>
                    <a:pt x="1052" y="1600"/>
                    <a:pt x="1052" y="1574"/>
                  </a:cubicBezTo>
                  <a:cubicBezTo>
                    <a:pt x="920" y="1288"/>
                    <a:pt x="767" y="997"/>
                    <a:pt x="613" y="733"/>
                  </a:cubicBezTo>
                  <a:cubicBezTo>
                    <a:pt x="455" y="495"/>
                    <a:pt x="280" y="204"/>
                    <a:pt x="37" y="9"/>
                  </a:cubicBezTo>
                  <a:cubicBezTo>
                    <a:pt x="31" y="3"/>
                    <a:pt x="25" y="0"/>
                    <a:pt x="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3"/>
            <p:cNvSpPr/>
            <p:nvPr/>
          </p:nvSpPr>
          <p:spPr>
            <a:xfrm>
              <a:off x="980062" y="743055"/>
              <a:ext cx="108135" cy="285302"/>
            </a:xfrm>
            <a:custGeom>
              <a:rect b="b" l="l" r="r" t="t"/>
              <a:pathLst>
                <a:path extrusionOk="0" h="810" w="307">
                  <a:moveTo>
                    <a:pt x="286" y="1"/>
                  </a:moveTo>
                  <a:cubicBezTo>
                    <a:pt x="196" y="90"/>
                    <a:pt x="175" y="201"/>
                    <a:pt x="132" y="312"/>
                  </a:cubicBezTo>
                  <a:cubicBezTo>
                    <a:pt x="90" y="466"/>
                    <a:pt x="43" y="619"/>
                    <a:pt x="0" y="794"/>
                  </a:cubicBezTo>
                  <a:cubicBezTo>
                    <a:pt x="0" y="804"/>
                    <a:pt x="11" y="809"/>
                    <a:pt x="21" y="809"/>
                  </a:cubicBezTo>
                  <a:cubicBezTo>
                    <a:pt x="32" y="809"/>
                    <a:pt x="43" y="804"/>
                    <a:pt x="43" y="794"/>
                  </a:cubicBezTo>
                  <a:cubicBezTo>
                    <a:pt x="90" y="661"/>
                    <a:pt x="132" y="508"/>
                    <a:pt x="175" y="376"/>
                  </a:cubicBezTo>
                  <a:cubicBezTo>
                    <a:pt x="222" y="265"/>
                    <a:pt x="307" y="133"/>
                    <a:pt x="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3"/>
            <p:cNvSpPr/>
            <p:nvPr/>
          </p:nvSpPr>
          <p:spPr>
            <a:xfrm>
              <a:off x="747231" y="1139674"/>
              <a:ext cx="333562" cy="56004"/>
            </a:xfrm>
            <a:custGeom>
              <a:rect b="b" l="l" r="r" t="t"/>
              <a:pathLst>
                <a:path extrusionOk="0" h="159" w="947">
                  <a:moveTo>
                    <a:pt x="43" y="1"/>
                  </a:moveTo>
                  <a:cubicBezTo>
                    <a:pt x="5" y="1"/>
                    <a:pt x="1" y="89"/>
                    <a:pt x="46" y="89"/>
                  </a:cubicBezTo>
                  <a:cubicBezTo>
                    <a:pt x="50" y="89"/>
                    <a:pt x="55" y="89"/>
                    <a:pt x="60" y="87"/>
                  </a:cubicBezTo>
                  <a:lnTo>
                    <a:pt x="60" y="87"/>
                  </a:lnTo>
                  <a:cubicBezTo>
                    <a:pt x="301" y="110"/>
                    <a:pt x="560" y="158"/>
                    <a:pt x="805" y="158"/>
                  </a:cubicBezTo>
                  <a:cubicBezTo>
                    <a:pt x="846" y="158"/>
                    <a:pt x="886" y="157"/>
                    <a:pt x="926" y="154"/>
                  </a:cubicBezTo>
                  <a:cubicBezTo>
                    <a:pt x="947" y="154"/>
                    <a:pt x="947" y="133"/>
                    <a:pt x="926" y="112"/>
                  </a:cubicBezTo>
                  <a:cubicBezTo>
                    <a:pt x="661" y="22"/>
                    <a:pt x="328" y="22"/>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3"/>
            <p:cNvSpPr/>
            <p:nvPr/>
          </p:nvSpPr>
          <p:spPr>
            <a:xfrm>
              <a:off x="1592608" y="1265071"/>
              <a:ext cx="137722" cy="547358"/>
            </a:xfrm>
            <a:custGeom>
              <a:rect b="b" l="l" r="r" t="t"/>
              <a:pathLst>
                <a:path extrusionOk="0" h="1554" w="391">
                  <a:moveTo>
                    <a:pt x="337" y="0"/>
                  </a:moveTo>
                  <a:cubicBezTo>
                    <a:pt x="326" y="0"/>
                    <a:pt x="315" y="6"/>
                    <a:pt x="307" y="20"/>
                  </a:cubicBezTo>
                  <a:cubicBezTo>
                    <a:pt x="202" y="258"/>
                    <a:pt x="154" y="522"/>
                    <a:pt x="112" y="787"/>
                  </a:cubicBezTo>
                  <a:cubicBezTo>
                    <a:pt x="69" y="1009"/>
                    <a:pt x="1" y="1315"/>
                    <a:pt x="69" y="1537"/>
                  </a:cubicBezTo>
                  <a:cubicBezTo>
                    <a:pt x="69" y="1548"/>
                    <a:pt x="75" y="1553"/>
                    <a:pt x="80" y="1553"/>
                  </a:cubicBezTo>
                  <a:cubicBezTo>
                    <a:pt x="85" y="1553"/>
                    <a:pt x="91" y="1548"/>
                    <a:pt x="91" y="1537"/>
                  </a:cubicBezTo>
                  <a:cubicBezTo>
                    <a:pt x="154" y="1342"/>
                    <a:pt x="154" y="1077"/>
                    <a:pt x="175" y="877"/>
                  </a:cubicBezTo>
                  <a:cubicBezTo>
                    <a:pt x="223" y="591"/>
                    <a:pt x="265" y="306"/>
                    <a:pt x="376" y="62"/>
                  </a:cubicBezTo>
                  <a:cubicBezTo>
                    <a:pt x="391" y="33"/>
                    <a:pt x="364" y="0"/>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3"/>
            <p:cNvSpPr/>
            <p:nvPr/>
          </p:nvSpPr>
          <p:spPr>
            <a:xfrm>
              <a:off x="1585211" y="1256969"/>
              <a:ext cx="78547" cy="226833"/>
            </a:xfrm>
            <a:custGeom>
              <a:rect b="b" l="l" r="r" t="t"/>
              <a:pathLst>
                <a:path extrusionOk="0" h="644" w="223">
                  <a:moveTo>
                    <a:pt x="67" y="1"/>
                  </a:moveTo>
                  <a:cubicBezTo>
                    <a:pt x="55" y="1"/>
                    <a:pt x="43" y="6"/>
                    <a:pt x="43" y="17"/>
                  </a:cubicBezTo>
                  <a:cubicBezTo>
                    <a:pt x="1" y="218"/>
                    <a:pt x="112" y="440"/>
                    <a:pt x="175" y="635"/>
                  </a:cubicBezTo>
                  <a:cubicBezTo>
                    <a:pt x="175" y="641"/>
                    <a:pt x="179" y="644"/>
                    <a:pt x="185" y="644"/>
                  </a:cubicBezTo>
                  <a:cubicBezTo>
                    <a:pt x="199" y="644"/>
                    <a:pt x="223" y="629"/>
                    <a:pt x="223" y="614"/>
                  </a:cubicBezTo>
                  <a:cubicBezTo>
                    <a:pt x="196" y="524"/>
                    <a:pt x="175" y="413"/>
                    <a:pt x="154" y="329"/>
                  </a:cubicBezTo>
                  <a:cubicBezTo>
                    <a:pt x="133" y="218"/>
                    <a:pt x="133" y="106"/>
                    <a:pt x="90" y="17"/>
                  </a:cubicBezTo>
                  <a:cubicBezTo>
                    <a:pt x="90" y="6"/>
                    <a:pt x="79"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3"/>
            <p:cNvSpPr/>
            <p:nvPr/>
          </p:nvSpPr>
          <p:spPr>
            <a:xfrm>
              <a:off x="1832835" y="2014279"/>
              <a:ext cx="270865" cy="260999"/>
            </a:xfrm>
            <a:custGeom>
              <a:rect b="b" l="l" r="r" t="t"/>
              <a:pathLst>
                <a:path extrusionOk="0" h="741" w="769">
                  <a:moveTo>
                    <a:pt x="724" y="0"/>
                  </a:moveTo>
                  <a:cubicBezTo>
                    <a:pt x="719" y="0"/>
                    <a:pt x="714" y="2"/>
                    <a:pt x="709" y="8"/>
                  </a:cubicBezTo>
                  <a:cubicBezTo>
                    <a:pt x="551" y="92"/>
                    <a:pt x="418" y="225"/>
                    <a:pt x="286" y="357"/>
                  </a:cubicBezTo>
                  <a:cubicBezTo>
                    <a:pt x="181" y="447"/>
                    <a:pt x="48" y="579"/>
                    <a:pt x="1" y="711"/>
                  </a:cubicBezTo>
                  <a:cubicBezTo>
                    <a:pt x="1" y="726"/>
                    <a:pt x="11" y="741"/>
                    <a:pt x="18" y="741"/>
                  </a:cubicBezTo>
                  <a:cubicBezTo>
                    <a:pt x="20" y="741"/>
                    <a:pt x="22" y="738"/>
                    <a:pt x="22" y="732"/>
                  </a:cubicBezTo>
                  <a:cubicBezTo>
                    <a:pt x="112" y="600"/>
                    <a:pt x="265" y="468"/>
                    <a:pt x="376" y="357"/>
                  </a:cubicBezTo>
                  <a:cubicBezTo>
                    <a:pt x="487" y="246"/>
                    <a:pt x="619" y="161"/>
                    <a:pt x="752" y="50"/>
                  </a:cubicBezTo>
                  <a:cubicBezTo>
                    <a:pt x="768" y="33"/>
                    <a:pt x="745" y="0"/>
                    <a:pt x="7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3"/>
            <p:cNvSpPr/>
            <p:nvPr/>
          </p:nvSpPr>
          <p:spPr>
            <a:xfrm>
              <a:off x="1950131" y="1950172"/>
              <a:ext cx="46847" cy="180691"/>
            </a:xfrm>
            <a:custGeom>
              <a:rect b="b" l="l" r="r" t="t"/>
              <a:pathLst>
                <a:path extrusionOk="0" h="513" w="133">
                  <a:moveTo>
                    <a:pt x="92" y="1"/>
                  </a:moveTo>
                  <a:cubicBezTo>
                    <a:pt x="88" y="1"/>
                    <a:pt x="85" y="3"/>
                    <a:pt x="85" y="10"/>
                  </a:cubicBezTo>
                  <a:cubicBezTo>
                    <a:pt x="43" y="79"/>
                    <a:pt x="43" y="142"/>
                    <a:pt x="22" y="232"/>
                  </a:cubicBezTo>
                  <a:cubicBezTo>
                    <a:pt x="1" y="322"/>
                    <a:pt x="1" y="407"/>
                    <a:pt x="1" y="496"/>
                  </a:cubicBezTo>
                  <a:cubicBezTo>
                    <a:pt x="1" y="507"/>
                    <a:pt x="6" y="512"/>
                    <a:pt x="14" y="512"/>
                  </a:cubicBezTo>
                  <a:cubicBezTo>
                    <a:pt x="22" y="512"/>
                    <a:pt x="33" y="507"/>
                    <a:pt x="43" y="496"/>
                  </a:cubicBezTo>
                  <a:cubicBezTo>
                    <a:pt x="64" y="407"/>
                    <a:pt x="64" y="322"/>
                    <a:pt x="85" y="253"/>
                  </a:cubicBezTo>
                  <a:cubicBezTo>
                    <a:pt x="112" y="163"/>
                    <a:pt x="133" y="100"/>
                    <a:pt x="112" y="10"/>
                  </a:cubicBezTo>
                  <a:cubicBezTo>
                    <a:pt x="112" y="10"/>
                    <a:pt x="100" y="1"/>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3"/>
            <p:cNvSpPr/>
            <p:nvPr/>
          </p:nvSpPr>
          <p:spPr>
            <a:xfrm>
              <a:off x="1879331" y="2156583"/>
              <a:ext cx="233176" cy="61639"/>
            </a:xfrm>
            <a:custGeom>
              <a:rect b="b" l="l" r="r" t="t"/>
              <a:pathLst>
                <a:path extrusionOk="0" h="175" w="662">
                  <a:moveTo>
                    <a:pt x="620" y="0"/>
                  </a:moveTo>
                  <a:cubicBezTo>
                    <a:pt x="419" y="22"/>
                    <a:pt x="181" y="43"/>
                    <a:pt x="1" y="154"/>
                  </a:cubicBezTo>
                  <a:cubicBezTo>
                    <a:pt x="1" y="154"/>
                    <a:pt x="1" y="175"/>
                    <a:pt x="22" y="175"/>
                  </a:cubicBezTo>
                  <a:cubicBezTo>
                    <a:pt x="112" y="175"/>
                    <a:pt x="202" y="133"/>
                    <a:pt x="286" y="133"/>
                  </a:cubicBezTo>
                  <a:cubicBezTo>
                    <a:pt x="397" y="106"/>
                    <a:pt x="508" y="85"/>
                    <a:pt x="620" y="85"/>
                  </a:cubicBezTo>
                  <a:cubicBezTo>
                    <a:pt x="662" y="64"/>
                    <a:pt x="662"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3"/>
            <p:cNvSpPr/>
            <p:nvPr/>
          </p:nvSpPr>
          <p:spPr>
            <a:xfrm>
              <a:off x="1374923" y="2007587"/>
              <a:ext cx="110248" cy="247966"/>
            </a:xfrm>
            <a:custGeom>
              <a:rect b="b" l="l" r="r" t="t"/>
              <a:pathLst>
                <a:path extrusionOk="0" h="704" w="313">
                  <a:moveTo>
                    <a:pt x="48" y="0"/>
                  </a:moveTo>
                  <a:cubicBezTo>
                    <a:pt x="27" y="0"/>
                    <a:pt x="0" y="0"/>
                    <a:pt x="0" y="27"/>
                  </a:cubicBezTo>
                  <a:cubicBezTo>
                    <a:pt x="48" y="133"/>
                    <a:pt x="111" y="222"/>
                    <a:pt x="159" y="333"/>
                  </a:cubicBezTo>
                  <a:cubicBezTo>
                    <a:pt x="201" y="445"/>
                    <a:pt x="201" y="577"/>
                    <a:pt x="265" y="688"/>
                  </a:cubicBezTo>
                  <a:cubicBezTo>
                    <a:pt x="265" y="698"/>
                    <a:pt x="271" y="704"/>
                    <a:pt x="278" y="704"/>
                  </a:cubicBezTo>
                  <a:cubicBezTo>
                    <a:pt x="284" y="704"/>
                    <a:pt x="291" y="698"/>
                    <a:pt x="291" y="688"/>
                  </a:cubicBezTo>
                  <a:cubicBezTo>
                    <a:pt x="312" y="556"/>
                    <a:pt x="265" y="423"/>
                    <a:pt x="222" y="312"/>
                  </a:cubicBezTo>
                  <a:cubicBezTo>
                    <a:pt x="180" y="201"/>
                    <a:pt x="111" y="9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3"/>
            <p:cNvSpPr/>
            <p:nvPr/>
          </p:nvSpPr>
          <p:spPr>
            <a:xfrm>
              <a:off x="1430577" y="1979760"/>
              <a:ext cx="46847" cy="136311"/>
            </a:xfrm>
            <a:custGeom>
              <a:rect b="b" l="l" r="r" t="t"/>
              <a:pathLst>
                <a:path extrusionOk="0" h="387" w="133">
                  <a:moveTo>
                    <a:pt x="96" y="0"/>
                  </a:moveTo>
                  <a:cubicBezTo>
                    <a:pt x="91" y="0"/>
                    <a:pt x="85" y="5"/>
                    <a:pt x="85" y="16"/>
                  </a:cubicBezTo>
                  <a:cubicBezTo>
                    <a:pt x="43" y="37"/>
                    <a:pt x="43" y="106"/>
                    <a:pt x="22" y="169"/>
                  </a:cubicBezTo>
                  <a:cubicBezTo>
                    <a:pt x="22" y="238"/>
                    <a:pt x="1" y="301"/>
                    <a:pt x="1" y="370"/>
                  </a:cubicBezTo>
                  <a:cubicBezTo>
                    <a:pt x="1" y="381"/>
                    <a:pt x="6" y="386"/>
                    <a:pt x="14" y="386"/>
                  </a:cubicBezTo>
                  <a:cubicBezTo>
                    <a:pt x="22" y="386"/>
                    <a:pt x="32" y="381"/>
                    <a:pt x="43" y="370"/>
                  </a:cubicBezTo>
                  <a:cubicBezTo>
                    <a:pt x="64" y="301"/>
                    <a:pt x="64" y="259"/>
                    <a:pt x="85" y="190"/>
                  </a:cubicBezTo>
                  <a:cubicBezTo>
                    <a:pt x="85" y="127"/>
                    <a:pt x="133" y="58"/>
                    <a:pt x="107" y="16"/>
                  </a:cubicBezTo>
                  <a:cubicBezTo>
                    <a:pt x="107" y="5"/>
                    <a:pt x="101"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3"/>
            <p:cNvSpPr/>
            <p:nvPr/>
          </p:nvSpPr>
          <p:spPr>
            <a:xfrm>
              <a:off x="1328075" y="2110088"/>
              <a:ext cx="123985" cy="63753"/>
            </a:xfrm>
            <a:custGeom>
              <a:rect b="b" l="l" r="r" t="t"/>
              <a:pathLst>
                <a:path extrusionOk="0" h="181" w="352">
                  <a:moveTo>
                    <a:pt x="27" y="0"/>
                  </a:moveTo>
                  <a:cubicBezTo>
                    <a:pt x="27" y="0"/>
                    <a:pt x="1" y="21"/>
                    <a:pt x="27" y="21"/>
                  </a:cubicBezTo>
                  <a:cubicBezTo>
                    <a:pt x="70" y="64"/>
                    <a:pt x="112" y="64"/>
                    <a:pt x="160" y="85"/>
                  </a:cubicBezTo>
                  <a:cubicBezTo>
                    <a:pt x="223" y="106"/>
                    <a:pt x="265" y="132"/>
                    <a:pt x="313" y="175"/>
                  </a:cubicBezTo>
                  <a:cubicBezTo>
                    <a:pt x="317" y="179"/>
                    <a:pt x="321" y="180"/>
                    <a:pt x="325" y="180"/>
                  </a:cubicBezTo>
                  <a:cubicBezTo>
                    <a:pt x="341" y="180"/>
                    <a:pt x="351" y="149"/>
                    <a:pt x="334" y="132"/>
                  </a:cubicBezTo>
                  <a:cubicBezTo>
                    <a:pt x="292" y="106"/>
                    <a:pt x="244" y="64"/>
                    <a:pt x="181" y="42"/>
                  </a:cubicBezTo>
                  <a:cubicBezTo>
                    <a:pt x="133" y="21"/>
                    <a:pt x="91"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3"/>
            <p:cNvSpPr/>
            <p:nvPr/>
          </p:nvSpPr>
          <p:spPr>
            <a:xfrm>
              <a:off x="940963" y="2171377"/>
              <a:ext cx="225779" cy="272270"/>
            </a:xfrm>
            <a:custGeom>
              <a:rect b="b" l="l" r="r" t="t"/>
              <a:pathLst>
                <a:path extrusionOk="0" h="773" w="641">
                  <a:moveTo>
                    <a:pt x="43" y="1"/>
                  </a:moveTo>
                  <a:cubicBezTo>
                    <a:pt x="0" y="1"/>
                    <a:pt x="0" y="64"/>
                    <a:pt x="21" y="64"/>
                  </a:cubicBezTo>
                  <a:cubicBezTo>
                    <a:pt x="90" y="64"/>
                    <a:pt x="175" y="223"/>
                    <a:pt x="222" y="286"/>
                  </a:cubicBezTo>
                  <a:cubicBezTo>
                    <a:pt x="265" y="355"/>
                    <a:pt x="307" y="397"/>
                    <a:pt x="355" y="461"/>
                  </a:cubicBezTo>
                  <a:cubicBezTo>
                    <a:pt x="439" y="572"/>
                    <a:pt x="529" y="683"/>
                    <a:pt x="619" y="773"/>
                  </a:cubicBezTo>
                  <a:lnTo>
                    <a:pt x="640" y="773"/>
                  </a:lnTo>
                  <a:cubicBezTo>
                    <a:pt x="529" y="572"/>
                    <a:pt x="397" y="418"/>
                    <a:pt x="265" y="244"/>
                  </a:cubicBezTo>
                  <a:cubicBezTo>
                    <a:pt x="222" y="175"/>
                    <a:pt x="154" y="22"/>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3"/>
            <p:cNvSpPr/>
            <p:nvPr/>
          </p:nvSpPr>
          <p:spPr>
            <a:xfrm>
              <a:off x="1011764" y="2105861"/>
              <a:ext cx="37336" cy="177169"/>
            </a:xfrm>
            <a:custGeom>
              <a:rect b="b" l="l" r="r" t="t"/>
              <a:pathLst>
                <a:path extrusionOk="0" h="503" w="106">
                  <a:moveTo>
                    <a:pt x="58" y="0"/>
                  </a:moveTo>
                  <a:cubicBezTo>
                    <a:pt x="52" y="0"/>
                    <a:pt x="42" y="12"/>
                    <a:pt x="42" y="12"/>
                  </a:cubicBezTo>
                  <a:cubicBezTo>
                    <a:pt x="0" y="166"/>
                    <a:pt x="42" y="340"/>
                    <a:pt x="85" y="493"/>
                  </a:cubicBezTo>
                  <a:cubicBezTo>
                    <a:pt x="85" y="500"/>
                    <a:pt x="87" y="503"/>
                    <a:pt x="90" y="503"/>
                  </a:cubicBezTo>
                  <a:cubicBezTo>
                    <a:pt x="97" y="503"/>
                    <a:pt x="106" y="493"/>
                    <a:pt x="106" y="493"/>
                  </a:cubicBezTo>
                  <a:cubicBezTo>
                    <a:pt x="85" y="340"/>
                    <a:pt x="85" y="166"/>
                    <a:pt x="64" y="12"/>
                  </a:cubicBezTo>
                  <a:cubicBezTo>
                    <a:pt x="64" y="3"/>
                    <a:pt x="61" y="0"/>
                    <a:pt x="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3"/>
            <p:cNvSpPr/>
            <p:nvPr/>
          </p:nvSpPr>
          <p:spPr>
            <a:xfrm>
              <a:off x="901865" y="2299591"/>
              <a:ext cx="201476" cy="75376"/>
            </a:xfrm>
            <a:custGeom>
              <a:rect b="b" l="l" r="r" t="t"/>
              <a:pathLst>
                <a:path extrusionOk="0" h="214" w="572">
                  <a:moveTo>
                    <a:pt x="100" y="1"/>
                  </a:moveTo>
                  <a:cubicBezTo>
                    <a:pt x="66" y="1"/>
                    <a:pt x="33" y="4"/>
                    <a:pt x="0" y="12"/>
                  </a:cubicBezTo>
                  <a:lnTo>
                    <a:pt x="0" y="33"/>
                  </a:lnTo>
                  <a:cubicBezTo>
                    <a:pt x="90" y="75"/>
                    <a:pt x="180" y="75"/>
                    <a:pt x="243" y="97"/>
                  </a:cubicBezTo>
                  <a:cubicBezTo>
                    <a:pt x="354" y="123"/>
                    <a:pt x="444" y="165"/>
                    <a:pt x="529" y="208"/>
                  </a:cubicBezTo>
                  <a:cubicBezTo>
                    <a:pt x="533" y="212"/>
                    <a:pt x="538" y="214"/>
                    <a:pt x="542" y="214"/>
                  </a:cubicBezTo>
                  <a:cubicBezTo>
                    <a:pt x="559" y="214"/>
                    <a:pt x="571" y="186"/>
                    <a:pt x="550" y="186"/>
                  </a:cubicBezTo>
                  <a:cubicBezTo>
                    <a:pt x="440" y="94"/>
                    <a:pt x="270" y="1"/>
                    <a:pt x="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3"/>
            <p:cNvSpPr/>
            <p:nvPr/>
          </p:nvSpPr>
          <p:spPr>
            <a:xfrm>
              <a:off x="1810644" y="2775112"/>
              <a:ext cx="206759" cy="109894"/>
            </a:xfrm>
            <a:custGeom>
              <a:rect b="b" l="l" r="r" t="t"/>
              <a:pathLst>
                <a:path extrusionOk="0" h="312" w="587">
                  <a:moveTo>
                    <a:pt x="559" y="1"/>
                  </a:moveTo>
                  <a:cubicBezTo>
                    <a:pt x="556" y="1"/>
                    <a:pt x="553" y="2"/>
                    <a:pt x="550" y="5"/>
                  </a:cubicBezTo>
                  <a:cubicBezTo>
                    <a:pt x="349" y="47"/>
                    <a:pt x="132" y="137"/>
                    <a:pt x="0" y="290"/>
                  </a:cubicBezTo>
                  <a:cubicBezTo>
                    <a:pt x="0" y="312"/>
                    <a:pt x="21" y="312"/>
                    <a:pt x="21" y="312"/>
                  </a:cubicBezTo>
                  <a:cubicBezTo>
                    <a:pt x="111" y="269"/>
                    <a:pt x="175" y="227"/>
                    <a:pt x="265" y="179"/>
                  </a:cubicBezTo>
                  <a:cubicBezTo>
                    <a:pt x="349" y="116"/>
                    <a:pt x="460" y="95"/>
                    <a:pt x="550" y="47"/>
                  </a:cubicBezTo>
                  <a:cubicBezTo>
                    <a:pt x="586" y="47"/>
                    <a:pt x="576"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3"/>
            <p:cNvSpPr/>
            <p:nvPr/>
          </p:nvSpPr>
          <p:spPr>
            <a:xfrm>
              <a:off x="1896239" y="2722628"/>
              <a:ext cx="46847" cy="108485"/>
            </a:xfrm>
            <a:custGeom>
              <a:rect b="b" l="l" r="r" t="t"/>
              <a:pathLst>
                <a:path extrusionOk="0" h="308" w="133">
                  <a:moveTo>
                    <a:pt x="106" y="1"/>
                  </a:moveTo>
                  <a:cubicBezTo>
                    <a:pt x="85" y="22"/>
                    <a:pt x="64" y="64"/>
                    <a:pt x="64" y="112"/>
                  </a:cubicBezTo>
                  <a:cubicBezTo>
                    <a:pt x="43" y="175"/>
                    <a:pt x="22" y="244"/>
                    <a:pt x="1" y="286"/>
                  </a:cubicBezTo>
                  <a:cubicBezTo>
                    <a:pt x="1" y="307"/>
                    <a:pt x="22" y="307"/>
                    <a:pt x="43" y="307"/>
                  </a:cubicBezTo>
                  <a:cubicBezTo>
                    <a:pt x="43" y="244"/>
                    <a:pt x="64" y="196"/>
                    <a:pt x="85" y="133"/>
                  </a:cubicBezTo>
                  <a:cubicBezTo>
                    <a:pt x="106" y="85"/>
                    <a:pt x="133" y="43"/>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3"/>
            <p:cNvSpPr/>
            <p:nvPr/>
          </p:nvSpPr>
          <p:spPr>
            <a:xfrm>
              <a:off x="1864537" y="2851547"/>
              <a:ext cx="115884" cy="40858"/>
            </a:xfrm>
            <a:custGeom>
              <a:rect b="b" l="l" r="r" t="t"/>
              <a:pathLst>
                <a:path extrusionOk="0" h="116" w="329">
                  <a:moveTo>
                    <a:pt x="86" y="0"/>
                  </a:moveTo>
                  <a:cubicBezTo>
                    <a:pt x="57" y="0"/>
                    <a:pt x="28" y="3"/>
                    <a:pt x="1" y="10"/>
                  </a:cubicBezTo>
                  <a:cubicBezTo>
                    <a:pt x="1" y="31"/>
                    <a:pt x="1" y="52"/>
                    <a:pt x="22" y="52"/>
                  </a:cubicBezTo>
                  <a:cubicBezTo>
                    <a:pt x="64" y="52"/>
                    <a:pt x="112" y="52"/>
                    <a:pt x="175" y="73"/>
                  </a:cubicBezTo>
                  <a:cubicBezTo>
                    <a:pt x="223" y="73"/>
                    <a:pt x="265" y="95"/>
                    <a:pt x="307" y="116"/>
                  </a:cubicBezTo>
                  <a:cubicBezTo>
                    <a:pt x="328" y="116"/>
                    <a:pt x="328" y="95"/>
                    <a:pt x="328" y="95"/>
                  </a:cubicBezTo>
                  <a:cubicBezTo>
                    <a:pt x="265" y="31"/>
                    <a:pt x="174" y="0"/>
                    <a:pt x="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3"/>
            <p:cNvSpPr/>
            <p:nvPr/>
          </p:nvSpPr>
          <p:spPr>
            <a:xfrm>
              <a:off x="925817" y="2820198"/>
              <a:ext cx="201476" cy="52129"/>
            </a:xfrm>
            <a:custGeom>
              <a:rect b="b" l="l" r="r" t="t"/>
              <a:pathLst>
                <a:path extrusionOk="0" h="148" w="572">
                  <a:moveTo>
                    <a:pt x="81" y="0"/>
                  </a:moveTo>
                  <a:cubicBezTo>
                    <a:pt x="53" y="0"/>
                    <a:pt x="26" y="3"/>
                    <a:pt x="1" y="9"/>
                  </a:cubicBezTo>
                  <a:lnTo>
                    <a:pt x="1" y="30"/>
                  </a:lnTo>
                  <a:cubicBezTo>
                    <a:pt x="86" y="51"/>
                    <a:pt x="197" y="51"/>
                    <a:pt x="286" y="73"/>
                  </a:cubicBezTo>
                  <a:cubicBezTo>
                    <a:pt x="376" y="99"/>
                    <a:pt x="461" y="141"/>
                    <a:pt x="551" y="141"/>
                  </a:cubicBezTo>
                  <a:cubicBezTo>
                    <a:pt x="555" y="145"/>
                    <a:pt x="558" y="147"/>
                    <a:pt x="561" y="147"/>
                  </a:cubicBezTo>
                  <a:cubicBezTo>
                    <a:pt x="571" y="147"/>
                    <a:pt x="568" y="120"/>
                    <a:pt x="551" y="120"/>
                  </a:cubicBezTo>
                  <a:cubicBezTo>
                    <a:pt x="482" y="73"/>
                    <a:pt x="376" y="51"/>
                    <a:pt x="286" y="30"/>
                  </a:cubicBezTo>
                  <a:cubicBezTo>
                    <a:pt x="223" y="15"/>
                    <a:pt x="149"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3"/>
            <p:cNvSpPr/>
            <p:nvPr/>
          </p:nvSpPr>
          <p:spPr>
            <a:xfrm>
              <a:off x="965268" y="2754682"/>
              <a:ext cx="61640" cy="78546"/>
            </a:xfrm>
            <a:custGeom>
              <a:rect b="b" l="l" r="r" t="t"/>
              <a:pathLst>
                <a:path extrusionOk="0" h="223" w="175">
                  <a:moveTo>
                    <a:pt x="11" y="1"/>
                  </a:moveTo>
                  <a:cubicBezTo>
                    <a:pt x="5" y="1"/>
                    <a:pt x="0" y="7"/>
                    <a:pt x="0" y="21"/>
                  </a:cubicBezTo>
                  <a:cubicBezTo>
                    <a:pt x="0" y="105"/>
                    <a:pt x="85" y="174"/>
                    <a:pt x="153" y="216"/>
                  </a:cubicBezTo>
                  <a:cubicBezTo>
                    <a:pt x="158" y="220"/>
                    <a:pt x="161" y="222"/>
                    <a:pt x="164" y="222"/>
                  </a:cubicBezTo>
                  <a:cubicBezTo>
                    <a:pt x="174" y="222"/>
                    <a:pt x="174" y="195"/>
                    <a:pt x="174" y="195"/>
                  </a:cubicBezTo>
                  <a:cubicBezTo>
                    <a:pt x="132" y="174"/>
                    <a:pt x="106" y="126"/>
                    <a:pt x="85" y="105"/>
                  </a:cubicBezTo>
                  <a:cubicBezTo>
                    <a:pt x="63" y="63"/>
                    <a:pt x="42" y="42"/>
                    <a:pt x="21" y="21"/>
                  </a:cubicBezTo>
                  <a:cubicBezTo>
                    <a:pt x="21" y="7"/>
                    <a:pt x="16"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3"/>
            <p:cNvSpPr/>
            <p:nvPr/>
          </p:nvSpPr>
          <p:spPr>
            <a:xfrm>
              <a:off x="918420" y="3024496"/>
              <a:ext cx="1210967" cy="1055971"/>
            </a:xfrm>
            <a:custGeom>
              <a:rect b="b" l="l" r="r" t="t"/>
              <a:pathLst>
                <a:path extrusionOk="0" h="2998" w="3438">
                  <a:moveTo>
                    <a:pt x="1" y="0"/>
                  </a:moveTo>
                  <a:lnTo>
                    <a:pt x="1" y="2998"/>
                  </a:lnTo>
                  <a:lnTo>
                    <a:pt x="3437" y="2998"/>
                  </a:lnTo>
                  <a:lnTo>
                    <a:pt x="34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9" name="Shape 3369"/>
        <p:cNvGrpSpPr/>
        <p:nvPr/>
      </p:nvGrpSpPr>
      <p:grpSpPr>
        <a:xfrm>
          <a:off x="0" y="0"/>
          <a:ext cx="0" cy="0"/>
          <a:chOff x="0" y="0"/>
          <a:chExt cx="0" cy="0"/>
        </a:xfrm>
      </p:grpSpPr>
      <p:sp>
        <p:nvSpPr>
          <p:cNvPr id="3370" name="Google Shape;3370;p74"/>
          <p:cNvSpPr txBox="1"/>
          <p:nvPr>
            <p:ph idx="1" type="body"/>
          </p:nvPr>
        </p:nvSpPr>
        <p:spPr>
          <a:xfrm>
            <a:off x="720000" y="1215750"/>
            <a:ext cx="3852000" cy="3388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t>Did you like the resources on this template? Get them for free at our other websites: </a:t>
            </a:r>
            <a:endParaRPr/>
          </a:p>
          <a:p>
            <a:pPr indent="0" lvl="0" marL="0" rtl="0" algn="l">
              <a:lnSpc>
                <a:spcPct val="100000"/>
              </a:lnSpc>
              <a:spcBef>
                <a:spcPts val="1000"/>
              </a:spcBef>
              <a:spcAft>
                <a:spcPts val="0"/>
              </a:spcAft>
              <a:buClr>
                <a:schemeClr val="dk1"/>
              </a:buClr>
              <a:buSzPts val="1100"/>
              <a:buFont typeface="Arial"/>
              <a:buNone/>
            </a:pPr>
            <a:r>
              <a:rPr b="1" lang="en" sz="1200">
                <a:latin typeface="Poppins"/>
                <a:ea typeface="Poppins"/>
                <a:cs typeface="Poppins"/>
                <a:sym typeface="Poppins"/>
              </a:rPr>
              <a:t>Vectors</a:t>
            </a:r>
            <a:endParaRPr b="1" sz="1200">
              <a:latin typeface="Poppins"/>
              <a:ea typeface="Poppins"/>
              <a:cs typeface="Poppins"/>
              <a:sym typeface="Poppins"/>
            </a:endParaRPr>
          </a:p>
          <a:p>
            <a:pPr indent="-203200" lvl="0" marL="241300" rtl="0" algn="l">
              <a:spcBef>
                <a:spcPts val="300"/>
              </a:spcBef>
              <a:spcAft>
                <a:spcPts val="0"/>
              </a:spcAft>
              <a:buSzPts val="1200"/>
              <a:buFont typeface="Lato"/>
              <a:buChar char="●"/>
            </a:pPr>
            <a:r>
              <a:rPr lang="en" sz="1200" u="sng">
                <a:solidFill>
                  <a:schemeClr val="hlink"/>
                </a:solidFill>
                <a:hlinkClick r:id="rId3"/>
              </a:rPr>
              <a:t>Organic flat creative solutions landing page template</a:t>
            </a:r>
            <a:endParaRPr sz="1200"/>
          </a:p>
          <a:p>
            <a:pPr indent="-203200" lvl="0" marL="241300" rtl="0" algn="l">
              <a:spcBef>
                <a:spcPts val="300"/>
              </a:spcBef>
              <a:spcAft>
                <a:spcPts val="0"/>
              </a:spcAft>
              <a:buSzPts val="1200"/>
              <a:buFont typeface="Lato Light"/>
              <a:buChar char="●"/>
            </a:pPr>
            <a:r>
              <a:rPr lang="en" sz="1200" u="sng">
                <a:solidFill>
                  <a:schemeClr val="hlink"/>
                </a:solidFill>
                <a:hlinkClick r:id="rId4"/>
              </a:rPr>
              <a:t>App development - landing page</a:t>
            </a:r>
            <a:endParaRPr sz="1200"/>
          </a:p>
          <a:p>
            <a:pPr indent="-203200" lvl="0" marL="241300" rtl="0" algn="l">
              <a:spcBef>
                <a:spcPts val="300"/>
              </a:spcBef>
              <a:spcAft>
                <a:spcPts val="0"/>
              </a:spcAft>
              <a:buSzPts val="1200"/>
              <a:buFont typeface="Lato Light"/>
              <a:buChar char="●"/>
            </a:pPr>
            <a:r>
              <a:rPr lang="en" sz="1200" u="sng">
                <a:solidFill>
                  <a:schemeClr val="hlink"/>
                </a:solidFill>
                <a:hlinkClick r:id="rId5"/>
              </a:rPr>
              <a:t>Branding concept for landing page</a:t>
            </a:r>
            <a:endParaRPr sz="1200"/>
          </a:p>
          <a:p>
            <a:pPr indent="-203200" lvl="0" marL="241300" rtl="0" algn="l">
              <a:spcBef>
                <a:spcPts val="300"/>
              </a:spcBef>
              <a:spcAft>
                <a:spcPts val="0"/>
              </a:spcAft>
              <a:buSzPts val="1200"/>
              <a:buFont typeface="Lato Light"/>
              <a:buChar char="●"/>
            </a:pPr>
            <a:r>
              <a:rPr lang="en" sz="1200" u="sng">
                <a:solidFill>
                  <a:schemeClr val="hlink"/>
                </a:solidFill>
                <a:hlinkClick r:id="rId6"/>
              </a:rPr>
              <a:t>Programmer working with css</a:t>
            </a:r>
            <a:endParaRPr sz="1200"/>
          </a:p>
          <a:p>
            <a:pPr indent="-203200" lvl="0" marL="241300" rtl="0" algn="l">
              <a:spcBef>
                <a:spcPts val="300"/>
              </a:spcBef>
              <a:spcAft>
                <a:spcPts val="0"/>
              </a:spcAft>
              <a:buSzPts val="1200"/>
              <a:buFont typeface="Lato Light"/>
              <a:buChar char="●"/>
            </a:pPr>
            <a:r>
              <a:rPr lang="en" sz="1200" u="sng">
                <a:solidFill>
                  <a:schemeClr val="hlink"/>
                </a:solidFill>
                <a:hlinkClick r:id="rId7"/>
              </a:rPr>
              <a:t>Flat programming skills landing page template</a:t>
            </a:r>
            <a:r>
              <a:rPr lang="en"/>
              <a:t> I</a:t>
            </a:r>
            <a:endParaRPr sz="1200"/>
          </a:p>
          <a:p>
            <a:pPr indent="-203200" lvl="0" marL="241300" rtl="0" algn="l">
              <a:spcBef>
                <a:spcPts val="300"/>
              </a:spcBef>
              <a:spcAft>
                <a:spcPts val="0"/>
              </a:spcAft>
              <a:buSzPts val="1200"/>
              <a:buFont typeface="Lato Light"/>
              <a:buChar char="●"/>
            </a:pPr>
            <a:r>
              <a:rPr lang="en" sz="1200" u="sng">
                <a:solidFill>
                  <a:schemeClr val="hlink"/>
                </a:solidFill>
                <a:hlinkClick r:id="rId8"/>
              </a:rPr>
              <a:t>Flat programming skills landing page template</a:t>
            </a:r>
            <a:r>
              <a:rPr lang="en"/>
              <a:t> II</a:t>
            </a:r>
            <a:endParaRPr sz="1200"/>
          </a:p>
          <a:p>
            <a:pPr indent="-203200" lvl="0" marL="241300" rtl="0" algn="l">
              <a:spcBef>
                <a:spcPts val="300"/>
              </a:spcBef>
              <a:spcAft>
                <a:spcPts val="0"/>
              </a:spcAft>
              <a:buSzPts val="1200"/>
              <a:buFont typeface="Lato Light"/>
              <a:buChar char="●"/>
            </a:pPr>
            <a:r>
              <a:rPr lang="en" sz="1200" u="sng">
                <a:solidFill>
                  <a:schemeClr val="hlink"/>
                </a:solidFill>
                <a:hlinkClick r:id="rId9"/>
              </a:rPr>
              <a:t>Flat programming skills landing page template</a:t>
            </a:r>
            <a:r>
              <a:rPr lang="en"/>
              <a:t> III</a:t>
            </a:r>
            <a:endParaRPr sz="1200"/>
          </a:p>
          <a:p>
            <a:pPr indent="-203200" lvl="0" marL="241300" rtl="0" algn="l">
              <a:spcBef>
                <a:spcPts val="300"/>
              </a:spcBef>
              <a:spcAft>
                <a:spcPts val="0"/>
              </a:spcAft>
              <a:buSzPts val="1200"/>
              <a:buFont typeface="Lato Light"/>
              <a:buChar char="●"/>
            </a:pPr>
            <a:r>
              <a:rPr lang="en" sz="1200" u="sng">
                <a:solidFill>
                  <a:schemeClr val="hlink"/>
                </a:solidFill>
                <a:hlinkClick r:id="rId10"/>
              </a:rPr>
              <a:t>Flat programming skills landing page template</a:t>
            </a:r>
            <a:r>
              <a:rPr lang="en"/>
              <a:t> IV</a:t>
            </a:r>
            <a:endParaRPr sz="1200"/>
          </a:p>
          <a:p>
            <a:pPr indent="0" lvl="0" marL="0" rtl="0" algn="l">
              <a:lnSpc>
                <a:spcPct val="120000"/>
              </a:lnSpc>
              <a:spcBef>
                <a:spcPts val="0"/>
              </a:spcBef>
              <a:spcAft>
                <a:spcPts val="0"/>
              </a:spcAft>
              <a:buNone/>
            </a:pPr>
            <a:r>
              <a:t/>
            </a:r>
            <a:endParaRPr sz="1200"/>
          </a:p>
        </p:txBody>
      </p:sp>
      <p:sp>
        <p:nvSpPr>
          <p:cNvPr id="3371" name="Google Shape;3371;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
        <p:nvSpPr>
          <p:cNvPr id="3372" name="Google Shape;3372;p74"/>
          <p:cNvSpPr txBox="1"/>
          <p:nvPr>
            <p:ph idx="2" type="body"/>
          </p:nvPr>
        </p:nvSpPr>
        <p:spPr>
          <a:xfrm>
            <a:off x="4572000" y="1215750"/>
            <a:ext cx="3852000" cy="3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oppins"/>
                <a:ea typeface="Poppins"/>
                <a:cs typeface="Poppins"/>
                <a:sym typeface="Poppins"/>
              </a:rPr>
              <a:t>Photos</a:t>
            </a:r>
            <a:endParaRPr b="1">
              <a:latin typeface="Poppins"/>
              <a:ea typeface="Poppins"/>
              <a:cs typeface="Poppins"/>
              <a:sym typeface="Poppins"/>
            </a:endParaRPr>
          </a:p>
          <a:p>
            <a:pPr indent="-203200" lvl="0" marL="241300" rtl="0" algn="l">
              <a:spcBef>
                <a:spcPts val="1000"/>
              </a:spcBef>
              <a:spcAft>
                <a:spcPts val="0"/>
              </a:spcAft>
              <a:buSzPts val="1200"/>
              <a:buFont typeface="Lato"/>
              <a:buChar char="●"/>
            </a:pPr>
            <a:r>
              <a:rPr lang="en" u="sng">
                <a:solidFill>
                  <a:schemeClr val="hlink"/>
                </a:solidFill>
                <a:hlinkClick r:id="rId11"/>
              </a:rPr>
              <a:t>Front view smiley student holding notebooks</a:t>
            </a:r>
            <a:endParaRPr/>
          </a:p>
          <a:p>
            <a:pPr indent="-203200" lvl="0" marL="241300" rtl="0" algn="l">
              <a:spcBef>
                <a:spcPts val="300"/>
              </a:spcBef>
              <a:spcAft>
                <a:spcPts val="0"/>
              </a:spcAft>
              <a:buSzPts val="1200"/>
              <a:buFont typeface="Lato Light"/>
              <a:buChar char="●"/>
            </a:pPr>
            <a:r>
              <a:rPr lang="en" u="sng">
                <a:solidFill>
                  <a:schemeClr val="hlink"/>
                </a:solidFill>
                <a:hlinkClick r:id="rId12"/>
              </a:rPr>
              <a:t>Medium shot woman holding pen</a:t>
            </a:r>
            <a:endParaRPr/>
          </a:p>
          <a:p>
            <a:pPr indent="-203200" lvl="0" marL="241300" rtl="0" algn="l">
              <a:spcBef>
                <a:spcPts val="300"/>
              </a:spcBef>
              <a:spcAft>
                <a:spcPts val="0"/>
              </a:spcAft>
              <a:buSzPts val="1200"/>
              <a:buFont typeface="Lato Light"/>
              <a:buChar char="●"/>
            </a:pPr>
            <a:r>
              <a:rPr lang="en" u="sng">
                <a:solidFill>
                  <a:schemeClr val="hlink"/>
                </a:solidFill>
                <a:hlinkClick r:id="rId13"/>
              </a:rPr>
              <a:t>Team working on animation project</a:t>
            </a:r>
            <a:endParaRPr/>
          </a:p>
          <a:p>
            <a:pPr indent="-203200" lvl="0" marL="241300" rtl="0" algn="l">
              <a:spcBef>
                <a:spcPts val="300"/>
              </a:spcBef>
              <a:spcAft>
                <a:spcPts val="0"/>
              </a:spcAft>
              <a:buSzPts val="1200"/>
              <a:buFont typeface="Lato Light"/>
              <a:buChar char="●"/>
            </a:pPr>
            <a:r>
              <a:rPr lang="en" u="sng">
                <a:solidFill>
                  <a:schemeClr val="hlink"/>
                </a:solidFill>
                <a:hlinkClick r:id="rId14"/>
              </a:rPr>
              <a:t>Authentic book club scene</a:t>
            </a:r>
            <a:endParaRPr/>
          </a:p>
          <a:p>
            <a:pPr indent="0" lvl="0" marL="0" rtl="0" algn="l">
              <a:spcBef>
                <a:spcPts val="300"/>
              </a:spcBef>
              <a:spcAft>
                <a:spcPts val="0"/>
              </a:spcAft>
              <a:buNone/>
            </a:pPr>
            <a:r>
              <a:t/>
            </a:r>
            <a:endParaRPr/>
          </a:p>
          <a:p>
            <a:pPr indent="0" lvl="0" marL="0" rtl="0" algn="l">
              <a:spcBef>
                <a:spcPts val="0"/>
              </a:spcBef>
              <a:spcAft>
                <a:spcPts val="0"/>
              </a:spcAft>
              <a:buNone/>
            </a:pPr>
            <a:r>
              <a:rPr b="1" lang="en">
                <a:latin typeface="Poppins"/>
                <a:ea typeface="Poppins"/>
                <a:cs typeface="Poppins"/>
                <a:sym typeface="Poppins"/>
              </a:rPr>
              <a:t>Icons</a:t>
            </a:r>
            <a:endParaRPr b="1">
              <a:latin typeface="Poppins"/>
              <a:ea typeface="Poppins"/>
              <a:cs typeface="Poppins"/>
              <a:sym typeface="Poppins"/>
            </a:endParaRPr>
          </a:p>
          <a:p>
            <a:pPr indent="-190500" lvl="0" marL="228600" rtl="0" algn="l">
              <a:lnSpc>
                <a:spcPct val="120000"/>
              </a:lnSpc>
              <a:spcBef>
                <a:spcPts val="0"/>
              </a:spcBef>
              <a:spcAft>
                <a:spcPts val="0"/>
              </a:spcAft>
              <a:buSzPts val="1200"/>
              <a:buChar char="●"/>
            </a:pPr>
            <a:r>
              <a:rPr lang="en" u="sng">
                <a:solidFill>
                  <a:schemeClr val="hlink"/>
                </a:solidFill>
                <a:hlinkClick r:id="rId15"/>
              </a:rPr>
              <a:t>Icon Pack: Programming | Lineal</a:t>
            </a:r>
            <a:endParaRPr u="sng"/>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76" name="Shape 3376"/>
        <p:cNvGrpSpPr/>
        <p:nvPr/>
      </p:nvGrpSpPr>
      <p:grpSpPr>
        <a:xfrm>
          <a:off x="0" y="0"/>
          <a:ext cx="0" cy="0"/>
          <a:chOff x="0" y="0"/>
          <a:chExt cx="0" cy="0"/>
        </a:xfrm>
      </p:grpSpPr>
      <p:sp>
        <p:nvSpPr>
          <p:cNvPr id="3377" name="Google Shape;3377;p7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378" name="Google Shape;3378;p75"/>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40"/>
          <p:cNvSpPr txBox="1"/>
          <p:nvPr>
            <p:ph type="title"/>
          </p:nvPr>
        </p:nvSpPr>
        <p:spPr>
          <a:xfrm>
            <a:off x="4799175" y="1363000"/>
            <a:ext cx="3631800" cy="115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767" name="Google Shape;767;p40"/>
          <p:cNvSpPr txBox="1"/>
          <p:nvPr>
            <p:ph idx="1" type="subTitle"/>
          </p:nvPr>
        </p:nvSpPr>
        <p:spPr>
          <a:xfrm>
            <a:off x="4799175" y="2491420"/>
            <a:ext cx="3631800" cy="89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a:t>
            </a:r>
            <a:r>
              <a:rPr lang="en"/>
              <a:t>where</a:t>
            </a:r>
            <a:r>
              <a:rPr lang="en"/>
              <a:t> you introduce yourself, write your email…</a:t>
            </a:r>
            <a:endParaRPr/>
          </a:p>
        </p:txBody>
      </p:sp>
      <p:sp>
        <p:nvSpPr>
          <p:cNvPr id="768" name="Google Shape;768;p40"/>
          <p:cNvSpPr/>
          <p:nvPr/>
        </p:nvSpPr>
        <p:spPr>
          <a:xfrm>
            <a:off x="7116875" y="6312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 name="Google Shape;769;p40"/>
          <p:cNvGrpSpPr/>
          <p:nvPr/>
        </p:nvGrpSpPr>
        <p:grpSpPr>
          <a:xfrm>
            <a:off x="5167427" y="3788607"/>
            <a:ext cx="367931" cy="258169"/>
            <a:chOff x="4992850" y="4345375"/>
            <a:chExt cx="619413" cy="638400"/>
          </a:xfrm>
        </p:grpSpPr>
        <p:sp>
          <p:nvSpPr>
            <p:cNvPr id="770" name="Google Shape;770;p40"/>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0"/>
            <p:cNvSpPr/>
            <p:nvPr/>
          </p:nvSpPr>
          <p:spPr>
            <a:xfrm rot="10800000">
              <a:off x="5386363"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40"/>
          <p:cNvGrpSpPr/>
          <p:nvPr/>
        </p:nvGrpSpPr>
        <p:grpSpPr>
          <a:xfrm>
            <a:off x="520008" y="1267050"/>
            <a:ext cx="3869790" cy="3336828"/>
            <a:chOff x="520010" y="913806"/>
            <a:chExt cx="4279321" cy="3689957"/>
          </a:xfrm>
        </p:grpSpPr>
        <p:grpSp>
          <p:nvGrpSpPr>
            <p:cNvPr id="773" name="Google Shape;773;p40"/>
            <p:cNvGrpSpPr/>
            <p:nvPr/>
          </p:nvGrpSpPr>
          <p:grpSpPr>
            <a:xfrm>
              <a:off x="556838" y="1010468"/>
              <a:ext cx="4235148" cy="3496847"/>
              <a:chOff x="3257382" y="114825"/>
              <a:chExt cx="1326095" cy="1094954"/>
            </a:xfrm>
          </p:grpSpPr>
          <p:sp>
            <p:nvSpPr>
              <p:cNvPr id="774" name="Google Shape;774;p40"/>
              <p:cNvSpPr/>
              <p:nvPr/>
            </p:nvSpPr>
            <p:spPr>
              <a:xfrm>
                <a:off x="4310616" y="243907"/>
                <a:ext cx="272860" cy="341306"/>
              </a:xfrm>
              <a:custGeom>
                <a:rect b="b" l="l" r="r" t="t"/>
                <a:pathLst>
                  <a:path extrusionOk="0" h="9619" w="7690">
                    <a:moveTo>
                      <a:pt x="1814" y="0"/>
                    </a:moveTo>
                    <a:cubicBezTo>
                      <a:pt x="1314" y="0"/>
                      <a:pt x="835" y="161"/>
                      <a:pt x="503" y="527"/>
                    </a:cubicBezTo>
                    <a:cubicBezTo>
                      <a:pt x="114" y="938"/>
                      <a:pt x="1" y="1532"/>
                      <a:pt x="29" y="2063"/>
                    </a:cubicBezTo>
                    <a:cubicBezTo>
                      <a:pt x="57" y="2621"/>
                      <a:pt x="234" y="3152"/>
                      <a:pt x="383" y="3683"/>
                    </a:cubicBezTo>
                    <a:cubicBezTo>
                      <a:pt x="913" y="5777"/>
                      <a:pt x="149" y="9017"/>
                      <a:pt x="3064" y="9547"/>
                    </a:cubicBezTo>
                    <a:cubicBezTo>
                      <a:pt x="3307" y="9596"/>
                      <a:pt x="3542" y="9619"/>
                      <a:pt x="3768" y="9619"/>
                    </a:cubicBezTo>
                    <a:cubicBezTo>
                      <a:pt x="6281" y="9619"/>
                      <a:pt x="7690" y="6774"/>
                      <a:pt x="7365" y="4418"/>
                    </a:cubicBezTo>
                    <a:cubicBezTo>
                      <a:pt x="7252" y="3739"/>
                      <a:pt x="6983" y="3060"/>
                      <a:pt x="6573" y="2501"/>
                    </a:cubicBezTo>
                    <a:cubicBezTo>
                      <a:pt x="6276" y="2119"/>
                      <a:pt x="5922" y="1822"/>
                      <a:pt x="5512" y="1589"/>
                    </a:cubicBezTo>
                    <a:cubicBezTo>
                      <a:pt x="5129" y="1383"/>
                      <a:pt x="4684" y="1263"/>
                      <a:pt x="4274" y="1058"/>
                    </a:cubicBezTo>
                    <a:cubicBezTo>
                      <a:pt x="3863" y="825"/>
                      <a:pt x="3474" y="527"/>
                      <a:pt x="3064" y="322"/>
                    </a:cubicBezTo>
                    <a:cubicBezTo>
                      <a:pt x="2683" y="117"/>
                      <a:pt x="2240" y="0"/>
                      <a:pt x="1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0"/>
              <p:cNvSpPr/>
              <p:nvPr/>
            </p:nvSpPr>
            <p:spPr>
              <a:xfrm>
                <a:off x="3257382" y="114825"/>
                <a:ext cx="1233017" cy="1094954"/>
              </a:xfrm>
              <a:custGeom>
                <a:rect b="b" l="l" r="r" t="t"/>
                <a:pathLst>
                  <a:path extrusionOk="0" h="30859" w="34750">
                    <a:moveTo>
                      <a:pt x="19927" y="1"/>
                    </a:moveTo>
                    <a:cubicBezTo>
                      <a:pt x="17317" y="1"/>
                      <a:pt x="14720" y="895"/>
                      <a:pt x="13116" y="2899"/>
                    </a:cubicBezTo>
                    <a:cubicBezTo>
                      <a:pt x="11970" y="4342"/>
                      <a:pt x="11440" y="6203"/>
                      <a:pt x="10492" y="7795"/>
                    </a:cubicBezTo>
                    <a:cubicBezTo>
                      <a:pt x="9346" y="9768"/>
                      <a:pt x="7606" y="11332"/>
                      <a:pt x="5837" y="12832"/>
                    </a:cubicBezTo>
                    <a:cubicBezTo>
                      <a:pt x="4542" y="13949"/>
                      <a:pt x="3184" y="15074"/>
                      <a:pt x="2208" y="16517"/>
                    </a:cubicBezTo>
                    <a:cubicBezTo>
                      <a:pt x="262" y="19290"/>
                      <a:pt x="1" y="23118"/>
                      <a:pt x="1472" y="26153"/>
                    </a:cubicBezTo>
                    <a:cubicBezTo>
                      <a:pt x="2859" y="28926"/>
                      <a:pt x="5250" y="30135"/>
                      <a:pt x="8221" y="30312"/>
                    </a:cubicBezTo>
                    <a:cubicBezTo>
                      <a:pt x="12027" y="30574"/>
                      <a:pt x="15826" y="30786"/>
                      <a:pt x="19632" y="30843"/>
                    </a:cubicBezTo>
                    <a:cubicBezTo>
                      <a:pt x="20489" y="30852"/>
                      <a:pt x="21343" y="30858"/>
                      <a:pt x="22195" y="30858"/>
                    </a:cubicBezTo>
                    <a:cubicBezTo>
                      <a:pt x="23952" y="30858"/>
                      <a:pt x="25703" y="30832"/>
                      <a:pt x="27470" y="30751"/>
                    </a:cubicBezTo>
                    <a:cubicBezTo>
                      <a:pt x="29126" y="30666"/>
                      <a:pt x="30894" y="30517"/>
                      <a:pt x="32246" y="29577"/>
                    </a:cubicBezTo>
                    <a:cubicBezTo>
                      <a:pt x="34042" y="28339"/>
                      <a:pt x="34750" y="25976"/>
                      <a:pt x="34488" y="23825"/>
                    </a:cubicBezTo>
                    <a:cubicBezTo>
                      <a:pt x="34219" y="21703"/>
                      <a:pt x="33102" y="19757"/>
                      <a:pt x="31863" y="17989"/>
                    </a:cubicBezTo>
                    <a:cubicBezTo>
                      <a:pt x="31099" y="16899"/>
                      <a:pt x="30243" y="15866"/>
                      <a:pt x="29656" y="14657"/>
                    </a:cubicBezTo>
                    <a:cubicBezTo>
                      <a:pt x="28680" y="12683"/>
                      <a:pt x="28447" y="10476"/>
                      <a:pt x="28029" y="8325"/>
                    </a:cubicBezTo>
                    <a:cubicBezTo>
                      <a:pt x="27591" y="6111"/>
                      <a:pt x="27675" y="3727"/>
                      <a:pt x="25971" y="1986"/>
                    </a:cubicBezTo>
                    <a:cubicBezTo>
                      <a:pt x="25058" y="1039"/>
                      <a:pt x="23728" y="543"/>
                      <a:pt x="22433" y="274"/>
                    </a:cubicBezTo>
                    <a:cubicBezTo>
                      <a:pt x="21619" y="95"/>
                      <a:pt x="20772" y="1"/>
                      <a:pt x="19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40"/>
            <p:cNvGrpSpPr/>
            <p:nvPr/>
          </p:nvGrpSpPr>
          <p:grpSpPr>
            <a:xfrm>
              <a:off x="1174871" y="2057672"/>
              <a:ext cx="3433642" cy="2314438"/>
              <a:chOff x="3450898" y="2575754"/>
              <a:chExt cx="1075130" cy="724711"/>
            </a:xfrm>
          </p:grpSpPr>
          <p:sp>
            <p:nvSpPr>
              <p:cNvPr id="777" name="Google Shape;777;p40"/>
              <p:cNvSpPr/>
              <p:nvPr/>
            </p:nvSpPr>
            <p:spPr>
              <a:xfrm>
                <a:off x="3451927" y="2872699"/>
                <a:ext cx="174716" cy="32431"/>
              </a:xfrm>
              <a:custGeom>
                <a:rect b="b" l="l" r="r" t="t"/>
                <a:pathLst>
                  <a:path extrusionOk="0" h="914" w="4924">
                    <a:moveTo>
                      <a:pt x="439" y="1"/>
                    </a:moveTo>
                    <a:cubicBezTo>
                      <a:pt x="205" y="1"/>
                      <a:pt x="0" y="206"/>
                      <a:pt x="0" y="446"/>
                    </a:cubicBezTo>
                    <a:cubicBezTo>
                      <a:pt x="0" y="708"/>
                      <a:pt x="205" y="913"/>
                      <a:pt x="439" y="913"/>
                    </a:cubicBezTo>
                    <a:lnTo>
                      <a:pt x="4450" y="913"/>
                    </a:lnTo>
                    <a:cubicBezTo>
                      <a:pt x="4719" y="913"/>
                      <a:pt x="4924" y="708"/>
                      <a:pt x="4924" y="446"/>
                    </a:cubicBezTo>
                    <a:cubicBezTo>
                      <a:pt x="4924" y="206"/>
                      <a:pt x="4719" y="1"/>
                      <a:pt x="4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0"/>
              <p:cNvSpPr/>
              <p:nvPr/>
            </p:nvSpPr>
            <p:spPr>
              <a:xfrm>
                <a:off x="3658004" y="2872699"/>
                <a:ext cx="138098" cy="32431"/>
              </a:xfrm>
              <a:custGeom>
                <a:rect b="b" l="l" r="r" t="t"/>
                <a:pathLst>
                  <a:path extrusionOk="0" h="914" w="3892">
                    <a:moveTo>
                      <a:pt x="467" y="1"/>
                    </a:moveTo>
                    <a:cubicBezTo>
                      <a:pt x="234" y="1"/>
                      <a:pt x="29" y="178"/>
                      <a:pt x="0" y="411"/>
                    </a:cubicBezTo>
                    <a:cubicBezTo>
                      <a:pt x="0" y="680"/>
                      <a:pt x="205" y="913"/>
                      <a:pt x="467" y="913"/>
                    </a:cubicBezTo>
                    <a:lnTo>
                      <a:pt x="3445" y="913"/>
                    </a:lnTo>
                    <a:cubicBezTo>
                      <a:pt x="3714" y="913"/>
                      <a:pt x="3891" y="708"/>
                      <a:pt x="3891" y="446"/>
                    </a:cubicBezTo>
                    <a:cubicBezTo>
                      <a:pt x="3891" y="206"/>
                      <a:pt x="3714" y="1"/>
                      <a:pt x="34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0"/>
              <p:cNvSpPr/>
              <p:nvPr/>
            </p:nvSpPr>
            <p:spPr>
              <a:xfrm>
                <a:off x="3985321" y="2872699"/>
                <a:ext cx="340916" cy="32431"/>
              </a:xfrm>
              <a:custGeom>
                <a:rect b="b" l="l" r="r" t="t"/>
                <a:pathLst>
                  <a:path extrusionOk="0" h="914" w="9608">
                    <a:moveTo>
                      <a:pt x="439" y="1"/>
                    </a:moveTo>
                    <a:cubicBezTo>
                      <a:pt x="205" y="1"/>
                      <a:pt x="0" y="206"/>
                      <a:pt x="0" y="446"/>
                    </a:cubicBezTo>
                    <a:cubicBezTo>
                      <a:pt x="0" y="708"/>
                      <a:pt x="205" y="913"/>
                      <a:pt x="439" y="913"/>
                    </a:cubicBezTo>
                    <a:lnTo>
                      <a:pt x="9169" y="913"/>
                    </a:lnTo>
                    <a:cubicBezTo>
                      <a:pt x="9402" y="913"/>
                      <a:pt x="9607" y="708"/>
                      <a:pt x="9607" y="446"/>
                    </a:cubicBezTo>
                    <a:cubicBezTo>
                      <a:pt x="9607" y="206"/>
                      <a:pt x="9402" y="1"/>
                      <a:pt x="9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0"/>
              <p:cNvSpPr/>
              <p:nvPr/>
            </p:nvSpPr>
            <p:spPr>
              <a:xfrm>
                <a:off x="4362844" y="2872699"/>
                <a:ext cx="131817" cy="32431"/>
              </a:xfrm>
              <a:custGeom>
                <a:rect b="b" l="l" r="r" t="t"/>
                <a:pathLst>
                  <a:path extrusionOk="0" h="914" w="3715">
                    <a:moveTo>
                      <a:pt x="474" y="1"/>
                    </a:moveTo>
                    <a:cubicBezTo>
                      <a:pt x="205" y="1"/>
                      <a:pt x="0" y="206"/>
                      <a:pt x="0" y="446"/>
                    </a:cubicBezTo>
                    <a:cubicBezTo>
                      <a:pt x="0" y="708"/>
                      <a:pt x="205" y="913"/>
                      <a:pt x="474" y="913"/>
                    </a:cubicBezTo>
                    <a:lnTo>
                      <a:pt x="3240" y="913"/>
                    </a:lnTo>
                    <a:cubicBezTo>
                      <a:pt x="3509" y="913"/>
                      <a:pt x="3714" y="708"/>
                      <a:pt x="3714" y="446"/>
                    </a:cubicBezTo>
                    <a:cubicBezTo>
                      <a:pt x="3714" y="206"/>
                      <a:pt x="3509" y="1"/>
                      <a:pt x="32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0"/>
              <p:cNvSpPr/>
              <p:nvPr/>
            </p:nvSpPr>
            <p:spPr>
              <a:xfrm>
                <a:off x="4081440" y="2951291"/>
                <a:ext cx="313807" cy="32396"/>
              </a:xfrm>
              <a:custGeom>
                <a:rect b="b" l="l" r="r" t="t"/>
                <a:pathLst>
                  <a:path extrusionOk="0" h="913" w="8844">
                    <a:moveTo>
                      <a:pt x="446" y="0"/>
                    </a:moveTo>
                    <a:cubicBezTo>
                      <a:pt x="206" y="0"/>
                      <a:pt x="1" y="205"/>
                      <a:pt x="1" y="467"/>
                    </a:cubicBezTo>
                    <a:cubicBezTo>
                      <a:pt x="1" y="708"/>
                      <a:pt x="206" y="913"/>
                      <a:pt x="446" y="913"/>
                    </a:cubicBezTo>
                    <a:lnTo>
                      <a:pt x="8405" y="913"/>
                    </a:lnTo>
                    <a:cubicBezTo>
                      <a:pt x="8638" y="913"/>
                      <a:pt x="8844" y="708"/>
                      <a:pt x="8844" y="467"/>
                    </a:cubicBezTo>
                    <a:cubicBezTo>
                      <a:pt x="8844" y="205"/>
                      <a:pt x="8638" y="0"/>
                      <a:pt x="8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0"/>
              <p:cNvSpPr/>
              <p:nvPr/>
            </p:nvSpPr>
            <p:spPr>
              <a:xfrm>
                <a:off x="4422560" y="2951291"/>
                <a:ext cx="91900" cy="32396"/>
              </a:xfrm>
              <a:custGeom>
                <a:rect b="b" l="l" r="r" t="t"/>
                <a:pathLst>
                  <a:path extrusionOk="0" h="913" w="2590">
                    <a:moveTo>
                      <a:pt x="439" y="0"/>
                    </a:moveTo>
                    <a:cubicBezTo>
                      <a:pt x="206" y="0"/>
                      <a:pt x="1" y="205"/>
                      <a:pt x="1" y="467"/>
                    </a:cubicBezTo>
                    <a:cubicBezTo>
                      <a:pt x="1" y="708"/>
                      <a:pt x="206" y="913"/>
                      <a:pt x="439" y="913"/>
                    </a:cubicBezTo>
                    <a:lnTo>
                      <a:pt x="2151" y="913"/>
                    </a:lnTo>
                    <a:cubicBezTo>
                      <a:pt x="2385" y="913"/>
                      <a:pt x="2590" y="708"/>
                      <a:pt x="2590" y="467"/>
                    </a:cubicBezTo>
                    <a:cubicBezTo>
                      <a:pt x="2590" y="205"/>
                      <a:pt x="2385" y="0"/>
                      <a:pt x="2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0"/>
              <p:cNvSpPr/>
              <p:nvPr/>
            </p:nvSpPr>
            <p:spPr>
              <a:xfrm>
                <a:off x="3985321" y="2951291"/>
                <a:ext cx="67062" cy="32396"/>
              </a:xfrm>
              <a:custGeom>
                <a:rect b="b" l="l" r="r" t="t"/>
                <a:pathLst>
                  <a:path extrusionOk="0" h="913" w="1890">
                    <a:moveTo>
                      <a:pt x="439" y="0"/>
                    </a:moveTo>
                    <a:cubicBezTo>
                      <a:pt x="205" y="0"/>
                      <a:pt x="0" y="205"/>
                      <a:pt x="0" y="467"/>
                    </a:cubicBezTo>
                    <a:cubicBezTo>
                      <a:pt x="0" y="708"/>
                      <a:pt x="205" y="913"/>
                      <a:pt x="439" y="913"/>
                    </a:cubicBezTo>
                    <a:lnTo>
                      <a:pt x="1443" y="913"/>
                    </a:lnTo>
                    <a:cubicBezTo>
                      <a:pt x="1677" y="913"/>
                      <a:pt x="1889" y="708"/>
                      <a:pt x="1889" y="467"/>
                    </a:cubicBezTo>
                    <a:cubicBezTo>
                      <a:pt x="1889" y="205"/>
                      <a:pt x="1677" y="0"/>
                      <a:pt x="1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0"/>
              <p:cNvSpPr/>
              <p:nvPr/>
            </p:nvSpPr>
            <p:spPr>
              <a:xfrm>
                <a:off x="3772964" y="2951291"/>
                <a:ext cx="167442" cy="32396"/>
              </a:xfrm>
              <a:custGeom>
                <a:rect b="b" l="l" r="r" t="t"/>
                <a:pathLst>
                  <a:path extrusionOk="0" h="913" w="4719">
                    <a:moveTo>
                      <a:pt x="446" y="0"/>
                    </a:moveTo>
                    <a:cubicBezTo>
                      <a:pt x="205" y="0"/>
                      <a:pt x="0" y="205"/>
                      <a:pt x="0" y="467"/>
                    </a:cubicBezTo>
                    <a:cubicBezTo>
                      <a:pt x="0" y="708"/>
                      <a:pt x="205" y="913"/>
                      <a:pt x="446" y="913"/>
                    </a:cubicBezTo>
                    <a:lnTo>
                      <a:pt x="4450" y="913"/>
                    </a:lnTo>
                    <a:cubicBezTo>
                      <a:pt x="4599" y="913"/>
                      <a:pt x="4719" y="792"/>
                      <a:pt x="4719" y="644"/>
                    </a:cubicBezTo>
                    <a:lnTo>
                      <a:pt x="4719" y="290"/>
                    </a:lnTo>
                    <a:cubicBezTo>
                      <a:pt x="4719" y="142"/>
                      <a:pt x="4599" y="0"/>
                      <a:pt x="44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0"/>
              <p:cNvSpPr/>
              <p:nvPr/>
            </p:nvSpPr>
            <p:spPr>
              <a:xfrm>
                <a:off x="3523954" y="2951291"/>
                <a:ext cx="219672" cy="32396"/>
              </a:xfrm>
              <a:custGeom>
                <a:rect b="b" l="l" r="r" t="t"/>
                <a:pathLst>
                  <a:path extrusionOk="0" h="913" w="6191">
                    <a:moveTo>
                      <a:pt x="298" y="0"/>
                    </a:moveTo>
                    <a:cubicBezTo>
                      <a:pt x="121" y="0"/>
                      <a:pt x="1" y="142"/>
                      <a:pt x="1" y="290"/>
                    </a:cubicBezTo>
                    <a:lnTo>
                      <a:pt x="1" y="644"/>
                    </a:lnTo>
                    <a:cubicBezTo>
                      <a:pt x="1" y="792"/>
                      <a:pt x="121" y="913"/>
                      <a:pt x="298" y="913"/>
                    </a:cubicBezTo>
                    <a:lnTo>
                      <a:pt x="5724" y="913"/>
                    </a:lnTo>
                    <a:cubicBezTo>
                      <a:pt x="5985" y="913"/>
                      <a:pt x="6191" y="708"/>
                      <a:pt x="6191" y="467"/>
                    </a:cubicBezTo>
                    <a:cubicBezTo>
                      <a:pt x="6191" y="205"/>
                      <a:pt x="5985" y="0"/>
                      <a:pt x="57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0"/>
              <p:cNvSpPr/>
              <p:nvPr/>
            </p:nvSpPr>
            <p:spPr>
              <a:xfrm>
                <a:off x="3451927" y="2951291"/>
                <a:ext cx="36689" cy="32396"/>
              </a:xfrm>
              <a:custGeom>
                <a:rect b="b" l="l" r="r" t="t"/>
                <a:pathLst>
                  <a:path extrusionOk="0" h="913" w="1034">
                    <a:moveTo>
                      <a:pt x="439" y="0"/>
                    </a:moveTo>
                    <a:cubicBezTo>
                      <a:pt x="205" y="0"/>
                      <a:pt x="0" y="205"/>
                      <a:pt x="0" y="467"/>
                    </a:cubicBezTo>
                    <a:cubicBezTo>
                      <a:pt x="0" y="708"/>
                      <a:pt x="205" y="913"/>
                      <a:pt x="439" y="913"/>
                    </a:cubicBezTo>
                    <a:lnTo>
                      <a:pt x="587" y="913"/>
                    </a:lnTo>
                    <a:cubicBezTo>
                      <a:pt x="828" y="913"/>
                      <a:pt x="1033" y="708"/>
                      <a:pt x="1033" y="467"/>
                    </a:cubicBezTo>
                    <a:cubicBezTo>
                      <a:pt x="1033" y="205"/>
                      <a:pt x="828" y="0"/>
                      <a:pt x="5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0"/>
              <p:cNvSpPr/>
              <p:nvPr/>
            </p:nvSpPr>
            <p:spPr>
              <a:xfrm>
                <a:off x="3450898" y="3030592"/>
                <a:ext cx="377569" cy="32431"/>
              </a:xfrm>
              <a:custGeom>
                <a:rect b="b" l="l" r="r" t="t"/>
                <a:pathLst>
                  <a:path extrusionOk="0" h="914" w="10641">
                    <a:moveTo>
                      <a:pt x="532" y="1"/>
                    </a:moveTo>
                    <a:cubicBezTo>
                      <a:pt x="234" y="1"/>
                      <a:pt x="1" y="206"/>
                      <a:pt x="1" y="475"/>
                    </a:cubicBezTo>
                    <a:cubicBezTo>
                      <a:pt x="1" y="708"/>
                      <a:pt x="234" y="913"/>
                      <a:pt x="532" y="913"/>
                    </a:cubicBezTo>
                    <a:lnTo>
                      <a:pt x="10082" y="913"/>
                    </a:lnTo>
                    <a:cubicBezTo>
                      <a:pt x="10372" y="913"/>
                      <a:pt x="10641" y="708"/>
                      <a:pt x="10641" y="475"/>
                    </a:cubicBezTo>
                    <a:cubicBezTo>
                      <a:pt x="10641" y="206"/>
                      <a:pt x="10372" y="1"/>
                      <a:pt x="10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0"/>
              <p:cNvSpPr/>
              <p:nvPr/>
            </p:nvSpPr>
            <p:spPr>
              <a:xfrm>
                <a:off x="4004126" y="3030592"/>
                <a:ext cx="356741" cy="32431"/>
              </a:xfrm>
              <a:custGeom>
                <a:rect b="b" l="l" r="r" t="t"/>
                <a:pathLst>
                  <a:path extrusionOk="0" h="914" w="10054">
                    <a:moveTo>
                      <a:pt x="326" y="1"/>
                    </a:moveTo>
                    <a:cubicBezTo>
                      <a:pt x="121" y="1"/>
                      <a:pt x="1" y="206"/>
                      <a:pt x="1" y="475"/>
                    </a:cubicBezTo>
                    <a:cubicBezTo>
                      <a:pt x="1" y="708"/>
                      <a:pt x="121" y="913"/>
                      <a:pt x="326" y="913"/>
                    </a:cubicBezTo>
                    <a:lnTo>
                      <a:pt x="9728" y="913"/>
                    </a:lnTo>
                    <a:cubicBezTo>
                      <a:pt x="9905" y="913"/>
                      <a:pt x="10053" y="708"/>
                      <a:pt x="10053" y="475"/>
                    </a:cubicBezTo>
                    <a:cubicBezTo>
                      <a:pt x="10053" y="206"/>
                      <a:pt x="9905" y="1"/>
                      <a:pt x="97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0"/>
              <p:cNvSpPr/>
              <p:nvPr/>
            </p:nvSpPr>
            <p:spPr>
              <a:xfrm>
                <a:off x="4395204" y="3030592"/>
                <a:ext cx="130824" cy="32431"/>
              </a:xfrm>
              <a:custGeom>
                <a:rect b="b" l="l" r="r" t="t"/>
                <a:pathLst>
                  <a:path extrusionOk="0" h="914" w="3687">
                    <a:moveTo>
                      <a:pt x="446" y="1"/>
                    </a:moveTo>
                    <a:cubicBezTo>
                      <a:pt x="206" y="1"/>
                      <a:pt x="1" y="206"/>
                      <a:pt x="1" y="475"/>
                    </a:cubicBezTo>
                    <a:cubicBezTo>
                      <a:pt x="1" y="708"/>
                      <a:pt x="206" y="913"/>
                      <a:pt x="446" y="913"/>
                    </a:cubicBezTo>
                    <a:lnTo>
                      <a:pt x="3248" y="913"/>
                    </a:lnTo>
                    <a:cubicBezTo>
                      <a:pt x="3481" y="913"/>
                      <a:pt x="3686" y="708"/>
                      <a:pt x="3686" y="475"/>
                    </a:cubicBezTo>
                    <a:cubicBezTo>
                      <a:pt x="3686" y="206"/>
                      <a:pt x="3481" y="1"/>
                      <a:pt x="3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0"/>
              <p:cNvSpPr/>
              <p:nvPr/>
            </p:nvSpPr>
            <p:spPr>
              <a:xfrm>
                <a:off x="4107555" y="3110177"/>
                <a:ext cx="381827" cy="32396"/>
              </a:xfrm>
              <a:custGeom>
                <a:rect b="b" l="l" r="r" t="t"/>
                <a:pathLst>
                  <a:path extrusionOk="0" h="913" w="10761">
                    <a:moveTo>
                      <a:pt x="446" y="0"/>
                    </a:moveTo>
                    <a:cubicBezTo>
                      <a:pt x="213" y="0"/>
                      <a:pt x="0" y="205"/>
                      <a:pt x="0" y="439"/>
                    </a:cubicBezTo>
                    <a:cubicBezTo>
                      <a:pt x="0" y="708"/>
                      <a:pt x="213" y="913"/>
                      <a:pt x="446" y="913"/>
                    </a:cubicBezTo>
                    <a:lnTo>
                      <a:pt x="10322" y="913"/>
                    </a:lnTo>
                    <a:cubicBezTo>
                      <a:pt x="10584" y="913"/>
                      <a:pt x="10761" y="708"/>
                      <a:pt x="10761" y="439"/>
                    </a:cubicBezTo>
                    <a:cubicBezTo>
                      <a:pt x="10761" y="205"/>
                      <a:pt x="10584" y="0"/>
                      <a:pt x="10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0"/>
              <p:cNvSpPr/>
              <p:nvPr/>
            </p:nvSpPr>
            <p:spPr>
              <a:xfrm>
                <a:off x="3537757" y="3110177"/>
                <a:ext cx="301246" cy="32396"/>
              </a:xfrm>
              <a:custGeom>
                <a:rect b="b" l="l" r="r" t="t"/>
                <a:pathLst>
                  <a:path extrusionOk="0" h="913" w="8490">
                    <a:moveTo>
                      <a:pt x="468" y="0"/>
                    </a:moveTo>
                    <a:cubicBezTo>
                      <a:pt x="206" y="0"/>
                      <a:pt x="1" y="205"/>
                      <a:pt x="1" y="439"/>
                    </a:cubicBezTo>
                    <a:cubicBezTo>
                      <a:pt x="1" y="708"/>
                      <a:pt x="206" y="913"/>
                      <a:pt x="468" y="913"/>
                    </a:cubicBezTo>
                    <a:lnTo>
                      <a:pt x="8044" y="913"/>
                    </a:lnTo>
                    <a:cubicBezTo>
                      <a:pt x="8278" y="913"/>
                      <a:pt x="8490" y="708"/>
                      <a:pt x="8490" y="439"/>
                    </a:cubicBezTo>
                    <a:cubicBezTo>
                      <a:pt x="8490" y="205"/>
                      <a:pt x="8278" y="0"/>
                      <a:pt x="80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0"/>
              <p:cNvSpPr/>
              <p:nvPr/>
            </p:nvSpPr>
            <p:spPr>
              <a:xfrm>
                <a:off x="3857800" y="3110177"/>
                <a:ext cx="195580" cy="32396"/>
              </a:xfrm>
              <a:custGeom>
                <a:rect b="b" l="l" r="r" t="t"/>
                <a:pathLst>
                  <a:path extrusionOk="0" h="913" w="5512">
                    <a:moveTo>
                      <a:pt x="467" y="0"/>
                    </a:moveTo>
                    <a:cubicBezTo>
                      <a:pt x="206" y="0"/>
                      <a:pt x="0" y="205"/>
                      <a:pt x="0" y="439"/>
                    </a:cubicBezTo>
                    <a:cubicBezTo>
                      <a:pt x="0" y="708"/>
                      <a:pt x="206" y="913"/>
                      <a:pt x="467" y="913"/>
                    </a:cubicBezTo>
                    <a:lnTo>
                      <a:pt x="5066" y="913"/>
                    </a:lnTo>
                    <a:cubicBezTo>
                      <a:pt x="5306" y="913"/>
                      <a:pt x="5511" y="708"/>
                      <a:pt x="5511" y="439"/>
                    </a:cubicBezTo>
                    <a:cubicBezTo>
                      <a:pt x="5511" y="205"/>
                      <a:pt x="5306" y="0"/>
                      <a:pt x="5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0"/>
              <p:cNvSpPr/>
              <p:nvPr/>
            </p:nvSpPr>
            <p:spPr>
              <a:xfrm>
                <a:off x="3658004" y="3189727"/>
                <a:ext cx="58511" cy="31437"/>
              </a:xfrm>
              <a:custGeom>
                <a:rect b="b" l="l" r="r" t="t"/>
                <a:pathLst>
                  <a:path extrusionOk="0" h="886" w="1649">
                    <a:moveTo>
                      <a:pt x="467" y="1"/>
                    </a:moveTo>
                    <a:cubicBezTo>
                      <a:pt x="205" y="1"/>
                      <a:pt x="0" y="178"/>
                      <a:pt x="0" y="439"/>
                    </a:cubicBezTo>
                    <a:cubicBezTo>
                      <a:pt x="0" y="673"/>
                      <a:pt x="205" y="885"/>
                      <a:pt x="467" y="885"/>
                    </a:cubicBezTo>
                    <a:lnTo>
                      <a:pt x="1175" y="885"/>
                    </a:lnTo>
                    <a:cubicBezTo>
                      <a:pt x="1443" y="885"/>
                      <a:pt x="1649" y="673"/>
                      <a:pt x="1649" y="439"/>
                    </a:cubicBezTo>
                    <a:cubicBezTo>
                      <a:pt x="1649" y="178"/>
                      <a:pt x="1443" y="1"/>
                      <a:pt x="11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0"/>
              <p:cNvSpPr/>
              <p:nvPr/>
            </p:nvSpPr>
            <p:spPr>
              <a:xfrm>
                <a:off x="3451927" y="3189727"/>
                <a:ext cx="155910" cy="31437"/>
              </a:xfrm>
              <a:custGeom>
                <a:rect b="b" l="l" r="r" t="t"/>
                <a:pathLst>
                  <a:path extrusionOk="0" h="886" w="4394">
                    <a:moveTo>
                      <a:pt x="439" y="1"/>
                    </a:moveTo>
                    <a:cubicBezTo>
                      <a:pt x="205" y="1"/>
                      <a:pt x="0" y="178"/>
                      <a:pt x="0" y="439"/>
                    </a:cubicBezTo>
                    <a:cubicBezTo>
                      <a:pt x="0" y="673"/>
                      <a:pt x="205" y="885"/>
                      <a:pt x="439" y="885"/>
                    </a:cubicBezTo>
                    <a:lnTo>
                      <a:pt x="4393" y="885"/>
                    </a:lnTo>
                    <a:lnTo>
                      <a:pt x="43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0"/>
              <p:cNvSpPr/>
              <p:nvPr/>
            </p:nvSpPr>
            <p:spPr>
              <a:xfrm>
                <a:off x="3737305" y="3189727"/>
                <a:ext cx="54501" cy="31437"/>
              </a:xfrm>
              <a:custGeom>
                <a:rect b="b" l="l" r="r" t="t"/>
                <a:pathLst>
                  <a:path extrusionOk="0" h="886" w="1536">
                    <a:moveTo>
                      <a:pt x="475" y="1"/>
                    </a:moveTo>
                    <a:cubicBezTo>
                      <a:pt x="213" y="1"/>
                      <a:pt x="1" y="178"/>
                      <a:pt x="1" y="439"/>
                    </a:cubicBezTo>
                    <a:cubicBezTo>
                      <a:pt x="1" y="673"/>
                      <a:pt x="213" y="885"/>
                      <a:pt x="475" y="885"/>
                    </a:cubicBezTo>
                    <a:lnTo>
                      <a:pt x="1062" y="885"/>
                    </a:lnTo>
                    <a:cubicBezTo>
                      <a:pt x="1331" y="885"/>
                      <a:pt x="1536" y="673"/>
                      <a:pt x="1536" y="439"/>
                    </a:cubicBezTo>
                    <a:cubicBezTo>
                      <a:pt x="1536" y="178"/>
                      <a:pt x="1331" y="1"/>
                      <a:pt x="1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a:off x="3812632" y="3189727"/>
                <a:ext cx="242736" cy="31437"/>
              </a:xfrm>
              <a:custGeom>
                <a:rect b="b" l="l" r="r" t="t"/>
                <a:pathLst>
                  <a:path extrusionOk="0" h="886" w="6841">
                    <a:moveTo>
                      <a:pt x="474" y="1"/>
                    </a:moveTo>
                    <a:cubicBezTo>
                      <a:pt x="212" y="1"/>
                      <a:pt x="0" y="178"/>
                      <a:pt x="0" y="439"/>
                    </a:cubicBezTo>
                    <a:cubicBezTo>
                      <a:pt x="0" y="673"/>
                      <a:pt x="212" y="885"/>
                      <a:pt x="474" y="885"/>
                    </a:cubicBezTo>
                    <a:lnTo>
                      <a:pt x="6402" y="885"/>
                    </a:lnTo>
                    <a:cubicBezTo>
                      <a:pt x="6664" y="885"/>
                      <a:pt x="6841" y="673"/>
                      <a:pt x="6841" y="439"/>
                    </a:cubicBezTo>
                    <a:cubicBezTo>
                      <a:pt x="6841" y="178"/>
                      <a:pt x="6664" y="1"/>
                      <a:pt x="6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0"/>
              <p:cNvSpPr/>
              <p:nvPr/>
            </p:nvSpPr>
            <p:spPr>
              <a:xfrm>
                <a:off x="4089991" y="3189727"/>
                <a:ext cx="109712" cy="31437"/>
              </a:xfrm>
              <a:custGeom>
                <a:rect b="b" l="l" r="r" t="t"/>
                <a:pathLst>
                  <a:path extrusionOk="0" h="886" w="3092">
                    <a:moveTo>
                      <a:pt x="467" y="1"/>
                    </a:moveTo>
                    <a:cubicBezTo>
                      <a:pt x="205" y="1"/>
                      <a:pt x="0" y="178"/>
                      <a:pt x="0" y="439"/>
                    </a:cubicBezTo>
                    <a:cubicBezTo>
                      <a:pt x="0" y="673"/>
                      <a:pt x="205" y="885"/>
                      <a:pt x="467" y="885"/>
                    </a:cubicBezTo>
                    <a:lnTo>
                      <a:pt x="2653" y="885"/>
                    </a:lnTo>
                    <a:cubicBezTo>
                      <a:pt x="2887" y="885"/>
                      <a:pt x="3092" y="673"/>
                      <a:pt x="3092" y="439"/>
                    </a:cubicBezTo>
                    <a:cubicBezTo>
                      <a:pt x="3092" y="178"/>
                      <a:pt x="2887" y="1"/>
                      <a:pt x="26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0"/>
              <p:cNvSpPr/>
              <p:nvPr/>
            </p:nvSpPr>
            <p:spPr>
              <a:xfrm>
                <a:off x="4246855" y="3189727"/>
                <a:ext cx="111734" cy="31437"/>
              </a:xfrm>
              <a:custGeom>
                <a:rect b="b" l="l" r="r" t="t"/>
                <a:pathLst>
                  <a:path extrusionOk="0" h="886" w="3149">
                    <a:moveTo>
                      <a:pt x="468" y="1"/>
                    </a:moveTo>
                    <a:cubicBezTo>
                      <a:pt x="206" y="1"/>
                      <a:pt x="1" y="178"/>
                      <a:pt x="1" y="439"/>
                    </a:cubicBezTo>
                    <a:cubicBezTo>
                      <a:pt x="1" y="673"/>
                      <a:pt x="206" y="885"/>
                      <a:pt x="468" y="885"/>
                    </a:cubicBezTo>
                    <a:lnTo>
                      <a:pt x="2710" y="885"/>
                    </a:lnTo>
                    <a:cubicBezTo>
                      <a:pt x="2944" y="885"/>
                      <a:pt x="3149" y="673"/>
                      <a:pt x="3149" y="439"/>
                    </a:cubicBezTo>
                    <a:cubicBezTo>
                      <a:pt x="3149" y="178"/>
                      <a:pt x="2944" y="1"/>
                      <a:pt x="2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4415038" y="3189727"/>
                <a:ext cx="74336" cy="31437"/>
              </a:xfrm>
              <a:custGeom>
                <a:rect b="b" l="l" r="r" t="t"/>
                <a:pathLst>
                  <a:path extrusionOk="0" h="886" w="2095">
                    <a:moveTo>
                      <a:pt x="446" y="1"/>
                    </a:moveTo>
                    <a:cubicBezTo>
                      <a:pt x="177" y="1"/>
                      <a:pt x="1" y="178"/>
                      <a:pt x="1" y="439"/>
                    </a:cubicBezTo>
                    <a:cubicBezTo>
                      <a:pt x="1" y="673"/>
                      <a:pt x="177" y="885"/>
                      <a:pt x="446" y="885"/>
                    </a:cubicBezTo>
                    <a:lnTo>
                      <a:pt x="1656" y="885"/>
                    </a:lnTo>
                    <a:cubicBezTo>
                      <a:pt x="1918" y="885"/>
                      <a:pt x="2095" y="673"/>
                      <a:pt x="2095" y="439"/>
                    </a:cubicBezTo>
                    <a:cubicBezTo>
                      <a:pt x="2095" y="178"/>
                      <a:pt x="1918" y="1"/>
                      <a:pt x="16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a:off x="3640156" y="3268034"/>
                <a:ext cx="231239" cy="32431"/>
              </a:xfrm>
              <a:custGeom>
                <a:rect b="b" l="l" r="r" t="t"/>
                <a:pathLst>
                  <a:path extrusionOk="0" h="914" w="6517">
                    <a:moveTo>
                      <a:pt x="475" y="1"/>
                    </a:moveTo>
                    <a:cubicBezTo>
                      <a:pt x="206" y="1"/>
                      <a:pt x="1" y="206"/>
                      <a:pt x="1" y="475"/>
                    </a:cubicBezTo>
                    <a:cubicBezTo>
                      <a:pt x="1" y="708"/>
                      <a:pt x="206" y="914"/>
                      <a:pt x="475" y="914"/>
                    </a:cubicBezTo>
                    <a:lnTo>
                      <a:pt x="6042" y="914"/>
                    </a:lnTo>
                    <a:cubicBezTo>
                      <a:pt x="6311" y="914"/>
                      <a:pt x="6516" y="708"/>
                      <a:pt x="6516" y="475"/>
                    </a:cubicBezTo>
                    <a:cubicBezTo>
                      <a:pt x="6516" y="206"/>
                      <a:pt x="6311" y="1"/>
                      <a:pt x="60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0"/>
              <p:cNvSpPr/>
              <p:nvPr/>
            </p:nvSpPr>
            <p:spPr>
              <a:xfrm>
                <a:off x="3916274" y="3268034"/>
                <a:ext cx="61811" cy="32431"/>
              </a:xfrm>
              <a:custGeom>
                <a:rect b="b" l="l" r="r" t="t"/>
                <a:pathLst>
                  <a:path extrusionOk="0" h="914" w="1742">
                    <a:moveTo>
                      <a:pt x="439" y="1"/>
                    </a:moveTo>
                    <a:cubicBezTo>
                      <a:pt x="206" y="1"/>
                      <a:pt x="1" y="206"/>
                      <a:pt x="1" y="475"/>
                    </a:cubicBezTo>
                    <a:cubicBezTo>
                      <a:pt x="1" y="708"/>
                      <a:pt x="206" y="914"/>
                      <a:pt x="439" y="914"/>
                    </a:cubicBezTo>
                    <a:lnTo>
                      <a:pt x="1295" y="914"/>
                    </a:lnTo>
                    <a:cubicBezTo>
                      <a:pt x="1564" y="914"/>
                      <a:pt x="1741" y="708"/>
                      <a:pt x="1741" y="475"/>
                    </a:cubicBezTo>
                    <a:cubicBezTo>
                      <a:pt x="1741" y="206"/>
                      <a:pt x="1564"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0"/>
              <p:cNvSpPr/>
              <p:nvPr/>
            </p:nvSpPr>
            <p:spPr>
              <a:xfrm>
                <a:off x="4041772" y="3268034"/>
                <a:ext cx="184048" cy="32431"/>
              </a:xfrm>
              <a:custGeom>
                <a:rect b="b" l="l" r="r" t="t"/>
                <a:pathLst>
                  <a:path extrusionOk="0" h="914" w="5187">
                    <a:moveTo>
                      <a:pt x="475" y="1"/>
                    </a:moveTo>
                    <a:cubicBezTo>
                      <a:pt x="206" y="1"/>
                      <a:pt x="1" y="206"/>
                      <a:pt x="1" y="475"/>
                    </a:cubicBezTo>
                    <a:cubicBezTo>
                      <a:pt x="1" y="708"/>
                      <a:pt x="206" y="914"/>
                      <a:pt x="475" y="914"/>
                    </a:cubicBezTo>
                    <a:lnTo>
                      <a:pt x="4720" y="914"/>
                    </a:lnTo>
                    <a:cubicBezTo>
                      <a:pt x="4981" y="914"/>
                      <a:pt x="5186" y="708"/>
                      <a:pt x="5186" y="475"/>
                    </a:cubicBezTo>
                    <a:cubicBezTo>
                      <a:pt x="5186" y="206"/>
                      <a:pt x="4981" y="1"/>
                      <a:pt x="47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a:off x="4258174" y="3268034"/>
                <a:ext cx="150623" cy="32431"/>
              </a:xfrm>
              <a:custGeom>
                <a:rect b="b" l="l" r="r" t="t"/>
                <a:pathLst>
                  <a:path extrusionOk="0" h="914" w="4245">
                    <a:moveTo>
                      <a:pt x="446" y="1"/>
                    </a:moveTo>
                    <a:cubicBezTo>
                      <a:pt x="212" y="1"/>
                      <a:pt x="0" y="206"/>
                      <a:pt x="0" y="475"/>
                    </a:cubicBezTo>
                    <a:cubicBezTo>
                      <a:pt x="0" y="708"/>
                      <a:pt x="212" y="914"/>
                      <a:pt x="446" y="914"/>
                    </a:cubicBezTo>
                    <a:lnTo>
                      <a:pt x="3778" y="914"/>
                    </a:lnTo>
                    <a:cubicBezTo>
                      <a:pt x="4040" y="914"/>
                      <a:pt x="4245" y="708"/>
                      <a:pt x="4245" y="475"/>
                    </a:cubicBezTo>
                    <a:cubicBezTo>
                      <a:pt x="4245" y="206"/>
                      <a:pt x="4040" y="1"/>
                      <a:pt x="3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a:off x="4130653" y="2643772"/>
                <a:ext cx="381827" cy="32431"/>
              </a:xfrm>
              <a:custGeom>
                <a:rect b="b" l="l" r="r" t="t"/>
                <a:pathLst>
                  <a:path extrusionOk="0" h="914" w="10761">
                    <a:moveTo>
                      <a:pt x="446" y="1"/>
                    </a:moveTo>
                    <a:cubicBezTo>
                      <a:pt x="177" y="1"/>
                      <a:pt x="0" y="206"/>
                      <a:pt x="0" y="468"/>
                    </a:cubicBezTo>
                    <a:cubicBezTo>
                      <a:pt x="0" y="708"/>
                      <a:pt x="177" y="914"/>
                      <a:pt x="446" y="914"/>
                    </a:cubicBezTo>
                    <a:lnTo>
                      <a:pt x="10315" y="914"/>
                    </a:lnTo>
                    <a:cubicBezTo>
                      <a:pt x="10555" y="914"/>
                      <a:pt x="10760" y="708"/>
                      <a:pt x="10760" y="468"/>
                    </a:cubicBezTo>
                    <a:cubicBezTo>
                      <a:pt x="10760" y="206"/>
                      <a:pt x="10555" y="1"/>
                      <a:pt x="10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a:off x="4199665" y="2575754"/>
                <a:ext cx="74336" cy="32431"/>
              </a:xfrm>
              <a:custGeom>
                <a:rect b="b" l="l" r="r" t="t"/>
                <a:pathLst>
                  <a:path extrusionOk="0" h="914" w="2095">
                    <a:moveTo>
                      <a:pt x="446" y="1"/>
                    </a:moveTo>
                    <a:cubicBezTo>
                      <a:pt x="206" y="1"/>
                      <a:pt x="1" y="206"/>
                      <a:pt x="1" y="439"/>
                    </a:cubicBezTo>
                    <a:cubicBezTo>
                      <a:pt x="1" y="708"/>
                      <a:pt x="206" y="913"/>
                      <a:pt x="446" y="913"/>
                    </a:cubicBezTo>
                    <a:lnTo>
                      <a:pt x="1649" y="913"/>
                    </a:lnTo>
                    <a:cubicBezTo>
                      <a:pt x="1890" y="913"/>
                      <a:pt x="2095" y="708"/>
                      <a:pt x="2095" y="439"/>
                    </a:cubicBezTo>
                    <a:cubicBezTo>
                      <a:pt x="2095" y="206"/>
                      <a:pt x="1890" y="1"/>
                      <a:pt x="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0"/>
              <p:cNvSpPr/>
              <p:nvPr/>
            </p:nvSpPr>
            <p:spPr>
              <a:xfrm>
                <a:off x="3988337" y="2575754"/>
                <a:ext cx="177980" cy="32431"/>
              </a:xfrm>
              <a:custGeom>
                <a:rect b="b" l="l" r="r" t="t"/>
                <a:pathLst>
                  <a:path extrusionOk="0" h="914" w="5016">
                    <a:moveTo>
                      <a:pt x="474" y="1"/>
                    </a:moveTo>
                    <a:cubicBezTo>
                      <a:pt x="212" y="1"/>
                      <a:pt x="0" y="206"/>
                      <a:pt x="0" y="439"/>
                    </a:cubicBezTo>
                    <a:cubicBezTo>
                      <a:pt x="0" y="708"/>
                      <a:pt x="212" y="913"/>
                      <a:pt x="474" y="913"/>
                    </a:cubicBezTo>
                    <a:lnTo>
                      <a:pt x="4570" y="913"/>
                    </a:lnTo>
                    <a:cubicBezTo>
                      <a:pt x="4811" y="913"/>
                      <a:pt x="5016" y="708"/>
                      <a:pt x="5016" y="439"/>
                    </a:cubicBezTo>
                    <a:cubicBezTo>
                      <a:pt x="5016" y="206"/>
                      <a:pt x="4811" y="1"/>
                      <a:pt x="4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0"/>
              <p:cNvSpPr/>
              <p:nvPr/>
            </p:nvSpPr>
            <p:spPr>
              <a:xfrm>
                <a:off x="4299084" y="2575754"/>
                <a:ext cx="213392" cy="32431"/>
              </a:xfrm>
              <a:custGeom>
                <a:rect b="b" l="l" r="r" t="t"/>
                <a:pathLst>
                  <a:path extrusionOk="0" h="914" w="6014">
                    <a:moveTo>
                      <a:pt x="474" y="1"/>
                    </a:moveTo>
                    <a:cubicBezTo>
                      <a:pt x="205" y="1"/>
                      <a:pt x="0" y="206"/>
                      <a:pt x="0" y="439"/>
                    </a:cubicBezTo>
                    <a:cubicBezTo>
                      <a:pt x="0" y="708"/>
                      <a:pt x="205" y="913"/>
                      <a:pt x="474" y="913"/>
                    </a:cubicBezTo>
                    <a:lnTo>
                      <a:pt x="5568" y="913"/>
                    </a:lnTo>
                    <a:cubicBezTo>
                      <a:pt x="5808" y="913"/>
                      <a:pt x="6013" y="708"/>
                      <a:pt x="6013" y="439"/>
                    </a:cubicBezTo>
                    <a:cubicBezTo>
                      <a:pt x="6013" y="206"/>
                      <a:pt x="5808" y="1"/>
                      <a:pt x="55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0"/>
              <p:cNvSpPr/>
              <p:nvPr/>
            </p:nvSpPr>
            <p:spPr>
              <a:xfrm>
                <a:off x="4112806" y="2723109"/>
                <a:ext cx="109996" cy="32431"/>
              </a:xfrm>
              <a:custGeom>
                <a:rect b="b" l="l" r="r" t="t"/>
                <a:pathLst>
                  <a:path extrusionOk="0" h="914" w="3100">
                    <a:moveTo>
                      <a:pt x="475" y="0"/>
                    </a:moveTo>
                    <a:cubicBezTo>
                      <a:pt x="206" y="0"/>
                      <a:pt x="1" y="206"/>
                      <a:pt x="1" y="446"/>
                    </a:cubicBezTo>
                    <a:cubicBezTo>
                      <a:pt x="1" y="708"/>
                      <a:pt x="206" y="913"/>
                      <a:pt x="475" y="913"/>
                    </a:cubicBezTo>
                    <a:lnTo>
                      <a:pt x="2654" y="913"/>
                    </a:lnTo>
                    <a:cubicBezTo>
                      <a:pt x="2894" y="913"/>
                      <a:pt x="3100" y="708"/>
                      <a:pt x="3100" y="446"/>
                    </a:cubicBezTo>
                    <a:cubicBezTo>
                      <a:pt x="3100" y="206"/>
                      <a:pt x="2894" y="0"/>
                      <a:pt x="26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0"/>
              <p:cNvSpPr/>
              <p:nvPr/>
            </p:nvSpPr>
            <p:spPr>
              <a:xfrm>
                <a:off x="4269705" y="2723109"/>
                <a:ext cx="111983" cy="32431"/>
              </a:xfrm>
              <a:custGeom>
                <a:rect b="b" l="l" r="r" t="t"/>
                <a:pathLst>
                  <a:path extrusionOk="0" h="914" w="3156">
                    <a:moveTo>
                      <a:pt x="446" y="0"/>
                    </a:moveTo>
                    <a:cubicBezTo>
                      <a:pt x="206" y="0"/>
                      <a:pt x="0" y="206"/>
                      <a:pt x="0" y="446"/>
                    </a:cubicBezTo>
                    <a:cubicBezTo>
                      <a:pt x="0" y="708"/>
                      <a:pt x="206" y="913"/>
                      <a:pt x="446" y="913"/>
                    </a:cubicBezTo>
                    <a:lnTo>
                      <a:pt x="2717" y="913"/>
                    </a:lnTo>
                    <a:cubicBezTo>
                      <a:pt x="2950" y="913"/>
                      <a:pt x="3156" y="708"/>
                      <a:pt x="3156" y="446"/>
                    </a:cubicBezTo>
                    <a:cubicBezTo>
                      <a:pt x="3156" y="206"/>
                      <a:pt x="2950" y="0"/>
                      <a:pt x="27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0"/>
              <p:cNvSpPr/>
              <p:nvPr/>
            </p:nvSpPr>
            <p:spPr>
              <a:xfrm>
                <a:off x="4428840" y="2723109"/>
                <a:ext cx="89913" cy="32431"/>
              </a:xfrm>
              <a:custGeom>
                <a:rect b="b" l="l" r="r" t="t"/>
                <a:pathLst>
                  <a:path extrusionOk="0" h="914" w="2534">
                    <a:moveTo>
                      <a:pt x="439" y="0"/>
                    </a:moveTo>
                    <a:cubicBezTo>
                      <a:pt x="177" y="0"/>
                      <a:pt x="1" y="206"/>
                      <a:pt x="1" y="446"/>
                    </a:cubicBezTo>
                    <a:cubicBezTo>
                      <a:pt x="1" y="708"/>
                      <a:pt x="177" y="913"/>
                      <a:pt x="439" y="913"/>
                    </a:cubicBezTo>
                    <a:lnTo>
                      <a:pt x="2088" y="913"/>
                    </a:lnTo>
                    <a:cubicBezTo>
                      <a:pt x="2328" y="913"/>
                      <a:pt x="2533" y="708"/>
                      <a:pt x="2533" y="446"/>
                    </a:cubicBezTo>
                    <a:cubicBezTo>
                      <a:pt x="2533" y="206"/>
                      <a:pt x="2328" y="0"/>
                      <a:pt x="2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0"/>
              <p:cNvSpPr/>
              <p:nvPr/>
            </p:nvSpPr>
            <p:spPr>
              <a:xfrm>
                <a:off x="4187140" y="2802694"/>
                <a:ext cx="122521" cy="32396"/>
              </a:xfrm>
              <a:custGeom>
                <a:rect b="b" l="l" r="r" t="t"/>
                <a:pathLst>
                  <a:path extrusionOk="0" h="913" w="3453">
                    <a:moveTo>
                      <a:pt x="446" y="0"/>
                    </a:moveTo>
                    <a:cubicBezTo>
                      <a:pt x="205" y="0"/>
                      <a:pt x="0" y="205"/>
                      <a:pt x="0" y="439"/>
                    </a:cubicBezTo>
                    <a:cubicBezTo>
                      <a:pt x="0" y="707"/>
                      <a:pt x="205" y="913"/>
                      <a:pt x="446" y="913"/>
                    </a:cubicBezTo>
                    <a:lnTo>
                      <a:pt x="2978" y="913"/>
                    </a:lnTo>
                    <a:cubicBezTo>
                      <a:pt x="3240" y="913"/>
                      <a:pt x="3452" y="707"/>
                      <a:pt x="3452" y="439"/>
                    </a:cubicBezTo>
                    <a:cubicBezTo>
                      <a:pt x="3452" y="205"/>
                      <a:pt x="3240" y="0"/>
                      <a:pt x="29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0"/>
              <p:cNvSpPr/>
              <p:nvPr/>
            </p:nvSpPr>
            <p:spPr>
              <a:xfrm>
                <a:off x="3939372" y="2802694"/>
                <a:ext cx="61527" cy="32396"/>
              </a:xfrm>
              <a:custGeom>
                <a:rect b="b" l="l" r="r" t="t"/>
                <a:pathLst>
                  <a:path extrusionOk="0" h="913" w="1734">
                    <a:moveTo>
                      <a:pt x="439" y="0"/>
                    </a:moveTo>
                    <a:cubicBezTo>
                      <a:pt x="206" y="0"/>
                      <a:pt x="1" y="205"/>
                      <a:pt x="1" y="439"/>
                    </a:cubicBezTo>
                    <a:cubicBezTo>
                      <a:pt x="1" y="707"/>
                      <a:pt x="206" y="913"/>
                      <a:pt x="439" y="913"/>
                    </a:cubicBezTo>
                    <a:lnTo>
                      <a:pt x="1295" y="913"/>
                    </a:lnTo>
                    <a:cubicBezTo>
                      <a:pt x="1529" y="913"/>
                      <a:pt x="1734" y="707"/>
                      <a:pt x="1734" y="439"/>
                    </a:cubicBezTo>
                    <a:cubicBezTo>
                      <a:pt x="1734" y="205"/>
                      <a:pt x="1529" y="0"/>
                      <a:pt x="1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0"/>
              <p:cNvSpPr/>
              <p:nvPr/>
            </p:nvSpPr>
            <p:spPr>
              <a:xfrm>
                <a:off x="4031234" y="2802694"/>
                <a:ext cx="99457" cy="32396"/>
              </a:xfrm>
              <a:custGeom>
                <a:rect b="b" l="l" r="r" t="t"/>
                <a:pathLst>
                  <a:path extrusionOk="0" h="913" w="2803">
                    <a:moveTo>
                      <a:pt x="447" y="0"/>
                    </a:moveTo>
                    <a:cubicBezTo>
                      <a:pt x="206" y="0"/>
                      <a:pt x="1" y="205"/>
                      <a:pt x="1" y="439"/>
                    </a:cubicBezTo>
                    <a:cubicBezTo>
                      <a:pt x="1" y="707"/>
                      <a:pt x="206" y="913"/>
                      <a:pt x="447" y="913"/>
                    </a:cubicBezTo>
                    <a:lnTo>
                      <a:pt x="2328" y="913"/>
                    </a:lnTo>
                    <a:cubicBezTo>
                      <a:pt x="2597" y="913"/>
                      <a:pt x="2802" y="707"/>
                      <a:pt x="2802" y="439"/>
                    </a:cubicBezTo>
                    <a:cubicBezTo>
                      <a:pt x="2802" y="205"/>
                      <a:pt x="2597" y="0"/>
                      <a:pt x="2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0"/>
              <p:cNvSpPr/>
              <p:nvPr/>
            </p:nvSpPr>
            <p:spPr>
              <a:xfrm>
                <a:off x="4369089" y="2802694"/>
                <a:ext cx="149665" cy="32396"/>
              </a:xfrm>
              <a:custGeom>
                <a:rect b="b" l="l" r="r" t="t"/>
                <a:pathLst>
                  <a:path extrusionOk="0" h="913" w="4218">
                    <a:moveTo>
                      <a:pt x="447" y="0"/>
                    </a:moveTo>
                    <a:cubicBezTo>
                      <a:pt x="206" y="0"/>
                      <a:pt x="1" y="205"/>
                      <a:pt x="1" y="439"/>
                    </a:cubicBezTo>
                    <a:cubicBezTo>
                      <a:pt x="1" y="707"/>
                      <a:pt x="206" y="913"/>
                      <a:pt x="447" y="913"/>
                    </a:cubicBezTo>
                    <a:lnTo>
                      <a:pt x="3772" y="913"/>
                    </a:lnTo>
                    <a:cubicBezTo>
                      <a:pt x="4040" y="913"/>
                      <a:pt x="4217" y="707"/>
                      <a:pt x="4217" y="439"/>
                    </a:cubicBezTo>
                    <a:cubicBezTo>
                      <a:pt x="4217" y="205"/>
                      <a:pt x="4040" y="0"/>
                      <a:pt x="3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40"/>
            <p:cNvGrpSpPr/>
            <p:nvPr/>
          </p:nvGrpSpPr>
          <p:grpSpPr>
            <a:xfrm>
              <a:off x="1158100" y="913806"/>
              <a:ext cx="1910430" cy="3689957"/>
              <a:chOff x="3445647" y="3610431"/>
              <a:chExt cx="598187" cy="1155422"/>
            </a:xfrm>
          </p:grpSpPr>
          <p:sp>
            <p:nvSpPr>
              <p:cNvPr id="816" name="Google Shape;816;p40"/>
              <p:cNvSpPr/>
              <p:nvPr/>
            </p:nvSpPr>
            <p:spPr>
              <a:xfrm>
                <a:off x="3891188" y="4339258"/>
                <a:ext cx="69049" cy="149630"/>
              </a:xfrm>
              <a:custGeom>
                <a:rect b="b" l="l" r="r" t="t"/>
                <a:pathLst>
                  <a:path extrusionOk="0" h="4217" w="1946">
                    <a:moveTo>
                      <a:pt x="822" y="0"/>
                    </a:moveTo>
                    <a:cubicBezTo>
                      <a:pt x="730" y="0"/>
                      <a:pt x="639" y="17"/>
                      <a:pt x="559" y="53"/>
                    </a:cubicBezTo>
                    <a:cubicBezTo>
                      <a:pt x="262" y="201"/>
                      <a:pt x="57" y="463"/>
                      <a:pt x="29" y="789"/>
                    </a:cubicBezTo>
                    <a:cubicBezTo>
                      <a:pt x="0" y="965"/>
                      <a:pt x="29" y="1142"/>
                      <a:pt x="57" y="1319"/>
                    </a:cubicBezTo>
                    <a:cubicBezTo>
                      <a:pt x="177" y="1970"/>
                      <a:pt x="297" y="2649"/>
                      <a:pt x="411" y="3293"/>
                    </a:cubicBezTo>
                    <a:cubicBezTo>
                      <a:pt x="498" y="3691"/>
                      <a:pt x="528" y="4217"/>
                      <a:pt x="1014" y="4217"/>
                    </a:cubicBezTo>
                    <a:cubicBezTo>
                      <a:pt x="1038" y="4217"/>
                      <a:pt x="1063" y="4215"/>
                      <a:pt x="1090" y="4213"/>
                    </a:cubicBezTo>
                    <a:cubicBezTo>
                      <a:pt x="1267" y="4213"/>
                      <a:pt x="1444" y="4149"/>
                      <a:pt x="1592" y="4036"/>
                    </a:cubicBezTo>
                    <a:cubicBezTo>
                      <a:pt x="1946" y="3710"/>
                      <a:pt x="1826" y="3059"/>
                      <a:pt x="1797" y="2649"/>
                    </a:cubicBezTo>
                    <a:cubicBezTo>
                      <a:pt x="1797" y="2055"/>
                      <a:pt x="1741" y="1496"/>
                      <a:pt x="1649" y="937"/>
                    </a:cubicBezTo>
                    <a:cubicBezTo>
                      <a:pt x="1620" y="704"/>
                      <a:pt x="1564" y="463"/>
                      <a:pt x="1415" y="258"/>
                    </a:cubicBezTo>
                    <a:cubicBezTo>
                      <a:pt x="1271" y="94"/>
                      <a:pt x="1040" y="0"/>
                      <a:pt x="822" y="0"/>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0"/>
              <p:cNvSpPr/>
              <p:nvPr/>
            </p:nvSpPr>
            <p:spPr>
              <a:xfrm>
                <a:off x="3905736" y="4458334"/>
                <a:ext cx="138098" cy="51237"/>
              </a:xfrm>
              <a:custGeom>
                <a:rect b="b" l="l" r="r" t="t"/>
                <a:pathLst>
                  <a:path extrusionOk="0" h="1444" w="3892">
                    <a:moveTo>
                      <a:pt x="1416" y="1"/>
                    </a:moveTo>
                    <a:cubicBezTo>
                      <a:pt x="1359" y="1"/>
                      <a:pt x="1267" y="1"/>
                      <a:pt x="1210" y="29"/>
                    </a:cubicBezTo>
                    <a:cubicBezTo>
                      <a:pt x="800" y="85"/>
                      <a:pt x="418" y="149"/>
                      <a:pt x="1" y="234"/>
                    </a:cubicBezTo>
                    <a:cubicBezTo>
                      <a:pt x="64" y="468"/>
                      <a:pt x="93" y="708"/>
                      <a:pt x="64" y="970"/>
                    </a:cubicBezTo>
                    <a:lnTo>
                      <a:pt x="64" y="1295"/>
                    </a:lnTo>
                    <a:cubicBezTo>
                      <a:pt x="93" y="1387"/>
                      <a:pt x="149" y="1444"/>
                      <a:pt x="241" y="1444"/>
                    </a:cubicBezTo>
                    <a:lnTo>
                      <a:pt x="3276" y="1444"/>
                    </a:lnTo>
                    <a:cubicBezTo>
                      <a:pt x="3389" y="1444"/>
                      <a:pt x="3510" y="1415"/>
                      <a:pt x="3658" y="1415"/>
                    </a:cubicBezTo>
                    <a:cubicBezTo>
                      <a:pt x="3743" y="1415"/>
                      <a:pt x="3863" y="1352"/>
                      <a:pt x="3863" y="1239"/>
                    </a:cubicBezTo>
                    <a:cubicBezTo>
                      <a:pt x="3892" y="736"/>
                      <a:pt x="2010" y="383"/>
                      <a:pt x="1684" y="149"/>
                    </a:cubicBezTo>
                    <a:cubicBezTo>
                      <a:pt x="1592" y="85"/>
                      <a:pt x="1507" y="29"/>
                      <a:pt x="1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0"/>
              <p:cNvSpPr/>
              <p:nvPr/>
            </p:nvSpPr>
            <p:spPr>
              <a:xfrm>
                <a:off x="3531476" y="4605511"/>
                <a:ext cx="69084" cy="128979"/>
              </a:xfrm>
              <a:custGeom>
                <a:rect b="b" l="l" r="r" t="t"/>
                <a:pathLst>
                  <a:path extrusionOk="0" h="3635" w="1947">
                    <a:moveTo>
                      <a:pt x="993" y="0"/>
                    </a:moveTo>
                    <a:cubicBezTo>
                      <a:pt x="754" y="0"/>
                      <a:pt x="514" y="90"/>
                      <a:pt x="383" y="246"/>
                    </a:cubicBezTo>
                    <a:cubicBezTo>
                      <a:pt x="291" y="359"/>
                      <a:pt x="263" y="508"/>
                      <a:pt x="234" y="628"/>
                    </a:cubicBezTo>
                    <a:cubicBezTo>
                      <a:pt x="1" y="1597"/>
                      <a:pt x="234" y="2630"/>
                      <a:pt x="319" y="3634"/>
                    </a:cubicBezTo>
                    <a:cubicBezTo>
                      <a:pt x="708" y="3571"/>
                      <a:pt x="1090" y="3514"/>
                      <a:pt x="1472" y="3429"/>
                    </a:cubicBezTo>
                    <a:cubicBezTo>
                      <a:pt x="1501" y="3429"/>
                      <a:pt x="1557" y="3429"/>
                      <a:pt x="1593" y="3366"/>
                    </a:cubicBezTo>
                    <a:cubicBezTo>
                      <a:pt x="1621" y="3366"/>
                      <a:pt x="1621" y="3309"/>
                      <a:pt x="1621" y="3281"/>
                    </a:cubicBezTo>
                    <a:cubicBezTo>
                      <a:pt x="1677" y="2630"/>
                      <a:pt x="1734" y="2014"/>
                      <a:pt x="1798" y="1364"/>
                    </a:cubicBezTo>
                    <a:cubicBezTo>
                      <a:pt x="1826" y="1130"/>
                      <a:pt x="1946" y="656"/>
                      <a:pt x="1854" y="423"/>
                    </a:cubicBezTo>
                    <a:cubicBezTo>
                      <a:pt x="1734" y="210"/>
                      <a:pt x="1295" y="34"/>
                      <a:pt x="1090" y="5"/>
                    </a:cubicBezTo>
                    <a:cubicBezTo>
                      <a:pt x="1058" y="2"/>
                      <a:pt x="1026" y="0"/>
                      <a:pt x="993" y="0"/>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0"/>
              <p:cNvSpPr/>
              <p:nvPr/>
            </p:nvSpPr>
            <p:spPr>
              <a:xfrm>
                <a:off x="3591972" y="3683204"/>
                <a:ext cx="60782" cy="130930"/>
              </a:xfrm>
              <a:custGeom>
                <a:rect b="b" l="l" r="r" t="t"/>
                <a:pathLst>
                  <a:path extrusionOk="0" h="3690" w="1713">
                    <a:moveTo>
                      <a:pt x="206" y="1"/>
                    </a:moveTo>
                    <a:cubicBezTo>
                      <a:pt x="149" y="1"/>
                      <a:pt x="93" y="1"/>
                      <a:pt x="64" y="29"/>
                    </a:cubicBezTo>
                    <a:cubicBezTo>
                      <a:pt x="1" y="65"/>
                      <a:pt x="1" y="178"/>
                      <a:pt x="1" y="270"/>
                    </a:cubicBezTo>
                    <a:cubicBezTo>
                      <a:pt x="1" y="418"/>
                      <a:pt x="29" y="560"/>
                      <a:pt x="64" y="708"/>
                    </a:cubicBezTo>
                    <a:lnTo>
                      <a:pt x="64" y="829"/>
                    </a:lnTo>
                    <a:cubicBezTo>
                      <a:pt x="121" y="1154"/>
                      <a:pt x="64" y="1479"/>
                      <a:pt x="29" y="1798"/>
                    </a:cubicBezTo>
                    <a:cubicBezTo>
                      <a:pt x="29" y="1862"/>
                      <a:pt x="1" y="1946"/>
                      <a:pt x="1" y="1975"/>
                    </a:cubicBezTo>
                    <a:cubicBezTo>
                      <a:pt x="1" y="2152"/>
                      <a:pt x="1" y="2300"/>
                      <a:pt x="64" y="2477"/>
                    </a:cubicBezTo>
                    <a:cubicBezTo>
                      <a:pt x="121" y="2859"/>
                      <a:pt x="475" y="3630"/>
                      <a:pt x="949" y="3687"/>
                    </a:cubicBezTo>
                    <a:cubicBezTo>
                      <a:pt x="957" y="3689"/>
                      <a:pt x="965" y="3690"/>
                      <a:pt x="973" y="3690"/>
                    </a:cubicBezTo>
                    <a:cubicBezTo>
                      <a:pt x="1079" y="3690"/>
                      <a:pt x="1188" y="3532"/>
                      <a:pt x="1267" y="3453"/>
                    </a:cubicBezTo>
                    <a:cubicBezTo>
                      <a:pt x="1479" y="3184"/>
                      <a:pt x="1656" y="2859"/>
                      <a:pt x="1713" y="2505"/>
                    </a:cubicBezTo>
                    <a:cubicBezTo>
                      <a:pt x="1713" y="2328"/>
                      <a:pt x="1713" y="2152"/>
                      <a:pt x="1684" y="2010"/>
                    </a:cubicBezTo>
                    <a:cubicBezTo>
                      <a:pt x="1656" y="1741"/>
                      <a:pt x="1656" y="1508"/>
                      <a:pt x="1621" y="1267"/>
                    </a:cubicBezTo>
                    <a:cubicBezTo>
                      <a:pt x="1621" y="1154"/>
                      <a:pt x="1592" y="1034"/>
                      <a:pt x="1592" y="914"/>
                    </a:cubicBezTo>
                    <a:cubicBezTo>
                      <a:pt x="1536" y="708"/>
                      <a:pt x="1444" y="503"/>
                      <a:pt x="1302" y="355"/>
                    </a:cubicBezTo>
                    <a:cubicBezTo>
                      <a:pt x="1034" y="29"/>
                      <a:pt x="595" y="1"/>
                      <a:pt x="206" y="1"/>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0"/>
              <p:cNvSpPr/>
              <p:nvPr/>
            </p:nvSpPr>
            <p:spPr>
              <a:xfrm>
                <a:off x="3591972" y="3690939"/>
                <a:ext cx="53508" cy="43537"/>
              </a:xfrm>
              <a:custGeom>
                <a:rect b="b" l="l" r="r" t="t"/>
                <a:pathLst>
                  <a:path extrusionOk="0" h="1227" w="1508">
                    <a:moveTo>
                      <a:pt x="681" y="1"/>
                    </a:moveTo>
                    <a:cubicBezTo>
                      <a:pt x="528" y="1"/>
                      <a:pt x="382" y="53"/>
                      <a:pt x="270" y="165"/>
                    </a:cubicBezTo>
                    <a:cubicBezTo>
                      <a:pt x="241" y="200"/>
                      <a:pt x="206" y="229"/>
                      <a:pt x="178" y="257"/>
                    </a:cubicBezTo>
                    <a:cubicBezTo>
                      <a:pt x="149" y="285"/>
                      <a:pt x="93" y="285"/>
                      <a:pt x="64" y="314"/>
                    </a:cubicBezTo>
                    <a:cubicBezTo>
                      <a:pt x="1" y="342"/>
                      <a:pt x="29" y="405"/>
                      <a:pt x="29" y="434"/>
                    </a:cubicBezTo>
                    <a:cubicBezTo>
                      <a:pt x="64" y="554"/>
                      <a:pt x="64" y="696"/>
                      <a:pt x="93" y="816"/>
                    </a:cubicBezTo>
                    <a:cubicBezTo>
                      <a:pt x="93" y="936"/>
                      <a:pt x="64" y="1085"/>
                      <a:pt x="64" y="1226"/>
                    </a:cubicBezTo>
                    <a:cubicBezTo>
                      <a:pt x="64" y="1226"/>
                      <a:pt x="736" y="1113"/>
                      <a:pt x="1005" y="1021"/>
                    </a:cubicBezTo>
                    <a:cubicBezTo>
                      <a:pt x="1154" y="993"/>
                      <a:pt x="1331" y="936"/>
                      <a:pt x="1508" y="872"/>
                    </a:cubicBezTo>
                    <a:lnTo>
                      <a:pt x="1508" y="788"/>
                    </a:lnTo>
                    <a:cubicBezTo>
                      <a:pt x="1508" y="696"/>
                      <a:pt x="1444" y="611"/>
                      <a:pt x="1416" y="519"/>
                    </a:cubicBezTo>
                    <a:cubicBezTo>
                      <a:pt x="1359" y="434"/>
                      <a:pt x="1331" y="377"/>
                      <a:pt x="1267" y="285"/>
                    </a:cubicBezTo>
                    <a:cubicBezTo>
                      <a:pt x="1182" y="200"/>
                      <a:pt x="1062" y="108"/>
                      <a:pt x="949" y="52"/>
                    </a:cubicBezTo>
                    <a:cubicBezTo>
                      <a:pt x="861" y="18"/>
                      <a:pt x="769" y="1"/>
                      <a:pt x="6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0"/>
              <p:cNvSpPr/>
              <p:nvPr/>
            </p:nvSpPr>
            <p:spPr>
              <a:xfrm>
                <a:off x="3646437" y="3627817"/>
                <a:ext cx="21893" cy="47156"/>
              </a:xfrm>
              <a:custGeom>
                <a:rect b="b" l="l" r="r" t="t"/>
                <a:pathLst>
                  <a:path extrusionOk="0" h="1329" w="617">
                    <a:moveTo>
                      <a:pt x="213" y="0"/>
                    </a:moveTo>
                    <a:cubicBezTo>
                      <a:pt x="180" y="0"/>
                      <a:pt x="149" y="10"/>
                      <a:pt x="121" y="34"/>
                    </a:cubicBezTo>
                    <a:cubicBezTo>
                      <a:pt x="1" y="119"/>
                      <a:pt x="178" y="472"/>
                      <a:pt x="234" y="593"/>
                    </a:cubicBezTo>
                    <a:cubicBezTo>
                      <a:pt x="326" y="770"/>
                      <a:pt x="298" y="946"/>
                      <a:pt x="326" y="1123"/>
                    </a:cubicBezTo>
                    <a:cubicBezTo>
                      <a:pt x="326" y="1180"/>
                      <a:pt x="326" y="1237"/>
                      <a:pt x="355" y="1272"/>
                    </a:cubicBezTo>
                    <a:cubicBezTo>
                      <a:pt x="383" y="1300"/>
                      <a:pt x="439" y="1328"/>
                      <a:pt x="503" y="1328"/>
                    </a:cubicBezTo>
                    <a:cubicBezTo>
                      <a:pt x="560" y="1300"/>
                      <a:pt x="560" y="1237"/>
                      <a:pt x="588" y="1180"/>
                    </a:cubicBezTo>
                    <a:lnTo>
                      <a:pt x="588" y="918"/>
                    </a:lnTo>
                    <a:cubicBezTo>
                      <a:pt x="616" y="706"/>
                      <a:pt x="616" y="472"/>
                      <a:pt x="560" y="267"/>
                    </a:cubicBezTo>
                    <a:cubicBezTo>
                      <a:pt x="514" y="171"/>
                      <a:pt x="349" y="0"/>
                      <a:pt x="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0"/>
              <p:cNvSpPr/>
              <p:nvPr/>
            </p:nvSpPr>
            <p:spPr>
              <a:xfrm>
                <a:off x="3656975" y="3663724"/>
                <a:ext cx="19870" cy="27180"/>
              </a:xfrm>
              <a:custGeom>
                <a:rect b="b" l="l" r="r" t="t"/>
                <a:pathLst>
                  <a:path extrusionOk="0" h="766" w="560">
                    <a:moveTo>
                      <a:pt x="214" y="0"/>
                    </a:moveTo>
                    <a:cubicBezTo>
                      <a:pt x="122" y="0"/>
                      <a:pt x="37" y="58"/>
                      <a:pt x="1" y="196"/>
                    </a:cubicBezTo>
                    <a:lnTo>
                      <a:pt x="142" y="755"/>
                    </a:lnTo>
                    <a:cubicBezTo>
                      <a:pt x="167" y="762"/>
                      <a:pt x="189" y="765"/>
                      <a:pt x="211" y="765"/>
                    </a:cubicBezTo>
                    <a:cubicBezTo>
                      <a:pt x="299" y="765"/>
                      <a:pt x="372" y="715"/>
                      <a:pt x="440" y="670"/>
                    </a:cubicBezTo>
                    <a:cubicBezTo>
                      <a:pt x="532" y="550"/>
                      <a:pt x="560" y="401"/>
                      <a:pt x="532" y="260"/>
                    </a:cubicBezTo>
                    <a:cubicBezTo>
                      <a:pt x="479" y="105"/>
                      <a:pt x="339" y="0"/>
                      <a:pt x="214" y="0"/>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0"/>
              <p:cNvSpPr/>
              <p:nvPr/>
            </p:nvSpPr>
            <p:spPr>
              <a:xfrm>
                <a:off x="3581683" y="3629165"/>
                <a:ext cx="84626" cy="101409"/>
              </a:xfrm>
              <a:custGeom>
                <a:rect b="b" l="l" r="r" t="t"/>
                <a:pathLst>
                  <a:path extrusionOk="0" h="2858" w="2385">
                    <a:moveTo>
                      <a:pt x="1958" y="1"/>
                    </a:moveTo>
                    <a:cubicBezTo>
                      <a:pt x="1709" y="1"/>
                      <a:pt x="1264" y="290"/>
                      <a:pt x="1062" y="314"/>
                    </a:cubicBezTo>
                    <a:cubicBezTo>
                      <a:pt x="850" y="378"/>
                      <a:pt x="496" y="434"/>
                      <a:pt x="319" y="583"/>
                    </a:cubicBezTo>
                    <a:cubicBezTo>
                      <a:pt x="1" y="937"/>
                      <a:pt x="57" y="1552"/>
                      <a:pt x="262" y="1998"/>
                    </a:cubicBezTo>
                    <a:cubicBezTo>
                      <a:pt x="291" y="2055"/>
                      <a:pt x="383" y="2260"/>
                      <a:pt x="411" y="2323"/>
                    </a:cubicBezTo>
                    <a:cubicBezTo>
                      <a:pt x="682" y="2729"/>
                      <a:pt x="1105" y="2858"/>
                      <a:pt x="1435" y="2858"/>
                    </a:cubicBezTo>
                    <a:cubicBezTo>
                      <a:pt x="1537" y="2858"/>
                      <a:pt x="1629" y="2846"/>
                      <a:pt x="1706" y="2826"/>
                    </a:cubicBezTo>
                    <a:cubicBezTo>
                      <a:pt x="2088" y="2734"/>
                      <a:pt x="2300" y="2408"/>
                      <a:pt x="2356" y="1970"/>
                    </a:cubicBezTo>
                    <a:cubicBezTo>
                      <a:pt x="2356" y="1906"/>
                      <a:pt x="2385" y="1644"/>
                      <a:pt x="2385" y="1552"/>
                    </a:cubicBezTo>
                    <a:cubicBezTo>
                      <a:pt x="2385" y="1057"/>
                      <a:pt x="2264" y="137"/>
                      <a:pt x="2059" y="24"/>
                    </a:cubicBezTo>
                    <a:cubicBezTo>
                      <a:pt x="2032" y="8"/>
                      <a:pt x="1997" y="1"/>
                      <a:pt x="1958" y="1"/>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0"/>
              <p:cNvSpPr/>
              <p:nvPr/>
            </p:nvSpPr>
            <p:spPr>
              <a:xfrm>
                <a:off x="3573167" y="3610431"/>
                <a:ext cx="94171" cy="76855"/>
              </a:xfrm>
              <a:custGeom>
                <a:rect b="b" l="l" r="r" t="t"/>
                <a:pathLst>
                  <a:path extrusionOk="0" h="2166" w="2654">
                    <a:moveTo>
                      <a:pt x="1228" y="0"/>
                    </a:moveTo>
                    <a:cubicBezTo>
                      <a:pt x="1132" y="0"/>
                      <a:pt x="1037" y="7"/>
                      <a:pt x="948" y="22"/>
                    </a:cubicBezTo>
                    <a:cubicBezTo>
                      <a:pt x="708" y="78"/>
                      <a:pt x="474" y="198"/>
                      <a:pt x="297" y="404"/>
                    </a:cubicBezTo>
                    <a:cubicBezTo>
                      <a:pt x="92" y="665"/>
                      <a:pt x="0" y="1054"/>
                      <a:pt x="92" y="1408"/>
                    </a:cubicBezTo>
                    <a:cubicBezTo>
                      <a:pt x="120" y="1642"/>
                      <a:pt x="205" y="2024"/>
                      <a:pt x="474" y="2144"/>
                    </a:cubicBezTo>
                    <a:cubicBezTo>
                      <a:pt x="511" y="2158"/>
                      <a:pt x="546" y="2165"/>
                      <a:pt x="578" y="2165"/>
                    </a:cubicBezTo>
                    <a:cubicBezTo>
                      <a:pt x="674" y="2165"/>
                      <a:pt x="745" y="2100"/>
                      <a:pt x="771" y="1967"/>
                    </a:cubicBezTo>
                    <a:cubicBezTo>
                      <a:pt x="800" y="1790"/>
                      <a:pt x="771" y="1585"/>
                      <a:pt x="771" y="1373"/>
                    </a:cubicBezTo>
                    <a:cubicBezTo>
                      <a:pt x="771" y="1345"/>
                      <a:pt x="771" y="1345"/>
                      <a:pt x="800" y="1316"/>
                    </a:cubicBezTo>
                    <a:cubicBezTo>
                      <a:pt x="828" y="1288"/>
                      <a:pt x="856" y="1288"/>
                      <a:pt x="884" y="1288"/>
                    </a:cubicBezTo>
                    <a:cubicBezTo>
                      <a:pt x="1330" y="1231"/>
                      <a:pt x="1684" y="1019"/>
                      <a:pt x="2038" y="757"/>
                    </a:cubicBezTo>
                    <a:cubicBezTo>
                      <a:pt x="2122" y="842"/>
                      <a:pt x="2214" y="906"/>
                      <a:pt x="2328" y="934"/>
                    </a:cubicBezTo>
                    <a:cubicBezTo>
                      <a:pt x="2391" y="934"/>
                      <a:pt x="2476" y="934"/>
                      <a:pt x="2540" y="906"/>
                    </a:cubicBezTo>
                    <a:cubicBezTo>
                      <a:pt x="2625" y="878"/>
                      <a:pt x="2653" y="814"/>
                      <a:pt x="2625" y="729"/>
                    </a:cubicBezTo>
                    <a:cubicBezTo>
                      <a:pt x="2625" y="665"/>
                      <a:pt x="2596" y="609"/>
                      <a:pt x="2540" y="552"/>
                    </a:cubicBezTo>
                    <a:cubicBezTo>
                      <a:pt x="2448" y="404"/>
                      <a:pt x="2328" y="312"/>
                      <a:pt x="2214" y="227"/>
                    </a:cubicBezTo>
                    <a:cubicBezTo>
                      <a:pt x="2009" y="106"/>
                      <a:pt x="1769" y="50"/>
                      <a:pt x="1507" y="22"/>
                    </a:cubicBezTo>
                    <a:cubicBezTo>
                      <a:pt x="1419" y="7"/>
                      <a:pt x="1323" y="0"/>
                      <a:pt x="1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0"/>
              <p:cNvSpPr/>
              <p:nvPr/>
            </p:nvSpPr>
            <p:spPr>
              <a:xfrm>
                <a:off x="3574125" y="3667876"/>
                <a:ext cx="29450" cy="30586"/>
              </a:xfrm>
              <a:custGeom>
                <a:rect b="b" l="l" r="r" t="t"/>
                <a:pathLst>
                  <a:path extrusionOk="0" h="862" w="830">
                    <a:moveTo>
                      <a:pt x="435" y="1"/>
                    </a:moveTo>
                    <a:cubicBezTo>
                      <a:pt x="73" y="1"/>
                      <a:pt x="0" y="551"/>
                      <a:pt x="242" y="787"/>
                    </a:cubicBezTo>
                    <a:cubicBezTo>
                      <a:pt x="290" y="837"/>
                      <a:pt x="349" y="862"/>
                      <a:pt x="410" y="862"/>
                    </a:cubicBezTo>
                    <a:cubicBezTo>
                      <a:pt x="494" y="862"/>
                      <a:pt x="583" y="816"/>
                      <a:pt x="652" y="730"/>
                    </a:cubicBezTo>
                    <a:lnTo>
                      <a:pt x="829" y="284"/>
                    </a:lnTo>
                    <a:cubicBezTo>
                      <a:pt x="744" y="171"/>
                      <a:pt x="681" y="51"/>
                      <a:pt x="567" y="23"/>
                    </a:cubicBezTo>
                    <a:cubicBezTo>
                      <a:pt x="520" y="8"/>
                      <a:pt x="476" y="1"/>
                      <a:pt x="435" y="1"/>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0"/>
              <p:cNvSpPr/>
              <p:nvPr/>
            </p:nvSpPr>
            <p:spPr>
              <a:xfrm>
                <a:off x="3507384" y="4019214"/>
                <a:ext cx="479972" cy="645249"/>
              </a:xfrm>
              <a:custGeom>
                <a:rect b="b" l="l" r="r" t="t"/>
                <a:pathLst>
                  <a:path extrusionOk="0" h="18185" w="13527">
                    <a:moveTo>
                      <a:pt x="2992" y="0"/>
                    </a:moveTo>
                    <a:cubicBezTo>
                      <a:pt x="2859" y="0"/>
                      <a:pt x="2725" y="8"/>
                      <a:pt x="2590" y="25"/>
                    </a:cubicBezTo>
                    <a:cubicBezTo>
                      <a:pt x="2003" y="81"/>
                      <a:pt x="1147" y="407"/>
                      <a:pt x="885" y="994"/>
                    </a:cubicBezTo>
                    <a:cubicBezTo>
                      <a:pt x="588" y="1673"/>
                      <a:pt x="383" y="2501"/>
                      <a:pt x="262" y="3237"/>
                    </a:cubicBezTo>
                    <a:cubicBezTo>
                      <a:pt x="29" y="4800"/>
                      <a:pt x="57" y="6300"/>
                      <a:pt x="86" y="7891"/>
                    </a:cubicBezTo>
                    <a:cubicBezTo>
                      <a:pt x="149" y="9342"/>
                      <a:pt x="1" y="11167"/>
                      <a:pt x="29" y="12638"/>
                    </a:cubicBezTo>
                    <a:cubicBezTo>
                      <a:pt x="57" y="14612"/>
                      <a:pt x="57" y="16147"/>
                      <a:pt x="206" y="18008"/>
                    </a:cubicBezTo>
                    <a:cubicBezTo>
                      <a:pt x="234" y="18093"/>
                      <a:pt x="765" y="18149"/>
                      <a:pt x="857" y="18149"/>
                    </a:cubicBezTo>
                    <a:cubicBezTo>
                      <a:pt x="1052" y="18164"/>
                      <a:pt x="1248" y="18169"/>
                      <a:pt x="1443" y="18169"/>
                    </a:cubicBezTo>
                    <a:cubicBezTo>
                      <a:pt x="1842" y="18169"/>
                      <a:pt x="2240" y="18149"/>
                      <a:pt x="2634" y="18149"/>
                    </a:cubicBezTo>
                    <a:cubicBezTo>
                      <a:pt x="2888" y="18149"/>
                      <a:pt x="3140" y="18157"/>
                      <a:pt x="3389" y="18185"/>
                    </a:cubicBezTo>
                    <a:cubicBezTo>
                      <a:pt x="3418" y="16324"/>
                      <a:pt x="3474" y="14471"/>
                      <a:pt x="3510" y="12610"/>
                    </a:cubicBezTo>
                    <a:cubicBezTo>
                      <a:pt x="3538" y="11315"/>
                      <a:pt x="3538" y="9985"/>
                      <a:pt x="3715" y="8691"/>
                    </a:cubicBezTo>
                    <a:cubicBezTo>
                      <a:pt x="3828" y="7573"/>
                      <a:pt x="3920" y="6448"/>
                      <a:pt x="4005" y="5359"/>
                    </a:cubicBezTo>
                    <a:cubicBezTo>
                      <a:pt x="4005" y="5154"/>
                      <a:pt x="3976" y="4885"/>
                      <a:pt x="4040" y="4708"/>
                    </a:cubicBezTo>
                    <a:cubicBezTo>
                      <a:pt x="4066" y="4590"/>
                      <a:pt x="4151" y="4556"/>
                      <a:pt x="4259" y="4556"/>
                    </a:cubicBezTo>
                    <a:cubicBezTo>
                      <a:pt x="4391" y="4556"/>
                      <a:pt x="4555" y="4608"/>
                      <a:pt x="4684" y="4623"/>
                    </a:cubicBezTo>
                    <a:cubicBezTo>
                      <a:pt x="5214" y="4743"/>
                      <a:pt x="5717" y="4920"/>
                      <a:pt x="6219" y="5062"/>
                    </a:cubicBezTo>
                    <a:cubicBezTo>
                      <a:pt x="7400" y="5479"/>
                      <a:pt x="8667" y="5805"/>
                      <a:pt x="9905" y="5946"/>
                    </a:cubicBezTo>
                    <a:cubicBezTo>
                      <a:pt x="9876" y="6010"/>
                      <a:pt x="9841" y="6066"/>
                      <a:pt x="9841" y="6123"/>
                    </a:cubicBezTo>
                    <a:lnTo>
                      <a:pt x="9841" y="6215"/>
                    </a:lnTo>
                    <a:cubicBezTo>
                      <a:pt x="9905" y="7043"/>
                      <a:pt x="9933" y="7835"/>
                      <a:pt x="9961" y="8663"/>
                    </a:cubicBezTo>
                    <a:cubicBezTo>
                      <a:pt x="9961" y="8896"/>
                      <a:pt x="10195" y="10757"/>
                      <a:pt x="10195" y="11344"/>
                    </a:cubicBezTo>
                    <a:cubicBezTo>
                      <a:pt x="10195" y="11429"/>
                      <a:pt x="10287" y="11492"/>
                      <a:pt x="10372" y="11492"/>
                    </a:cubicBezTo>
                    <a:cubicBezTo>
                      <a:pt x="10496" y="11454"/>
                      <a:pt x="10647" y="11443"/>
                      <a:pt x="10801" y="11443"/>
                    </a:cubicBezTo>
                    <a:cubicBezTo>
                      <a:pt x="11015" y="11443"/>
                      <a:pt x="11236" y="11464"/>
                      <a:pt x="11405" y="11464"/>
                    </a:cubicBezTo>
                    <a:cubicBezTo>
                      <a:pt x="11935" y="11429"/>
                      <a:pt x="12466" y="11400"/>
                      <a:pt x="12996" y="11344"/>
                    </a:cubicBezTo>
                    <a:cubicBezTo>
                      <a:pt x="13060" y="11344"/>
                      <a:pt x="13117" y="11315"/>
                      <a:pt x="13145" y="11287"/>
                    </a:cubicBezTo>
                    <a:cubicBezTo>
                      <a:pt x="13201" y="11252"/>
                      <a:pt x="13201" y="11195"/>
                      <a:pt x="13201" y="11139"/>
                    </a:cubicBezTo>
                    <a:cubicBezTo>
                      <a:pt x="13527" y="9221"/>
                      <a:pt x="13499" y="7425"/>
                      <a:pt x="13350" y="5451"/>
                    </a:cubicBezTo>
                    <a:cubicBezTo>
                      <a:pt x="13293" y="4651"/>
                      <a:pt x="13378" y="3442"/>
                      <a:pt x="12586" y="3003"/>
                    </a:cubicBezTo>
                    <a:cubicBezTo>
                      <a:pt x="11645" y="2409"/>
                      <a:pt x="10315" y="2267"/>
                      <a:pt x="9226" y="1998"/>
                    </a:cubicBezTo>
                    <a:cubicBezTo>
                      <a:pt x="8370" y="1765"/>
                      <a:pt x="7514" y="1560"/>
                      <a:pt x="6693" y="1234"/>
                    </a:cubicBezTo>
                    <a:cubicBezTo>
                      <a:pt x="6014" y="966"/>
                      <a:pt x="5391" y="640"/>
                      <a:pt x="4712" y="378"/>
                    </a:cubicBezTo>
                    <a:cubicBezTo>
                      <a:pt x="4162" y="159"/>
                      <a:pt x="3589" y="0"/>
                      <a:pt x="29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0"/>
              <p:cNvSpPr/>
              <p:nvPr/>
            </p:nvSpPr>
            <p:spPr>
              <a:xfrm>
                <a:off x="3470732" y="3752251"/>
                <a:ext cx="313807" cy="326404"/>
              </a:xfrm>
              <a:custGeom>
                <a:rect b="b" l="l" r="r" t="t"/>
                <a:pathLst>
                  <a:path extrusionOk="0" h="9199" w="8844">
                    <a:moveTo>
                      <a:pt x="3418" y="0"/>
                    </a:moveTo>
                    <a:cubicBezTo>
                      <a:pt x="3036" y="121"/>
                      <a:pt x="2654" y="92"/>
                      <a:pt x="2243" y="149"/>
                    </a:cubicBezTo>
                    <a:cubicBezTo>
                      <a:pt x="1975" y="177"/>
                      <a:pt x="1741" y="269"/>
                      <a:pt x="1444" y="298"/>
                    </a:cubicBezTo>
                    <a:cubicBezTo>
                      <a:pt x="913" y="418"/>
                      <a:pt x="439" y="800"/>
                      <a:pt x="206" y="1302"/>
                    </a:cubicBezTo>
                    <a:cubicBezTo>
                      <a:pt x="86" y="1536"/>
                      <a:pt x="1" y="1769"/>
                      <a:pt x="1" y="2038"/>
                    </a:cubicBezTo>
                    <a:cubicBezTo>
                      <a:pt x="1" y="2243"/>
                      <a:pt x="29" y="2476"/>
                      <a:pt x="57" y="2682"/>
                    </a:cubicBezTo>
                    <a:cubicBezTo>
                      <a:pt x="178" y="3453"/>
                      <a:pt x="206" y="4309"/>
                      <a:pt x="503" y="5016"/>
                    </a:cubicBezTo>
                    <a:cubicBezTo>
                      <a:pt x="616" y="5334"/>
                      <a:pt x="828" y="5632"/>
                      <a:pt x="1034" y="5929"/>
                    </a:cubicBezTo>
                    <a:cubicBezTo>
                      <a:pt x="1119" y="6077"/>
                      <a:pt x="1211" y="6219"/>
                      <a:pt x="1324" y="6339"/>
                    </a:cubicBezTo>
                    <a:cubicBezTo>
                      <a:pt x="1383" y="6366"/>
                      <a:pt x="1567" y="6547"/>
                      <a:pt x="1636" y="6547"/>
                    </a:cubicBezTo>
                    <a:cubicBezTo>
                      <a:pt x="1641" y="6547"/>
                      <a:pt x="1645" y="6546"/>
                      <a:pt x="1649" y="6544"/>
                    </a:cubicBezTo>
                    <a:lnTo>
                      <a:pt x="1677" y="6544"/>
                    </a:lnTo>
                    <a:cubicBezTo>
                      <a:pt x="1621" y="6898"/>
                      <a:pt x="1593" y="7315"/>
                      <a:pt x="1501" y="7697"/>
                    </a:cubicBezTo>
                    <a:cubicBezTo>
                      <a:pt x="1472" y="7931"/>
                      <a:pt x="1324" y="8284"/>
                      <a:pt x="1472" y="8518"/>
                    </a:cubicBezTo>
                    <a:cubicBezTo>
                      <a:pt x="1593" y="8730"/>
                      <a:pt x="1946" y="8787"/>
                      <a:pt x="2151" y="8815"/>
                    </a:cubicBezTo>
                    <a:cubicBezTo>
                      <a:pt x="2774" y="8935"/>
                      <a:pt x="3389" y="8992"/>
                      <a:pt x="4040" y="9084"/>
                    </a:cubicBezTo>
                    <a:cubicBezTo>
                      <a:pt x="4571" y="9140"/>
                      <a:pt x="5116" y="9199"/>
                      <a:pt x="5657" y="9199"/>
                    </a:cubicBezTo>
                    <a:cubicBezTo>
                      <a:pt x="6198" y="9199"/>
                      <a:pt x="6736" y="9140"/>
                      <a:pt x="7252" y="8964"/>
                    </a:cubicBezTo>
                    <a:cubicBezTo>
                      <a:pt x="7401" y="8907"/>
                      <a:pt x="7577" y="8843"/>
                      <a:pt x="7691" y="8730"/>
                    </a:cubicBezTo>
                    <a:cubicBezTo>
                      <a:pt x="7988" y="8433"/>
                      <a:pt x="7811" y="7697"/>
                      <a:pt x="7811" y="7315"/>
                    </a:cubicBezTo>
                    <a:cubicBezTo>
                      <a:pt x="7811" y="7223"/>
                      <a:pt x="7811" y="6693"/>
                      <a:pt x="7662" y="6693"/>
                    </a:cubicBezTo>
                    <a:cubicBezTo>
                      <a:pt x="7811" y="6693"/>
                      <a:pt x="7959" y="6664"/>
                      <a:pt x="8080" y="6608"/>
                    </a:cubicBezTo>
                    <a:cubicBezTo>
                      <a:pt x="8341" y="6431"/>
                      <a:pt x="8490" y="6106"/>
                      <a:pt x="8575" y="5780"/>
                    </a:cubicBezTo>
                    <a:cubicBezTo>
                      <a:pt x="8723" y="5306"/>
                      <a:pt x="8844" y="4776"/>
                      <a:pt x="8815" y="4273"/>
                    </a:cubicBezTo>
                    <a:cubicBezTo>
                      <a:pt x="8787" y="3920"/>
                      <a:pt x="8723" y="3601"/>
                      <a:pt x="8639" y="3276"/>
                    </a:cubicBezTo>
                    <a:cubicBezTo>
                      <a:pt x="8490" y="2653"/>
                      <a:pt x="8221" y="2094"/>
                      <a:pt x="7959" y="1564"/>
                    </a:cubicBezTo>
                    <a:cubicBezTo>
                      <a:pt x="7867" y="1387"/>
                      <a:pt x="7783" y="1210"/>
                      <a:pt x="7662" y="1062"/>
                    </a:cubicBezTo>
                    <a:cubicBezTo>
                      <a:pt x="7309" y="595"/>
                      <a:pt x="6870" y="241"/>
                      <a:pt x="6276" y="149"/>
                    </a:cubicBezTo>
                    <a:cubicBezTo>
                      <a:pt x="5894" y="92"/>
                      <a:pt x="5483" y="121"/>
                      <a:pt x="5101" y="29"/>
                    </a:cubicBezTo>
                    <a:cubicBezTo>
                      <a:pt x="5073" y="418"/>
                      <a:pt x="4719" y="708"/>
                      <a:pt x="4366" y="708"/>
                    </a:cubicBezTo>
                    <a:cubicBezTo>
                      <a:pt x="4012" y="708"/>
                      <a:pt x="3623" y="651"/>
                      <a:pt x="3481" y="326"/>
                    </a:cubicBezTo>
                    <a:cubicBezTo>
                      <a:pt x="3446" y="241"/>
                      <a:pt x="3418" y="121"/>
                      <a:pt x="3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0"/>
              <p:cNvSpPr/>
              <p:nvPr/>
            </p:nvSpPr>
            <p:spPr>
              <a:xfrm>
                <a:off x="3514658" y="3905638"/>
                <a:ext cx="168471" cy="85123"/>
              </a:xfrm>
              <a:custGeom>
                <a:rect b="b" l="l" r="r" t="t"/>
                <a:pathLst>
                  <a:path extrusionOk="0" h="2399" w="4748">
                    <a:moveTo>
                      <a:pt x="2468" y="0"/>
                    </a:moveTo>
                    <a:cubicBezTo>
                      <a:pt x="2068" y="0"/>
                      <a:pt x="1674" y="36"/>
                      <a:pt x="1295" y="163"/>
                    </a:cubicBezTo>
                    <a:cubicBezTo>
                      <a:pt x="652" y="396"/>
                      <a:pt x="29" y="955"/>
                      <a:pt x="29" y="1662"/>
                    </a:cubicBezTo>
                    <a:cubicBezTo>
                      <a:pt x="1" y="2313"/>
                      <a:pt x="737" y="2398"/>
                      <a:pt x="1211" y="2398"/>
                    </a:cubicBezTo>
                    <a:cubicBezTo>
                      <a:pt x="1593" y="2370"/>
                      <a:pt x="2003" y="2285"/>
                      <a:pt x="2385" y="2193"/>
                    </a:cubicBezTo>
                    <a:cubicBezTo>
                      <a:pt x="3064" y="2016"/>
                      <a:pt x="3771" y="1839"/>
                      <a:pt x="4479" y="1634"/>
                    </a:cubicBezTo>
                    <a:cubicBezTo>
                      <a:pt x="4571" y="1634"/>
                      <a:pt x="4656" y="1606"/>
                      <a:pt x="4748" y="1577"/>
                    </a:cubicBezTo>
                    <a:cubicBezTo>
                      <a:pt x="4479" y="1365"/>
                      <a:pt x="4245" y="1132"/>
                      <a:pt x="4012" y="927"/>
                    </a:cubicBezTo>
                    <a:cubicBezTo>
                      <a:pt x="3835" y="750"/>
                      <a:pt x="3623" y="601"/>
                      <a:pt x="3446" y="424"/>
                    </a:cubicBezTo>
                    <a:cubicBezTo>
                      <a:pt x="3305" y="247"/>
                      <a:pt x="3156" y="99"/>
                      <a:pt x="2951" y="14"/>
                    </a:cubicBezTo>
                    <a:cubicBezTo>
                      <a:pt x="2789" y="6"/>
                      <a:pt x="2628" y="0"/>
                      <a:pt x="2468" y="0"/>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0"/>
              <p:cNvSpPr/>
              <p:nvPr/>
            </p:nvSpPr>
            <p:spPr>
              <a:xfrm>
                <a:off x="3625609" y="3907128"/>
                <a:ext cx="169464" cy="78878"/>
              </a:xfrm>
              <a:custGeom>
                <a:rect b="b" l="l" r="r" t="t"/>
                <a:pathLst>
                  <a:path extrusionOk="0" h="2223" w="4776">
                    <a:moveTo>
                      <a:pt x="1" y="0"/>
                    </a:moveTo>
                    <a:cubicBezTo>
                      <a:pt x="114" y="85"/>
                      <a:pt x="206" y="177"/>
                      <a:pt x="291" y="262"/>
                    </a:cubicBezTo>
                    <a:cubicBezTo>
                      <a:pt x="468" y="439"/>
                      <a:pt x="644" y="616"/>
                      <a:pt x="850" y="793"/>
                    </a:cubicBezTo>
                    <a:cubicBezTo>
                      <a:pt x="1147" y="1061"/>
                      <a:pt x="1444" y="1323"/>
                      <a:pt x="1734" y="1592"/>
                    </a:cubicBezTo>
                    <a:cubicBezTo>
                      <a:pt x="2088" y="1535"/>
                      <a:pt x="2441" y="1443"/>
                      <a:pt x="2767" y="1387"/>
                    </a:cubicBezTo>
                    <a:cubicBezTo>
                      <a:pt x="2964" y="1348"/>
                      <a:pt x="3161" y="1323"/>
                      <a:pt x="3338" y="1323"/>
                    </a:cubicBezTo>
                    <a:cubicBezTo>
                      <a:pt x="3453" y="1323"/>
                      <a:pt x="3559" y="1333"/>
                      <a:pt x="3651" y="1359"/>
                    </a:cubicBezTo>
                    <a:cubicBezTo>
                      <a:pt x="3828" y="1415"/>
                      <a:pt x="3976" y="1500"/>
                      <a:pt x="4068" y="1649"/>
                    </a:cubicBezTo>
                    <a:cubicBezTo>
                      <a:pt x="4125" y="1712"/>
                      <a:pt x="4182" y="1769"/>
                      <a:pt x="4182" y="1825"/>
                    </a:cubicBezTo>
                    <a:cubicBezTo>
                      <a:pt x="4210" y="1946"/>
                      <a:pt x="4153" y="2066"/>
                      <a:pt x="4125" y="2151"/>
                    </a:cubicBezTo>
                    <a:cubicBezTo>
                      <a:pt x="4125" y="2179"/>
                      <a:pt x="4125" y="2179"/>
                      <a:pt x="4153" y="2179"/>
                    </a:cubicBezTo>
                    <a:cubicBezTo>
                      <a:pt x="4153" y="2199"/>
                      <a:pt x="4167" y="2222"/>
                      <a:pt x="4185" y="2222"/>
                    </a:cubicBezTo>
                    <a:cubicBezTo>
                      <a:pt x="4193" y="2222"/>
                      <a:pt x="4201" y="2218"/>
                      <a:pt x="4210" y="2207"/>
                    </a:cubicBezTo>
                    <a:cubicBezTo>
                      <a:pt x="4468" y="2207"/>
                      <a:pt x="4572" y="1876"/>
                      <a:pt x="4571" y="1636"/>
                    </a:cubicBezTo>
                    <a:lnTo>
                      <a:pt x="4571" y="1636"/>
                    </a:lnTo>
                    <a:cubicBezTo>
                      <a:pt x="4583" y="1728"/>
                      <a:pt x="4607" y="1830"/>
                      <a:pt x="4627" y="1917"/>
                    </a:cubicBezTo>
                    <a:cubicBezTo>
                      <a:pt x="4627" y="1974"/>
                      <a:pt x="4564" y="2151"/>
                      <a:pt x="4627" y="2179"/>
                    </a:cubicBezTo>
                    <a:cubicBezTo>
                      <a:pt x="4636" y="2187"/>
                      <a:pt x="4644" y="2191"/>
                      <a:pt x="4651" y="2191"/>
                    </a:cubicBezTo>
                    <a:cubicBezTo>
                      <a:pt x="4670" y="2191"/>
                      <a:pt x="4684" y="2171"/>
                      <a:pt x="4684" y="2151"/>
                    </a:cubicBezTo>
                    <a:cubicBezTo>
                      <a:pt x="4776" y="2031"/>
                      <a:pt x="4776" y="1854"/>
                      <a:pt x="4776" y="1741"/>
                    </a:cubicBezTo>
                    <a:cubicBezTo>
                      <a:pt x="4776" y="1323"/>
                      <a:pt x="4656" y="941"/>
                      <a:pt x="4422" y="651"/>
                    </a:cubicBezTo>
                    <a:cubicBezTo>
                      <a:pt x="4182" y="382"/>
                      <a:pt x="3856" y="177"/>
                      <a:pt x="3502" y="149"/>
                    </a:cubicBezTo>
                    <a:cubicBezTo>
                      <a:pt x="3309" y="126"/>
                      <a:pt x="3112" y="119"/>
                      <a:pt x="2913" y="119"/>
                    </a:cubicBezTo>
                    <a:cubicBezTo>
                      <a:pt x="2676" y="119"/>
                      <a:pt x="2436" y="128"/>
                      <a:pt x="2194" y="128"/>
                    </a:cubicBezTo>
                    <a:cubicBezTo>
                      <a:pt x="2081" y="128"/>
                      <a:pt x="1968" y="126"/>
                      <a:pt x="1854" y="121"/>
                    </a:cubicBezTo>
                    <a:cubicBezTo>
                      <a:pt x="1239" y="57"/>
                      <a:pt x="616" y="29"/>
                      <a:pt x="1" y="0"/>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0"/>
              <p:cNvSpPr/>
              <p:nvPr/>
            </p:nvSpPr>
            <p:spPr>
              <a:xfrm>
                <a:off x="3781231" y="3945767"/>
                <a:ext cx="7593" cy="19870"/>
              </a:xfrm>
              <a:custGeom>
                <a:rect b="b" l="l" r="r" t="t"/>
                <a:pathLst>
                  <a:path extrusionOk="0" h="560" w="214">
                    <a:moveTo>
                      <a:pt x="1" y="1"/>
                    </a:moveTo>
                    <a:cubicBezTo>
                      <a:pt x="1" y="29"/>
                      <a:pt x="36" y="57"/>
                      <a:pt x="36" y="93"/>
                    </a:cubicBezTo>
                    <a:cubicBezTo>
                      <a:pt x="64" y="121"/>
                      <a:pt x="93" y="149"/>
                      <a:pt x="93" y="206"/>
                    </a:cubicBezTo>
                    <a:lnTo>
                      <a:pt x="93" y="270"/>
                    </a:lnTo>
                    <a:cubicBezTo>
                      <a:pt x="121" y="354"/>
                      <a:pt x="149" y="446"/>
                      <a:pt x="149" y="560"/>
                    </a:cubicBezTo>
                    <a:lnTo>
                      <a:pt x="213" y="560"/>
                    </a:lnTo>
                    <a:cubicBezTo>
                      <a:pt x="213" y="446"/>
                      <a:pt x="178" y="354"/>
                      <a:pt x="149" y="234"/>
                    </a:cubicBezTo>
                    <a:lnTo>
                      <a:pt x="149" y="178"/>
                    </a:lnTo>
                    <a:cubicBezTo>
                      <a:pt x="121" y="121"/>
                      <a:pt x="121" y="93"/>
                      <a:pt x="93" y="57"/>
                    </a:cubicBezTo>
                    <a:cubicBezTo>
                      <a:pt x="64" y="29"/>
                      <a:pt x="64"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0"/>
              <p:cNvSpPr/>
              <p:nvPr/>
            </p:nvSpPr>
            <p:spPr>
              <a:xfrm>
                <a:off x="3774951" y="3946796"/>
                <a:ext cx="8587" cy="39918"/>
              </a:xfrm>
              <a:custGeom>
                <a:rect b="b" l="l" r="r" t="t"/>
                <a:pathLst>
                  <a:path extrusionOk="0" h="1125" w="242">
                    <a:moveTo>
                      <a:pt x="65" y="0"/>
                    </a:moveTo>
                    <a:lnTo>
                      <a:pt x="1" y="28"/>
                    </a:lnTo>
                    <a:cubicBezTo>
                      <a:pt x="1" y="64"/>
                      <a:pt x="36" y="92"/>
                      <a:pt x="36" y="120"/>
                    </a:cubicBezTo>
                    <a:cubicBezTo>
                      <a:pt x="65" y="149"/>
                      <a:pt x="65" y="177"/>
                      <a:pt x="93" y="241"/>
                    </a:cubicBezTo>
                    <a:cubicBezTo>
                      <a:pt x="178" y="531"/>
                      <a:pt x="149" y="828"/>
                      <a:pt x="1" y="1089"/>
                    </a:cubicBezTo>
                    <a:lnTo>
                      <a:pt x="36" y="1125"/>
                    </a:lnTo>
                    <a:cubicBezTo>
                      <a:pt x="213" y="856"/>
                      <a:pt x="241" y="531"/>
                      <a:pt x="149" y="241"/>
                    </a:cubicBezTo>
                    <a:cubicBezTo>
                      <a:pt x="121" y="177"/>
                      <a:pt x="121" y="120"/>
                      <a:pt x="93" y="92"/>
                    </a:cubicBezTo>
                    <a:cubicBezTo>
                      <a:pt x="93" y="64"/>
                      <a:pt x="65" y="28"/>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0"/>
              <p:cNvSpPr/>
              <p:nvPr/>
            </p:nvSpPr>
            <p:spPr>
              <a:xfrm>
                <a:off x="3528212" y="3890948"/>
                <a:ext cx="252068" cy="102509"/>
              </a:xfrm>
              <a:custGeom>
                <a:rect b="b" l="l" r="r" t="t"/>
                <a:pathLst>
                  <a:path extrusionOk="0" h="2889" w="7104">
                    <a:moveTo>
                      <a:pt x="1566" y="0"/>
                    </a:moveTo>
                    <a:cubicBezTo>
                      <a:pt x="1198" y="0"/>
                      <a:pt x="836" y="69"/>
                      <a:pt x="503" y="251"/>
                    </a:cubicBezTo>
                    <a:cubicBezTo>
                      <a:pt x="326" y="336"/>
                      <a:pt x="206" y="456"/>
                      <a:pt x="121" y="605"/>
                    </a:cubicBezTo>
                    <a:cubicBezTo>
                      <a:pt x="57" y="690"/>
                      <a:pt x="29" y="782"/>
                      <a:pt x="1" y="867"/>
                    </a:cubicBezTo>
                    <a:lnTo>
                      <a:pt x="1" y="1072"/>
                    </a:lnTo>
                    <a:lnTo>
                      <a:pt x="1" y="1192"/>
                    </a:lnTo>
                    <a:cubicBezTo>
                      <a:pt x="121" y="1107"/>
                      <a:pt x="178" y="1015"/>
                      <a:pt x="298" y="959"/>
                    </a:cubicBezTo>
                    <a:cubicBezTo>
                      <a:pt x="475" y="867"/>
                      <a:pt x="623" y="782"/>
                      <a:pt x="800" y="690"/>
                    </a:cubicBezTo>
                    <a:lnTo>
                      <a:pt x="885" y="690"/>
                    </a:lnTo>
                    <a:cubicBezTo>
                      <a:pt x="1713" y="1072"/>
                      <a:pt x="2569" y="1461"/>
                      <a:pt x="3305" y="1991"/>
                    </a:cubicBezTo>
                    <a:cubicBezTo>
                      <a:pt x="3453" y="2076"/>
                      <a:pt x="3566" y="2168"/>
                      <a:pt x="3715" y="2253"/>
                    </a:cubicBezTo>
                    <a:cubicBezTo>
                      <a:pt x="3771" y="2281"/>
                      <a:pt x="3835" y="2345"/>
                      <a:pt x="3892" y="2373"/>
                    </a:cubicBezTo>
                    <a:cubicBezTo>
                      <a:pt x="4069" y="2487"/>
                      <a:pt x="4274" y="2550"/>
                      <a:pt x="4479" y="2663"/>
                    </a:cubicBezTo>
                    <a:cubicBezTo>
                      <a:pt x="4811" y="2822"/>
                      <a:pt x="5160" y="2888"/>
                      <a:pt x="5511" y="2888"/>
                    </a:cubicBezTo>
                    <a:cubicBezTo>
                      <a:pt x="5817" y="2888"/>
                      <a:pt x="6124" y="2838"/>
                      <a:pt x="6424" y="2755"/>
                    </a:cubicBezTo>
                    <a:cubicBezTo>
                      <a:pt x="7103" y="2579"/>
                      <a:pt x="6955" y="1843"/>
                      <a:pt x="6545" y="1425"/>
                    </a:cubicBezTo>
                    <a:cubicBezTo>
                      <a:pt x="6311" y="1135"/>
                      <a:pt x="5929" y="987"/>
                      <a:pt x="5575" y="838"/>
                    </a:cubicBezTo>
                    <a:cubicBezTo>
                      <a:pt x="4719" y="541"/>
                      <a:pt x="3835" y="456"/>
                      <a:pt x="2979" y="251"/>
                    </a:cubicBezTo>
                    <a:cubicBezTo>
                      <a:pt x="2528" y="115"/>
                      <a:pt x="2042" y="0"/>
                      <a:pt x="1566" y="0"/>
                    </a:cubicBezTo>
                    <a:close/>
                  </a:path>
                </a:pathLst>
              </a:custGeom>
              <a:solidFill>
                <a:srgbClr val="F79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0"/>
              <p:cNvSpPr/>
              <p:nvPr/>
            </p:nvSpPr>
            <p:spPr>
              <a:xfrm>
                <a:off x="3551311" y="3911386"/>
                <a:ext cx="8338" cy="7309"/>
              </a:xfrm>
              <a:custGeom>
                <a:rect b="b" l="l" r="r" t="t"/>
                <a:pathLst>
                  <a:path extrusionOk="0" h="206" w="235">
                    <a:moveTo>
                      <a:pt x="1" y="1"/>
                    </a:moveTo>
                    <a:lnTo>
                      <a:pt x="1" y="57"/>
                    </a:lnTo>
                    <a:cubicBezTo>
                      <a:pt x="29" y="85"/>
                      <a:pt x="57" y="85"/>
                      <a:pt x="86" y="114"/>
                    </a:cubicBezTo>
                    <a:cubicBezTo>
                      <a:pt x="149" y="142"/>
                      <a:pt x="178" y="177"/>
                      <a:pt x="234" y="206"/>
                    </a:cubicBezTo>
                    <a:lnTo>
                      <a:pt x="234" y="142"/>
                    </a:lnTo>
                    <a:cubicBezTo>
                      <a:pt x="206" y="114"/>
                      <a:pt x="178" y="114"/>
                      <a:pt x="114" y="85"/>
                    </a:cubicBezTo>
                    <a:cubicBezTo>
                      <a:pt x="86" y="57"/>
                      <a:pt x="57" y="29"/>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0"/>
              <p:cNvSpPr/>
              <p:nvPr/>
            </p:nvSpPr>
            <p:spPr>
              <a:xfrm>
                <a:off x="3522961" y="3966595"/>
                <a:ext cx="7309" cy="10609"/>
              </a:xfrm>
              <a:custGeom>
                <a:rect b="b" l="l" r="r" t="t"/>
                <a:pathLst>
                  <a:path extrusionOk="0" h="299" w="206">
                    <a:moveTo>
                      <a:pt x="0" y="1"/>
                    </a:moveTo>
                    <a:cubicBezTo>
                      <a:pt x="0" y="121"/>
                      <a:pt x="92" y="241"/>
                      <a:pt x="205" y="298"/>
                    </a:cubicBezTo>
                    <a:lnTo>
                      <a:pt x="205" y="241"/>
                    </a:lnTo>
                    <a:cubicBezTo>
                      <a:pt x="121" y="213"/>
                      <a:pt x="64" y="12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0"/>
              <p:cNvSpPr/>
              <p:nvPr/>
            </p:nvSpPr>
            <p:spPr>
              <a:xfrm>
                <a:off x="3753130" y="3974152"/>
                <a:ext cx="13590" cy="9296"/>
              </a:xfrm>
              <a:custGeom>
                <a:rect b="b" l="l" r="r" t="t"/>
                <a:pathLst>
                  <a:path extrusionOk="0" h="262" w="383">
                    <a:moveTo>
                      <a:pt x="354" y="0"/>
                    </a:moveTo>
                    <a:cubicBezTo>
                      <a:pt x="262" y="85"/>
                      <a:pt x="149" y="177"/>
                      <a:pt x="0" y="205"/>
                    </a:cubicBezTo>
                    <a:lnTo>
                      <a:pt x="0" y="262"/>
                    </a:lnTo>
                    <a:cubicBezTo>
                      <a:pt x="149" y="234"/>
                      <a:pt x="298" y="142"/>
                      <a:pt x="382" y="28"/>
                    </a:cubicBezTo>
                    <a:lnTo>
                      <a:pt x="3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0"/>
              <p:cNvSpPr/>
              <p:nvPr/>
            </p:nvSpPr>
            <p:spPr>
              <a:xfrm>
                <a:off x="3740569" y="3983413"/>
                <a:ext cx="8338" cy="3300"/>
              </a:xfrm>
              <a:custGeom>
                <a:rect b="b" l="l" r="r" t="t"/>
                <a:pathLst>
                  <a:path extrusionOk="0" h="93" w="235">
                    <a:moveTo>
                      <a:pt x="206" y="1"/>
                    </a:moveTo>
                    <a:lnTo>
                      <a:pt x="1" y="29"/>
                    </a:lnTo>
                    <a:lnTo>
                      <a:pt x="1" y="93"/>
                    </a:lnTo>
                    <a:lnTo>
                      <a:pt x="234" y="57"/>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0"/>
              <p:cNvSpPr/>
              <p:nvPr/>
            </p:nvSpPr>
            <p:spPr>
              <a:xfrm>
                <a:off x="3445647" y="4709330"/>
                <a:ext cx="162191" cy="56524"/>
              </a:xfrm>
              <a:custGeom>
                <a:rect b="b" l="l" r="r" t="t"/>
                <a:pathLst>
                  <a:path extrusionOk="0" h="1593" w="4571">
                    <a:moveTo>
                      <a:pt x="2682" y="1"/>
                    </a:moveTo>
                    <a:cubicBezTo>
                      <a:pt x="2384" y="206"/>
                      <a:pt x="2066" y="383"/>
                      <a:pt x="1712" y="532"/>
                    </a:cubicBezTo>
                    <a:cubicBezTo>
                      <a:pt x="1444" y="616"/>
                      <a:pt x="1238" y="737"/>
                      <a:pt x="970" y="885"/>
                    </a:cubicBezTo>
                    <a:cubicBezTo>
                      <a:pt x="736" y="998"/>
                      <a:pt x="0" y="1267"/>
                      <a:pt x="616" y="1501"/>
                    </a:cubicBezTo>
                    <a:cubicBezTo>
                      <a:pt x="856" y="1593"/>
                      <a:pt x="1118" y="1593"/>
                      <a:pt x="1359" y="1593"/>
                    </a:cubicBezTo>
                    <a:cubicBezTo>
                      <a:pt x="2094" y="1564"/>
                      <a:pt x="2858" y="1444"/>
                      <a:pt x="3622" y="1388"/>
                    </a:cubicBezTo>
                    <a:lnTo>
                      <a:pt x="3976" y="1388"/>
                    </a:lnTo>
                    <a:cubicBezTo>
                      <a:pt x="4040" y="1352"/>
                      <a:pt x="4125" y="1352"/>
                      <a:pt x="4217" y="1352"/>
                    </a:cubicBezTo>
                    <a:lnTo>
                      <a:pt x="4245" y="1352"/>
                    </a:lnTo>
                    <a:cubicBezTo>
                      <a:pt x="4570" y="1267"/>
                      <a:pt x="4245" y="114"/>
                      <a:pt x="4012" y="114"/>
                    </a:cubicBezTo>
                    <a:cubicBezTo>
                      <a:pt x="3901" y="123"/>
                      <a:pt x="3792" y="127"/>
                      <a:pt x="3682" y="127"/>
                    </a:cubicBezTo>
                    <a:cubicBezTo>
                      <a:pt x="3349" y="127"/>
                      <a:pt x="3017" y="86"/>
                      <a:pt x="26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0"/>
              <p:cNvSpPr/>
              <p:nvPr/>
            </p:nvSpPr>
            <p:spPr>
              <a:xfrm>
                <a:off x="3695650" y="3828572"/>
                <a:ext cx="17848" cy="81610"/>
              </a:xfrm>
              <a:custGeom>
                <a:rect b="b" l="l" r="r" t="t"/>
                <a:pathLst>
                  <a:path extrusionOk="0" h="2300" w="503">
                    <a:moveTo>
                      <a:pt x="0" y="0"/>
                    </a:moveTo>
                    <a:cubicBezTo>
                      <a:pt x="234" y="651"/>
                      <a:pt x="382" y="1415"/>
                      <a:pt x="439" y="2299"/>
                    </a:cubicBezTo>
                    <a:lnTo>
                      <a:pt x="503" y="2299"/>
                    </a:lnTo>
                    <a:cubicBezTo>
                      <a:pt x="439" y="1415"/>
                      <a:pt x="290" y="651"/>
                      <a:pt x="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0"/>
              <p:cNvSpPr/>
              <p:nvPr/>
            </p:nvSpPr>
            <p:spPr>
              <a:xfrm>
                <a:off x="3544037" y="3828572"/>
                <a:ext cx="13590" cy="65039"/>
              </a:xfrm>
              <a:custGeom>
                <a:rect b="b" l="l" r="r" t="t"/>
                <a:pathLst>
                  <a:path extrusionOk="0" h="1833" w="383">
                    <a:moveTo>
                      <a:pt x="1" y="0"/>
                    </a:moveTo>
                    <a:lnTo>
                      <a:pt x="319" y="1832"/>
                    </a:lnTo>
                    <a:lnTo>
                      <a:pt x="383" y="1832"/>
                    </a:lnTo>
                    <a:lnTo>
                      <a:pt x="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0"/>
              <p:cNvSpPr/>
              <p:nvPr/>
            </p:nvSpPr>
            <p:spPr>
              <a:xfrm>
                <a:off x="3586721" y="3674937"/>
                <a:ext cx="13838" cy="12596"/>
              </a:xfrm>
              <a:custGeom>
                <a:rect b="b" l="l" r="r" t="t"/>
                <a:pathLst>
                  <a:path extrusionOk="0" h="355" w="390">
                    <a:moveTo>
                      <a:pt x="0" y="0"/>
                    </a:moveTo>
                    <a:lnTo>
                      <a:pt x="0" y="57"/>
                    </a:lnTo>
                    <a:cubicBezTo>
                      <a:pt x="92" y="57"/>
                      <a:pt x="177" y="85"/>
                      <a:pt x="241" y="149"/>
                    </a:cubicBezTo>
                    <a:cubicBezTo>
                      <a:pt x="297" y="177"/>
                      <a:pt x="326" y="262"/>
                      <a:pt x="326" y="354"/>
                    </a:cubicBezTo>
                    <a:lnTo>
                      <a:pt x="389" y="354"/>
                    </a:lnTo>
                    <a:cubicBezTo>
                      <a:pt x="389" y="262"/>
                      <a:pt x="354" y="149"/>
                      <a:pt x="269" y="85"/>
                    </a:cubicBezTo>
                    <a:cubicBezTo>
                      <a:pt x="212" y="29"/>
                      <a:pt x="92"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0"/>
              <p:cNvSpPr/>
              <p:nvPr/>
            </p:nvSpPr>
            <p:spPr>
              <a:xfrm>
                <a:off x="3925144" y="4127255"/>
                <a:ext cx="51911" cy="52621"/>
              </a:xfrm>
              <a:custGeom>
                <a:rect b="b" l="l" r="r" t="t"/>
                <a:pathLst>
                  <a:path extrusionOk="0" h="1483" w="1463">
                    <a:moveTo>
                      <a:pt x="709" y="1"/>
                    </a:moveTo>
                    <a:cubicBezTo>
                      <a:pt x="298" y="1"/>
                      <a:pt x="1" y="584"/>
                      <a:pt x="487" y="1168"/>
                    </a:cubicBezTo>
                    <a:cubicBezTo>
                      <a:pt x="630" y="1335"/>
                      <a:pt x="835" y="1483"/>
                      <a:pt x="1047" y="1483"/>
                    </a:cubicBezTo>
                    <a:cubicBezTo>
                      <a:pt x="1096" y="1483"/>
                      <a:pt x="1145" y="1475"/>
                      <a:pt x="1194" y="1458"/>
                    </a:cubicBezTo>
                    <a:cubicBezTo>
                      <a:pt x="1343" y="1401"/>
                      <a:pt x="1427" y="1224"/>
                      <a:pt x="1463" y="1048"/>
                    </a:cubicBezTo>
                    <a:cubicBezTo>
                      <a:pt x="1463" y="871"/>
                      <a:pt x="1399" y="694"/>
                      <a:pt x="1343" y="545"/>
                    </a:cubicBezTo>
                    <a:cubicBezTo>
                      <a:pt x="1162" y="156"/>
                      <a:pt x="920" y="1"/>
                      <a:pt x="7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0"/>
              <p:cNvSpPr/>
              <p:nvPr/>
            </p:nvSpPr>
            <p:spPr>
              <a:xfrm>
                <a:off x="3549040" y="4340074"/>
                <a:ext cx="51982" cy="50917"/>
              </a:xfrm>
              <a:custGeom>
                <a:rect b="b" l="l" r="r" t="t"/>
                <a:pathLst>
                  <a:path extrusionOk="0" h="1435" w="1465">
                    <a:moveTo>
                      <a:pt x="850" y="0"/>
                    </a:moveTo>
                    <a:cubicBezTo>
                      <a:pt x="431" y="0"/>
                      <a:pt x="146" y="485"/>
                      <a:pt x="36" y="829"/>
                    </a:cubicBezTo>
                    <a:cubicBezTo>
                      <a:pt x="36" y="858"/>
                      <a:pt x="1" y="886"/>
                      <a:pt x="1" y="886"/>
                    </a:cubicBezTo>
                    <a:lnTo>
                      <a:pt x="1" y="942"/>
                    </a:lnTo>
                    <a:cubicBezTo>
                      <a:pt x="1" y="1006"/>
                      <a:pt x="36" y="1034"/>
                      <a:pt x="65" y="1091"/>
                    </a:cubicBezTo>
                    <a:cubicBezTo>
                      <a:pt x="150" y="1268"/>
                      <a:pt x="298" y="1388"/>
                      <a:pt x="503" y="1416"/>
                    </a:cubicBezTo>
                    <a:cubicBezTo>
                      <a:pt x="550" y="1429"/>
                      <a:pt x="595" y="1435"/>
                      <a:pt x="639" y="1435"/>
                    </a:cubicBezTo>
                    <a:cubicBezTo>
                      <a:pt x="1127" y="1435"/>
                      <a:pt x="1465" y="727"/>
                      <a:pt x="1303" y="299"/>
                    </a:cubicBezTo>
                    <a:cubicBezTo>
                      <a:pt x="1239" y="150"/>
                      <a:pt x="1062" y="30"/>
                      <a:pt x="885" y="2"/>
                    </a:cubicBezTo>
                    <a:cubicBezTo>
                      <a:pt x="873" y="1"/>
                      <a:pt x="862" y="0"/>
                      <a:pt x="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0"/>
              <p:cNvSpPr/>
              <p:nvPr/>
            </p:nvSpPr>
            <p:spPr>
              <a:xfrm>
                <a:off x="3973754" y="4462343"/>
                <a:ext cx="36689" cy="23135"/>
              </a:xfrm>
              <a:custGeom>
                <a:rect b="b" l="l" r="r" t="t"/>
                <a:pathLst>
                  <a:path extrusionOk="0" h="652" w="1034">
                    <a:moveTo>
                      <a:pt x="234" y="1"/>
                    </a:moveTo>
                    <a:cubicBezTo>
                      <a:pt x="149" y="93"/>
                      <a:pt x="93" y="178"/>
                      <a:pt x="57" y="270"/>
                    </a:cubicBezTo>
                    <a:cubicBezTo>
                      <a:pt x="1" y="390"/>
                      <a:pt x="29" y="446"/>
                      <a:pt x="93" y="475"/>
                    </a:cubicBezTo>
                    <a:cubicBezTo>
                      <a:pt x="121" y="489"/>
                      <a:pt x="149" y="496"/>
                      <a:pt x="179" y="496"/>
                    </a:cubicBezTo>
                    <a:cubicBezTo>
                      <a:pt x="208" y="496"/>
                      <a:pt x="238" y="489"/>
                      <a:pt x="270" y="475"/>
                    </a:cubicBezTo>
                    <a:cubicBezTo>
                      <a:pt x="298" y="446"/>
                      <a:pt x="355" y="418"/>
                      <a:pt x="383" y="390"/>
                    </a:cubicBezTo>
                    <a:cubicBezTo>
                      <a:pt x="446" y="326"/>
                      <a:pt x="503" y="270"/>
                      <a:pt x="560" y="241"/>
                    </a:cubicBezTo>
                    <a:lnTo>
                      <a:pt x="560" y="241"/>
                    </a:lnTo>
                    <a:cubicBezTo>
                      <a:pt x="560" y="270"/>
                      <a:pt x="560" y="298"/>
                      <a:pt x="531" y="326"/>
                    </a:cubicBezTo>
                    <a:cubicBezTo>
                      <a:pt x="503" y="390"/>
                      <a:pt x="475" y="446"/>
                      <a:pt x="475" y="503"/>
                    </a:cubicBezTo>
                    <a:cubicBezTo>
                      <a:pt x="475" y="567"/>
                      <a:pt x="475" y="595"/>
                      <a:pt x="503" y="623"/>
                    </a:cubicBezTo>
                    <a:cubicBezTo>
                      <a:pt x="531" y="652"/>
                      <a:pt x="560" y="652"/>
                      <a:pt x="588" y="652"/>
                    </a:cubicBezTo>
                    <a:lnTo>
                      <a:pt x="652" y="652"/>
                    </a:lnTo>
                    <a:cubicBezTo>
                      <a:pt x="680" y="623"/>
                      <a:pt x="708" y="595"/>
                      <a:pt x="737" y="567"/>
                    </a:cubicBezTo>
                    <a:cubicBezTo>
                      <a:pt x="829" y="475"/>
                      <a:pt x="885" y="390"/>
                      <a:pt x="1005" y="355"/>
                    </a:cubicBezTo>
                    <a:cubicBezTo>
                      <a:pt x="1034" y="355"/>
                      <a:pt x="1034" y="326"/>
                      <a:pt x="1034" y="298"/>
                    </a:cubicBezTo>
                    <a:cubicBezTo>
                      <a:pt x="1034" y="270"/>
                      <a:pt x="1005" y="241"/>
                      <a:pt x="977" y="241"/>
                    </a:cubicBezTo>
                    <a:cubicBezTo>
                      <a:pt x="829" y="298"/>
                      <a:pt x="737" y="390"/>
                      <a:pt x="652" y="503"/>
                    </a:cubicBezTo>
                    <a:cubicBezTo>
                      <a:pt x="623" y="503"/>
                      <a:pt x="623" y="531"/>
                      <a:pt x="588" y="531"/>
                    </a:cubicBezTo>
                    <a:lnTo>
                      <a:pt x="588" y="503"/>
                    </a:lnTo>
                    <a:cubicBezTo>
                      <a:pt x="588" y="475"/>
                      <a:pt x="623" y="446"/>
                      <a:pt x="652" y="390"/>
                    </a:cubicBezTo>
                    <a:cubicBezTo>
                      <a:pt x="652" y="355"/>
                      <a:pt x="680" y="326"/>
                      <a:pt x="708" y="270"/>
                    </a:cubicBezTo>
                    <a:cubicBezTo>
                      <a:pt x="708" y="213"/>
                      <a:pt x="680" y="178"/>
                      <a:pt x="652" y="149"/>
                    </a:cubicBezTo>
                    <a:cubicBezTo>
                      <a:pt x="652" y="149"/>
                      <a:pt x="639" y="137"/>
                      <a:pt x="620" y="137"/>
                    </a:cubicBezTo>
                    <a:cubicBezTo>
                      <a:pt x="611" y="137"/>
                      <a:pt x="600" y="140"/>
                      <a:pt x="588" y="149"/>
                    </a:cubicBezTo>
                    <a:cubicBezTo>
                      <a:pt x="475" y="149"/>
                      <a:pt x="383" y="213"/>
                      <a:pt x="298" y="298"/>
                    </a:cubicBezTo>
                    <a:cubicBezTo>
                      <a:pt x="270" y="326"/>
                      <a:pt x="234" y="355"/>
                      <a:pt x="206" y="355"/>
                    </a:cubicBezTo>
                    <a:cubicBezTo>
                      <a:pt x="178" y="390"/>
                      <a:pt x="149" y="390"/>
                      <a:pt x="149" y="390"/>
                    </a:cubicBezTo>
                    <a:lnTo>
                      <a:pt x="149" y="326"/>
                    </a:lnTo>
                    <a:cubicBezTo>
                      <a:pt x="178" y="241"/>
                      <a:pt x="234" y="149"/>
                      <a:pt x="298" y="93"/>
                    </a:cubicBezTo>
                    <a:cubicBezTo>
                      <a:pt x="326" y="93"/>
                      <a:pt x="326" y="36"/>
                      <a:pt x="2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0"/>
              <p:cNvSpPr/>
              <p:nvPr/>
            </p:nvSpPr>
            <p:spPr>
              <a:xfrm>
                <a:off x="3485315" y="4717455"/>
                <a:ext cx="35660" cy="25299"/>
              </a:xfrm>
              <a:custGeom>
                <a:rect b="b" l="l" r="r" t="t"/>
                <a:pathLst>
                  <a:path extrusionOk="0" h="713" w="1005">
                    <a:moveTo>
                      <a:pt x="787" y="1"/>
                    </a:moveTo>
                    <a:cubicBezTo>
                      <a:pt x="768" y="1"/>
                      <a:pt x="750" y="5"/>
                      <a:pt x="736" y="5"/>
                    </a:cubicBezTo>
                    <a:cubicBezTo>
                      <a:pt x="651" y="62"/>
                      <a:pt x="651" y="211"/>
                      <a:pt x="679" y="274"/>
                    </a:cubicBezTo>
                    <a:lnTo>
                      <a:pt x="679" y="303"/>
                    </a:lnTo>
                    <a:cubicBezTo>
                      <a:pt x="708" y="303"/>
                      <a:pt x="708" y="331"/>
                      <a:pt x="708" y="359"/>
                    </a:cubicBezTo>
                    <a:lnTo>
                      <a:pt x="708" y="387"/>
                    </a:lnTo>
                    <a:cubicBezTo>
                      <a:pt x="708" y="387"/>
                      <a:pt x="679" y="387"/>
                      <a:pt x="623" y="359"/>
                    </a:cubicBezTo>
                    <a:cubicBezTo>
                      <a:pt x="594" y="331"/>
                      <a:pt x="594" y="331"/>
                      <a:pt x="559" y="303"/>
                    </a:cubicBezTo>
                    <a:lnTo>
                      <a:pt x="531" y="274"/>
                    </a:lnTo>
                    <a:cubicBezTo>
                      <a:pt x="531" y="239"/>
                      <a:pt x="502" y="211"/>
                      <a:pt x="474" y="211"/>
                    </a:cubicBezTo>
                    <a:cubicBezTo>
                      <a:pt x="441" y="177"/>
                      <a:pt x="405" y="164"/>
                      <a:pt x="376" y="164"/>
                    </a:cubicBezTo>
                    <a:cubicBezTo>
                      <a:pt x="355" y="164"/>
                      <a:pt x="337" y="171"/>
                      <a:pt x="326" y="182"/>
                    </a:cubicBezTo>
                    <a:cubicBezTo>
                      <a:pt x="241" y="211"/>
                      <a:pt x="205" y="303"/>
                      <a:pt x="241" y="359"/>
                    </a:cubicBezTo>
                    <a:cubicBezTo>
                      <a:pt x="241" y="387"/>
                      <a:pt x="241" y="416"/>
                      <a:pt x="269" y="451"/>
                    </a:cubicBezTo>
                    <a:lnTo>
                      <a:pt x="269" y="508"/>
                    </a:lnTo>
                    <a:cubicBezTo>
                      <a:pt x="297" y="536"/>
                      <a:pt x="297" y="564"/>
                      <a:pt x="269" y="593"/>
                    </a:cubicBezTo>
                    <a:cubicBezTo>
                      <a:pt x="269" y="593"/>
                      <a:pt x="241" y="593"/>
                      <a:pt x="205" y="564"/>
                    </a:cubicBezTo>
                    <a:cubicBezTo>
                      <a:pt x="205" y="564"/>
                      <a:pt x="149" y="508"/>
                      <a:pt x="149" y="451"/>
                    </a:cubicBezTo>
                    <a:cubicBezTo>
                      <a:pt x="120" y="451"/>
                      <a:pt x="120" y="416"/>
                      <a:pt x="120" y="416"/>
                    </a:cubicBezTo>
                    <a:cubicBezTo>
                      <a:pt x="106" y="402"/>
                      <a:pt x="92" y="395"/>
                      <a:pt x="77" y="395"/>
                    </a:cubicBezTo>
                    <a:cubicBezTo>
                      <a:pt x="62" y="395"/>
                      <a:pt x="46" y="402"/>
                      <a:pt x="28" y="416"/>
                    </a:cubicBezTo>
                    <a:cubicBezTo>
                      <a:pt x="0" y="416"/>
                      <a:pt x="0" y="451"/>
                      <a:pt x="0" y="479"/>
                    </a:cubicBezTo>
                    <a:cubicBezTo>
                      <a:pt x="28" y="508"/>
                      <a:pt x="28" y="508"/>
                      <a:pt x="28" y="536"/>
                    </a:cubicBezTo>
                    <a:cubicBezTo>
                      <a:pt x="92" y="593"/>
                      <a:pt x="120" y="656"/>
                      <a:pt x="149" y="685"/>
                    </a:cubicBezTo>
                    <a:cubicBezTo>
                      <a:pt x="177" y="685"/>
                      <a:pt x="205" y="713"/>
                      <a:pt x="269" y="713"/>
                    </a:cubicBezTo>
                    <a:cubicBezTo>
                      <a:pt x="297" y="713"/>
                      <a:pt x="326" y="685"/>
                      <a:pt x="354" y="685"/>
                    </a:cubicBezTo>
                    <a:cubicBezTo>
                      <a:pt x="417" y="628"/>
                      <a:pt x="417" y="536"/>
                      <a:pt x="382" y="479"/>
                    </a:cubicBezTo>
                    <a:lnTo>
                      <a:pt x="382" y="416"/>
                    </a:lnTo>
                    <a:cubicBezTo>
                      <a:pt x="354" y="387"/>
                      <a:pt x="354" y="359"/>
                      <a:pt x="354" y="331"/>
                    </a:cubicBezTo>
                    <a:lnTo>
                      <a:pt x="354" y="274"/>
                    </a:lnTo>
                    <a:cubicBezTo>
                      <a:pt x="382" y="274"/>
                      <a:pt x="382" y="274"/>
                      <a:pt x="417" y="303"/>
                    </a:cubicBezTo>
                    <a:lnTo>
                      <a:pt x="446" y="331"/>
                    </a:lnTo>
                    <a:lnTo>
                      <a:pt x="474" y="359"/>
                    </a:lnTo>
                    <a:cubicBezTo>
                      <a:pt x="502" y="387"/>
                      <a:pt x="531" y="416"/>
                      <a:pt x="559" y="451"/>
                    </a:cubicBezTo>
                    <a:cubicBezTo>
                      <a:pt x="606" y="493"/>
                      <a:pt x="664" y="519"/>
                      <a:pt x="716" y="519"/>
                    </a:cubicBezTo>
                    <a:cubicBezTo>
                      <a:pt x="736" y="519"/>
                      <a:pt x="754" y="515"/>
                      <a:pt x="771" y="508"/>
                    </a:cubicBezTo>
                    <a:cubicBezTo>
                      <a:pt x="828" y="479"/>
                      <a:pt x="828" y="416"/>
                      <a:pt x="828" y="331"/>
                    </a:cubicBezTo>
                    <a:cubicBezTo>
                      <a:pt x="828" y="303"/>
                      <a:pt x="828" y="274"/>
                      <a:pt x="800" y="239"/>
                    </a:cubicBezTo>
                    <a:lnTo>
                      <a:pt x="800" y="211"/>
                    </a:lnTo>
                    <a:cubicBezTo>
                      <a:pt x="771" y="182"/>
                      <a:pt x="800" y="154"/>
                      <a:pt x="800" y="126"/>
                    </a:cubicBezTo>
                    <a:lnTo>
                      <a:pt x="828" y="126"/>
                    </a:lnTo>
                    <a:cubicBezTo>
                      <a:pt x="828" y="154"/>
                      <a:pt x="856" y="182"/>
                      <a:pt x="856" y="239"/>
                    </a:cubicBezTo>
                    <a:cubicBezTo>
                      <a:pt x="876" y="264"/>
                      <a:pt x="897" y="286"/>
                      <a:pt x="919" y="286"/>
                    </a:cubicBezTo>
                    <a:cubicBezTo>
                      <a:pt x="928" y="286"/>
                      <a:pt x="938" y="282"/>
                      <a:pt x="948" y="274"/>
                    </a:cubicBezTo>
                    <a:cubicBezTo>
                      <a:pt x="976" y="274"/>
                      <a:pt x="1005" y="239"/>
                      <a:pt x="976" y="211"/>
                    </a:cubicBezTo>
                    <a:cubicBezTo>
                      <a:pt x="976" y="126"/>
                      <a:pt x="948" y="97"/>
                      <a:pt x="884" y="62"/>
                    </a:cubicBezTo>
                    <a:cubicBezTo>
                      <a:pt x="850" y="11"/>
                      <a:pt x="816" y="1"/>
                      <a:pt x="7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0"/>
              <p:cNvSpPr/>
              <p:nvPr/>
            </p:nvSpPr>
            <p:spPr>
              <a:xfrm>
                <a:off x="3898462" y="4420688"/>
                <a:ext cx="58511" cy="6316"/>
              </a:xfrm>
              <a:custGeom>
                <a:rect b="b" l="l" r="r" t="t"/>
                <a:pathLst>
                  <a:path extrusionOk="0" h="178" w="1649">
                    <a:moveTo>
                      <a:pt x="1649" y="0"/>
                    </a:moveTo>
                    <a:cubicBezTo>
                      <a:pt x="1415" y="0"/>
                      <a:pt x="1182" y="29"/>
                      <a:pt x="941" y="57"/>
                    </a:cubicBezTo>
                    <a:cubicBezTo>
                      <a:pt x="800" y="57"/>
                      <a:pt x="680" y="85"/>
                      <a:pt x="531" y="85"/>
                    </a:cubicBezTo>
                    <a:cubicBezTo>
                      <a:pt x="443" y="99"/>
                      <a:pt x="354" y="107"/>
                      <a:pt x="269" y="107"/>
                    </a:cubicBezTo>
                    <a:cubicBezTo>
                      <a:pt x="184" y="107"/>
                      <a:pt x="103" y="99"/>
                      <a:pt x="29" y="85"/>
                    </a:cubicBezTo>
                    <a:lnTo>
                      <a:pt x="1" y="149"/>
                    </a:lnTo>
                    <a:cubicBezTo>
                      <a:pt x="92" y="177"/>
                      <a:pt x="149" y="177"/>
                      <a:pt x="206" y="177"/>
                    </a:cubicBezTo>
                    <a:cubicBezTo>
                      <a:pt x="326" y="177"/>
                      <a:pt x="411" y="149"/>
                      <a:pt x="531" y="149"/>
                    </a:cubicBezTo>
                    <a:cubicBezTo>
                      <a:pt x="680" y="149"/>
                      <a:pt x="828" y="114"/>
                      <a:pt x="941" y="114"/>
                    </a:cubicBezTo>
                    <a:cubicBezTo>
                      <a:pt x="1182" y="85"/>
                      <a:pt x="1415" y="57"/>
                      <a:pt x="1649" y="57"/>
                    </a:cubicBezTo>
                    <a:lnTo>
                      <a:pt x="16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0"/>
              <p:cNvSpPr/>
              <p:nvPr/>
            </p:nvSpPr>
            <p:spPr>
              <a:xfrm>
                <a:off x="3535486" y="4662140"/>
                <a:ext cx="61811" cy="4329"/>
              </a:xfrm>
              <a:custGeom>
                <a:rect b="b" l="l" r="r" t="t"/>
                <a:pathLst>
                  <a:path extrusionOk="0" h="122" w="1742">
                    <a:moveTo>
                      <a:pt x="1" y="1"/>
                    </a:moveTo>
                    <a:lnTo>
                      <a:pt x="1" y="65"/>
                    </a:lnTo>
                    <a:cubicBezTo>
                      <a:pt x="206" y="93"/>
                      <a:pt x="383" y="121"/>
                      <a:pt x="595" y="121"/>
                    </a:cubicBezTo>
                    <a:lnTo>
                      <a:pt x="708" y="121"/>
                    </a:lnTo>
                    <a:cubicBezTo>
                      <a:pt x="829" y="121"/>
                      <a:pt x="949" y="121"/>
                      <a:pt x="1062" y="93"/>
                    </a:cubicBezTo>
                    <a:cubicBezTo>
                      <a:pt x="1165" y="79"/>
                      <a:pt x="1276" y="72"/>
                      <a:pt x="1391" y="72"/>
                    </a:cubicBezTo>
                    <a:cubicBezTo>
                      <a:pt x="1506" y="72"/>
                      <a:pt x="1625" y="79"/>
                      <a:pt x="1741" y="93"/>
                    </a:cubicBezTo>
                    <a:lnTo>
                      <a:pt x="1741" y="29"/>
                    </a:lnTo>
                    <a:cubicBezTo>
                      <a:pt x="1639" y="15"/>
                      <a:pt x="1520" y="8"/>
                      <a:pt x="1398" y="8"/>
                    </a:cubicBezTo>
                    <a:cubicBezTo>
                      <a:pt x="1276" y="8"/>
                      <a:pt x="1151" y="15"/>
                      <a:pt x="1034" y="29"/>
                    </a:cubicBezTo>
                    <a:cubicBezTo>
                      <a:pt x="949" y="65"/>
                      <a:pt x="829" y="65"/>
                      <a:pt x="708" y="65"/>
                    </a:cubicBezTo>
                    <a:cubicBezTo>
                      <a:pt x="475" y="65"/>
                      <a:pt x="242" y="6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0"/>
              <p:cNvSpPr/>
              <p:nvPr/>
            </p:nvSpPr>
            <p:spPr>
              <a:xfrm>
                <a:off x="3521932" y="4093370"/>
                <a:ext cx="49250" cy="27144"/>
              </a:xfrm>
              <a:custGeom>
                <a:rect b="b" l="l" r="r" t="t"/>
                <a:pathLst>
                  <a:path extrusionOk="0" h="765" w="1388">
                    <a:moveTo>
                      <a:pt x="1331" y="0"/>
                    </a:moveTo>
                    <a:cubicBezTo>
                      <a:pt x="1211" y="234"/>
                      <a:pt x="942" y="411"/>
                      <a:pt x="588" y="531"/>
                    </a:cubicBezTo>
                    <a:cubicBezTo>
                      <a:pt x="503" y="559"/>
                      <a:pt x="447" y="588"/>
                      <a:pt x="383" y="616"/>
                    </a:cubicBezTo>
                    <a:cubicBezTo>
                      <a:pt x="270" y="644"/>
                      <a:pt x="206" y="673"/>
                      <a:pt x="1" y="708"/>
                    </a:cubicBezTo>
                    <a:lnTo>
                      <a:pt x="1" y="764"/>
                    </a:lnTo>
                    <a:cubicBezTo>
                      <a:pt x="234" y="736"/>
                      <a:pt x="270" y="708"/>
                      <a:pt x="411" y="644"/>
                    </a:cubicBezTo>
                    <a:cubicBezTo>
                      <a:pt x="475" y="644"/>
                      <a:pt x="532" y="616"/>
                      <a:pt x="588" y="588"/>
                    </a:cubicBezTo>
                    <a:cubicBezTo>
                      <a:pt x="977" y="467"/>
                      <a:pt x="1239" y="291"/>
                      <a:pt x="1388" y="29"/>
                    </a:cubicBezTo>
                    <a:lnTo>
                      <a:pt x="13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0"/>
              <p:cNvSpPr/>
              <p:nvPr/>
            </p:nvSpPr>
            <p:spPr>
              <a:xfrm>
                <a:off x="3527219" y="3916318"/>
                <a:ext cx="129795" cy="53579"/>
              </a:xfrm>
              <a:custGeom>
                <a:rect b="b" l="l" r="r" t="t"/>
                <a:pathLst>
                  <a:path extrusionOk="0" h="1510" w="3658">
                    <a:moveTo>
                      <a:pt x="884" y="1"/>
                    </a:moveTo>
                    <a:cubicBezTo>
                      <a:pt x="852" y="1"/>
                      <a:pt x="820" y="11"/>
                      <a:pt x="793" y="38"/>
                    </a:cubicBezTo>
                    <a:cubicBezTo>
                      <a:pt x="651" y="95"/>
                      <a:pt x="531" y="152"/>
                      <a:pt x="411" y="244"/>
                    </a:cubicBezTo>
                    <a:cubicBezTo>
                      <a:pt x="262" y="300"/>
                      <a:pt x="149" y="392"/>
                      <a:pt x="1" y="449"/>
                    </a:cubicBezTo>
                    <a:lnTo>
                      <a:pt x="29" y="505"/>
                    </a:lnTo>
                    <a:cubicBezTo>
                      <a:pt x="177" y="449"/>
                      <a:pt x="298" y="357"/>
                      <a:pt x="439" y="300"/>
                    </a:cubicBezTo>
                    <a:cubicBezTo>
                      <a:pt x="559" y="215"/>
                      <a:pt x="680" y="152"/>
                      <a:pt x="793" y="67"/>
                    </a:cubicBezTo>
                    <a:cubicBezTo>
                      <a:pt x="812" y="58"/>
                      <a:pt x="830" y="55"/>
                      <a:pt x="847" y="55"/>
                    </a:cubicBezTo>
                    <a:cubicBezTo>
                      <a:pt x="890" y="55"/>
                      <a:pt x="930" y="75"/>
                      <a:pt x="970" y="95"/>
                    </a:cubicBezTo>
                    <a:cubicBezTo>
                      <a:pt x="1210" y="244"/>
                      <a:pt x="1500" y="392"/>
                      <a:pt x="1769" y="477"/>
                    </a:cubicBezTo>
                    <a:lnTo>
                      <a:pt x="1797" y="505"/>
                    </a:lnTo>
                    <a:cubicBezTo>
                      <a:pt x="2420" y="774"/>
                      <a:pt x="3035" y="1128"/>
                      <a:pt x="3623" y="1510"/>
                    </a:cubicBezTo>
                    <a:lnTo>
                      <a:pt x="3658" y="1453"/>
                    </a:lnTo>
                    <a:cubicBezTo>
                      <a:pt x="3064" y="1064"/>
                      <a:pt x="2448" y="710"/>
                      <a:pt x="1826" y="449"/>
                    </a:cubicBezTo>
                    <a:lnTo>
                      <a:pt x="1769" y="420"/>
                    </a:lnTo>
                    <a:cubicBezTo>
                      <a:pt x="1536" y="328"/>
                      <a:pt x="1239" y="180"/>
                      <a:pt x="1005" y="38"/>
                    </a:cubicBezTo>
                    <a:cubicBezTo>
                      <a:pt x="969" y="18"/>
                      <a:pt x="926"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0"/>
              <p:cNvSpPr/>
              <p:nvPr/>
            </p:nvSpPr>
            <p:spPr>
              <a:xfrm>
                <a:off x="3686105" y="3909115"/>
                <a:ext cx="87890" cy="61811"/>
              </a:xfrm>
              <a:custGeom>
                <a:rect b="b" l="l" r="r" t="t"/>
                <a:pathLst>
                  <a:path extrusionOk="0" h="1742" w="2477">
                    <a:moveTo>
                      <a:pt x="29" y="1"/>
                    </a:moveTo>
                    <a:lnTo>
                      <a:pt x="1" y="65"/>
                    </a:lnTo>
                    <a:cubicBezTo>
                      <a:pt x="559" y="241"/>
                      <a:pt x="1182" y="418"/>
                      <a:pt x="1713" y="772"/>
                    </a:cubicBezTo>
                    <a:cubicBezTo>
                      <a:pt x="1861" y="857"/>
                      <a:pt x="1946" y="949"/>
                      <a:pt x="2038" y="1034"/>
                    </a:cubicBezTo>
                    <a:cubicBezTo>
                      <a:pt x="2187" y="1182"/>
                      <a:pt x="2300" y="1416"/>
                      <a:pt x="2420" y="1741"/>
                    </a:cubicBezTo>
                    <a:lnTo>
                      <a:pt x="2477" y="1713"/>
                    </a:lnTo>
                    <a:cubicBezTo>
                      <a:pt x="2420" y="1479"/>
                      <a:pt x="2300" y="1211"/>
                      <a:pt x="2095" y="977"/>
                    </a:cubicBezTo>
                    <a:cubicBezTo>
                      <a:pt x="2010" y="885"/>
                      <a:pt x="1889" y="800"/>
                      <a:pt x="1741" y="708"/>
                    </a:cubicBezTo>
                    <a:cubicBezTo>
                      <a:pt x="1182" y="355"/>
                      <a:pt x="559" y="178"/>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0"/>
              <p:cNvSpPr/>
              <p:nvPr/>
            </p:nvSpPr>
            <p:spPr>
              <a:xfrm>
                <a:off x="3627631" y="3700022"/>
                <a:ext cx="24128" cy="9332"/>
              </a:xfrm>
              <a:custGeom>
                <a:rect b="b" l="l" r="r" t="t"/>
                <a:pathLst>
                  <a:path extrusionOk="0" h="263" w="680">
                    <a:moveTo>
                      <a:pt x="679" y="1"/>
                    </a:moveTo>
                    <a:lnTo>
                      <a:pt x="0" y="121"/>
                    </a:lnTo>
                    <a:cubicBezTo>
                      <a:pt x="85" y="206"/>
                      <a:pt x="234" y="263"/>
                      <a:pt x="382" y="263"/>
                    </a:cubicBezTo>
                    <a:cubicBezTo>
                      <a:pt x="531" y="234"/>
                      <a:pt x="651" y="121"/>
                      <a:pt x="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0"/>
              <p:cNvSpPr/>
              <p:nvPr/>
            </p:nvSpPr>
            <p:spPr>
              <a:xfrm>
                <a:off x="3664284" y="3657125"/>
                <a:ext cx="3051" cy="19870"/>
              </a:xfrm>
              <a:custGeom>
                <a:rect b="b" l="l" r="r" t="t"/>
                <a:pathLst>
                  <a:path extrusionOk="0" h="560" w="86">
                    <a:moveTo>
                      <a:pt x="28" y="0"/>
                    </a:moveTo>
                    <a:cubicBezTo>
                      <a:pt x="28" y="177"/>
                      <a:pt x="28" y="354"/>
                      <a:pt x="0" y="531"/>
                    </a:cubicBezTo>
                    <a:lnTo>
                      <a:pt x="57" y="559"/>
                    </a:lnTo>
                    <a:cubicBezTo>
                      <a:pt x="85" y="382"/>
                      <a:pt x="85" y="177"/>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0"/>
              <p:cNvSpPr/>
              <p:nvPr/>
            </p:nvSpPr>
            <p:spPr>
              <a:xfrm>
                <a:off x="3701930" y="3826549"/>
                <a:ext cx="5287" cy="23135"/>
              </a:xfrm>
              <a:custGeom>
                <a:rect b="b" l="l" r="r" t="t"/>
                <a:pathLst>
                  <a:path extrusionOk="0" h="652" w="149">
                    <a:moveTo>
                      <a:pt x="85" y="0"/>
                    </a:moveTo>
                    <a:cubicBezTo>
                      <a:pt x="29" y="206"/>
                      <a:pt x="0" y="446"/>
                      <a:pt x="0" y="651"/>
                    </a:cubicBezTo>
                    <a:lnTo>
                      <a:pt x="57" y="651"/>
                    </a:lnTo>
                    <a:cubicBezTo>
                      <a:pt x="57" y="446"/>
                      <a:pt x="85" y="206"/>
                      <a:pt x="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0"/>
              <p:cNvSpPr/>
              <p:nvPr/>
            </p:nvSpPr>
            <p:spPr>
              <a:xfrm>
                <a:off x="3658997" y="3990722"/>
                <a:ext cx="14583" cy="14832"/>
              </a:xfrm>
              <a:custGeom>
                <a:rect b="b" l="l" r="r" t="t"/>
                <a:pathLst>
                  <a:path extrusionOk="0" h="418" w="411">
                    <a:moveTo>
                      <a:pt x="206" y="0"/>
                    </a:moveTo>
                    <a:cubicBezTo>
                      <a:pt x="85" y="0"/>
                      <a:pt x="1" y="92"/>
                      <a:pt x="1" y="205"/>
                    </a:cubicBezTo>
                    <a:cubicBezTo>
                      <a:pt x="1" y="325"/>
                      <a:pt x="85" y="417"/>
                      <a:pt x="206" y="417"/>
                    </a:cubicBezTo>
                    <a:cubicBezTo>
                      <a:pt x="326" y="417"/>
                      <a:pt x="411" y="325"/>
                      <a:pt x="411" y="205"/>
                    </a:cubicBezTo>
                    <a:cubicBezTo>
                      <a:pt x="411" y="92"/>
                      <a:pt x="326"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0"/>
              <p:cNvSpPr/>
              <p:nvPr/>
            </p:nvSpPr>
            <p:spPr>
              <a:xfrm>
                <a:off x="3625609" y="3816011"/>
                <a:ext cx="14583" cy="14832"/>
              </a:xfrm>
              <a:custGeom>
                <a:rect b="b" l="l" r="r" t="t"/>
                <a:pathLst>
                  <a:path extrusionOk="0" h="418" w="411">
                    <a:moveTo>
                      <a:pt x="206" y="0"/>
                    </a:moveTo>
                    <a:cubicBezTo>
                      <a:pt x="86" y="0"/>
                      <a:pt x="1" y="92"/>
                      <a:pt x="1" y="213"/>
                    </a:cubicBezTo>
                    <a:cubicBezTo>
                      <a:pt x="1" y="326"/>
                      <a:pt x="86" y="418"/>
                      <a:pt x="206" y="418"/>
                    </a:cubicBezTo>
                    <a:cubicBezTo>
                      <a:pt x="319" y="418"/>
                      <a:pt x="411" y="326"/>
                      <a:pt x="411" y="213"/>
                    </a:cubicBezTo>
                    <a:cubicBezTo>
                      <a:pt x="411" y="92"/>
                      <a:pt x="319"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0"/>
              <p:cNvSpPr/>
              <p:nvPr/>
            </p:nvSpPr>
            <p:spPr>
              <a:xfrm>
                <a:off x="3553333" y="3777336"/>
                <a:ext cx="14583" cy="14867"/>
              </a:xfrm>
              <a:custGeom>
                <a:rect b="b" l="l" r="r" t="t"/>
                <a:pathLst>
                  <a:path extrusionOk="0" h="419" w="411">
                    <a:moveTo>
                      <a:pt x="205" y="1"/>
                    </a:moveTo>
                    <a:cubicBezTo>
                      <a:pt x="92" y="1"/>
                      <a:pt x="0" y="93"/>
                      <a:pt x="0" y="206"/>
                    </a:cubicBezTo>
                    <a:cubicBezTo>
                      <a:pt x="0" y="326"/>
                      <a:pt x="92" y="418"/>
                      <a:pt x="205" y="418"/>
                    </a:cubicBezTo>
                    <a:cubicBezTo>
                      <a:pt x="326" y="418"/>
                      <a:pt x="411" y="326"/>
                      <a:pt x="411" y="206"/>
                    </a:cubicBezTo>
                    <a:cubicBezTo>
                      <a:pt x="411" y="93"/>
                      <a:pt x="326" y="1"/>
                      <a:pt x="2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0"/>
              <p:cNvSpPr/>
              <p:nvPr/>
            </p:nvSpPr>
            <p:spPr>
              <a:xfrm>
                <a:off x="3704946" y="3781630"/>
                <a:ext cx="14832" cy="14583"/>
              </a:xfrm>
              <a:custGeom>
                <a:rect b="b" l="l" r="r" t="t"/>
                <a:pathLst>
                  <a:path extrusionOk="0" h="411" w="418">
                    <a:moveTo>
                      <a:pt x="205" y="0"/>
                    </a:moveTo>
                    <a:cubicBezTo>
                      <a:pt x="92" y="0"/>
                      <a:pt x="0" y="85"/>
                      <a:pt x="0" y="205"/>
                    </a:cubicBezTo>
                    <a:cubicBezTo>
                      <a:pt x="0" y="326"/>
                      <a:pt x="92" y="410"/>
                      <a:pt x="205" y="410"/>
                    </a:cubicBezTo>
                    <a:cubicBezTo>
                      <a:pt x="326" y="410"/>
                      <a:pt x="418" y="326"/>
                      <a:pt x="418" y="205"/>
                    </a:cubicBezTo>
                    <a:cubicBezTo>
                      <a:pt x="418" y="85"/>
                      <a:pt x="326" y="0"/>
                      <a:pt x="2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0"/>
              <p:cNvSpPr/>
              <p:nvPr/>
            </p:nvSpPr>
            <p:spPr>
              <a:xfrm>
                <a:off x="3658997" y="3876756"/>
                <a:ext cx="14583" cy="14583"/>
              </a:xfrm>
              <a:custGeom>
                <a:rect b="b" l="l" r="r" t="t"/>
                <a:pathLst>
                  <a:path extrusionOk="0" h="411" w="411">
                    <a:moveTo>
                      <a:pt x="206" y="0"/>
                    </a:moveTo>
                    <a:cubicBezTo>
                      <a:pt x="85" y="0"/>
                      <a:pt x="1" y="92"/>
                      <a:pt x="1" y="205"/>
                    </a:cubicBezTo>
                    <a:cubicBezTo>
                      <a:pt x="1" y="326"/>
                      <a:pt x="85" y="411"/>
                      <a:pt x="206" y="411"/>
                    </a:cubicBezTo>
                    <a:cubicBezTo>
                      <a:pt x="326" y="411"/>
                      <a:pt x="411" y="326"/>
                      <a:pt x="411" y="205"/>
                    </a:cubicBezTo>
                    <a:cubicBezTo>
                      <a:pt x="411" y="92"/>
                      <a:pt x="326"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0"/>
              <p:cNvSpPr/>
              <p:nvPr/>
            </p:nvSpPr>
            <p:spPr>
              <a:xfrm>
                <a:off x="3699659" y="4039900"/>
                <a:ext cx="14832" cy="14583"/>
              </a:xfrm>
              <a:custGeom>
                <a:rect b="b" l="l" r="r" t="t"/>
                <a:pathLst>
                  <a:path extrusionOk="0" h="411" w="418">
                    <a:moveTo>
                      <a:pt x="213" y="1"/>
                    </a:moveTo>
                    <a:cubicBezTo>
                      <a:pt x="93" y="1"/>
                      <a:pt x="1" y="93"/>
                      <a:pt x="1" y="206"/>
                    </a:cubicBezTo>
                    <a:cubicBezTo>
                      <a:pt x="1" y="326"/>
                      <a:pt x="93" y="411"/>
                      <a:pt x="213" y="411"/>
                    </a:cubicBezTo>
                    <a:cubicBezTo>
                      <a:pt x="326" y="411"/>
                      <a:pt x="418" y="326"/>
                      <a:pt x="418" y="206"/>
                    </a:cubicBezTo>
                    <a:cubicBezTo>
                      <a:pt x="418" y="93"/>
                      <a:pt x="32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0"/>
              <p:cNvSpPr/>
              <p:nvPr/>
            </p:nvSpPr>
            <p:spPr>
              <a:xfrm>
                <a:off x="3574161" y="3862173"/>
                <a:ext cx="15861" cy="14619"/>
              </a:xfrm>
              <a:custGeom>
                <a:rect b="b" l="l" r="r" t="t"/>
                <a:pathLst>
                  <a:path extrusionOk="0" h="412" w="447">
                    <a:moveTo>
                      <a:pt x="241" y="1"/>
                    </a:moveTo>
                    <a:cubicBezTo>
                      <a:pt x="121" y="1"/>
                      <a:pt x="0" y="86"/>
                      <a:pt x="0" y="206"/>
                    </a:cubicBezTo>
                    <a:cubicBezTo>
                      <a:pt x="0" y="326"/>
                      <a:pt x="121" y="411"/>
                      <a:pt x="241" y="411"/>
                    </a:cubicBezTo>
                    <a:cubicBezTo>
                      <a:pt x="326" y="411"/>
                      <a:pt x="446" y="326"/>
                      <a:pt x="446" y="206"/>
                    </a:cubicBezTo>
                    <a:cubicBezTo>
                      <a:pt x="446" y="86"/>
                      <a:pt x="326" y="1"/>
                      <a:pt x="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0"/>
              <p:cNvSpPr/>
              <p:nvPr/>
            </p:nvSpPr>
            <p:spPr>
              <a:xfrm>
                <a:off x="3748872" y="3880020"/>
                <a:ext cx="15825" cy="14583"/>
              </a:xfrm>
              <a:custGeom>
                <a:rect b="b" l="l" r="r" t="t"/>
                <a:pathLst>
                  <a:path extrusionOk="0" h="411" w="446">
                    <a:moveTo>
                      <a:pt x="205" y="0"/>
                    </a:moveTo>
                    <a:cubicBezTo>
                      <a:pt x="120" y="0"/>
                      <a:pt x="0" y="85"/>
                      <a:pt x="0" y="205"/>
                    </a:cubicBezTo>
                    <a:cubicBezTo>
                      <a:pt x="0" y="319"/>
                      <a:pt x="120" y="411"/>
                      <a:pt x="205" y="411"/>
                    </a:cubicBezTo>
                    <a:cubicBezTo>
                      <a:pt x="326" y="411"/>
                      <a:pt x="446" y="319"/>
                      <a:pt x="446" y="205"/>
                    </a:cubicBezTo>
                    <a:cubicBezTo>
                      <a:pt x="446" y="85"/>
                      <a:pt x="326" y="0"/>
                      <a:pt x="2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0"/>
              <p:cNvSpPr/>
              <p:nvPr/>
            </p:nvSpPr>
            <p:spPr>
              <a:xfrm>
                <a:off x="3489573" y="3852664"/>
                <a:ext cx="14583" cy="15825"/>
              </a:xfrm>
              <a:custGeom>
                <a:rect b="b" l="l" r="r" t="t"/>
                <a:pathLst>
                  <a:path extrusionOk="0" h="446" w="411">
                    <a:moveTo>
                      <a:pt x="206" y="0"/>
                    </a:moveTo>
                    <a:cubicBezTo>
                      <a:pt x="85" y="0"/>
                      <a:pt x="0" y="120"/>
                      <a:pt x="0" y="241"/>
                    </a:cubicBezTo>
                    <a:cubicBezTo>
                      <a:pt x="0" y="326"/>
                      <a:pt x="85" y="446"/>
                      <a:pt x="206" y="446"/>
                    </a:cubicBezTo>
                    <a:cubicBezTo>
                      <a:pt x="326" y="446"/>
                      <a:pt x="411" y="326"/>
                      <a:pt x="411" y="241"/>
                    </a:cubicBezTo>
                    <a:cubicBezTo>
                      <a:pt x="411" y="120"/>
                      <a:pt x="326"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0"/>
              <p:cNvSpPr/>
              <p:nvPr/>
            </p:nvSpPr>
            <p:spPr>
              <a:xfrm>
                <a:off x="3614077" y="4040893"/>
                <a:ext cx="14583" cy="14867"/>
              </a:xfrm>
              <a:custGeom>
                <a:rect b="b" l="l" r="r" t="t"/>
                <a:pathLst>
                  <a:path extrusionOk="0" h="419" w="411">
                    <a:moveTo>
                      <a:pt x="205" y="1"/>
                    </a:moveTo>
                    <a:cubicBezTo>
                      <a:pt x="85" y="1"/>
                      <a:pt x="0" y="93"/>
                      <a:pt x="0" y="206"/>
                    </a:cubicBezTo>
                    <a:cubicBezTo>
                      <a:pt x="0" y="326"/>
                      <a:pt x="85" y="418"/>
                      <a:pt x="205" y="418"/>
                    </a:cubicBezTo>
                    <a:cubicBezTo>
                      <a:pt x="326" y="418"/>
                      <a:pt x="411" y="326"/>
                      <a:pt x="411" y="206"/>
                    </a:cubicBezTo>
                    <a:cubicBezTo>
                      <a:pt x="411" y="93"/>
                      <a:pt x="326" y="1"/>
                      <a:pt x="2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0"/>
              <p:cNvSpPr/>
              <p:nvPr/>
            </p:nvSpPr>
            <p:spPr>
              <a:xfrm>
                <a:off x="3571145" y="4002254"/>
                <a:ext cx="14583" cy="14583"/>
              </a:xfrm>
              <a:custGeom>
                <a:rect b="b" l="l" r="r" t="t"/>
                <a:pathLst>
                  <a:path extrusionOk="0" h="411" w="411">
                    <a:moveTo>
                      <a:pt x="206" y="0"/>
                    </a:moveTo>
                    <a:cubicBezTo>
                      <a:pt x="85" y="0"/>
                      <a:pt x="1" y="92"/>
                      <a:pt x="1" y="206"/>
                    </a:cubicBezTo>
                    <a:cubicBezTo>
                      <a:pt x="1" y="326"/>
                      <a:pt x="85" y="411"/>
                      <a:pt x="206" y="411"/>
                    </a:cubicBezTo>
                    <a:cubicBezTo>
                      <a:pt x="326" y="411"/>
                      <a:pt x="411" y="326"/>
                      <a:pt x="411" y="206"/>
                    </a:cubicBezTo>
                    <a:cubicBezTo>
                      <a:pt x="411" y="92"/>
                      <a:pt x="326"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0"/>
              <p:cNvSpPr/>
              <p:nvPr/>
            </p:nvSpPr>
            <p:spPr>
              <a:xfrm>
                <a:off x="3537757" y="4039900"/>
                <a:ext cx="14583" cy="14583"/>
              </a:xfrm>
              <a:custGeom>
                <a:rect b="b" l="l" r="r" t="t"/>
                <a:pathLst>
                  <a:path extrusionOk="0" h="411" w="411">
                    <a:moveTo>
                      <a:pt x="206" y="1"/>
                    </a:moveTo>
                    <a:cubicBezTo>
                      <a:pt x="86" y="1"/>
                      <a:pt x="1" y="93"/>
                      <a:pt x="1" y="206"/>
                    </a:cubicBezTo>
                    <a:cubicBezTo>
                      <a:pt x="1" y="326"/>
                      <a:pt x="86" y="411"/>
                      <a:pt x="206" y="411"/>
                    </a:cubicBezTo>
                    <a:cubicBezTo>
                      <a:pt x="319" y="411"/>
                      <a:pt x="411" y="326"/>
                      <a:pt x="411" y="206"/>
                    </a:cubicBezTo>
                    <a:cubicBezTo>
                      <a:pt x="411" y="93"/>
                      <a:pt x="319" y="1"/>
                      <a:pt x="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0"/>
              <p:cNvSpPr/>
              <p:nvPr/>
            </p:nvSpPr>
            <p:spPr>
              <a:xfrm>
                <a:off x="3514658" y="4645605"/>
                <a:ext cx="111983" cy="4045"/>
              </a:xfrm>
              <a:custGeom>
                <a:rect b="b" l="l" r="r" t="t"/>
                <a:pathLst>
                  <a:path extrusionOk="0" h="114" w="3156">
                    <a:moveTo>
                      <a:pt x="1" y="0"/>
                    </a:moveTo>
                    <a:lnTo>
                      <a:pt x="1" y="57"/>
                    </a:lnTo>
                    <a:cubicBezTo>
                      <a:pt x="680" y="85"/>
                      <a:pt x="1387" y="113"/>
                      <a:pt x="2067" y="113"/>
                    </a:cubicBezTo>
                    <a:lnTo>
                      <a:pt x="3156" y="113"/>
                    </a:lnTo>
                    <a:lnTo>
                      <a:pt x="3156" y="57"/>
                    </a:lnTo>
                    <a:cubicBezTo>
                      <a:pt x="2872" y="64"/>
                      <a:pt x="2587" y="68"/>
                      <a:pt x="2304" y="68"/>
                    </a:cubicBezTo>
                    <a:cubicBezTo>
                      <a:pt x="1528" y="68"/>
                      <a:pt x="757" y="42"/>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0"/>
              <p:cNvSpPr/>
              <p:nvPr/>
            </p:nvSpPr>
            <p:spPr>
              <a:xfrm>
                <a:off x="3868090" y="4402592"/>
                <a:ext cx="109996" cy="9580"/>
              </a:xfrm>
              <a:custGeom>
                <a:rect b="b" l="l" r="r" t="t"/>
                <a:pathLst>
                  <a:path extrusionOk="0" h="270" w="3100">
                    <a:moveTo>
                      <a:pt x="2926" y="0"/>
                    </a:moveTo>
                    <a:cubicBezTo>
                      <a:pt x="2678" y="0"/>
                      <a:pt x="2414" y="42"/>
                      <a:pt x="2151" y="65"/>
                    </a:cubicBezTo>
                    <a:cubicBezTo>
                      <a:pt x="2066" y="93"/>
                      <a:pt x="2010" y="93"/>
                      <a:pt x="1918" y="128"/>
                    </a:cubicBezTo>
                    <a:cubicBezTo>
                      <a:pt x="1267" y="213"/>
                      <a:pt x="623" y="213"/>
                      <a:pt x="1" y="213"/>
                    </a:cubicBezTo>
                    <a:lnTo>
                      <a:pt x="1" y="270"/>
                    </a:lnTo>
                    <a:cubicBezTo>
                      <a:pt x="651" y="270"/>
                      <a:pt x="1302" y="270"/>
                      <a:pt x="1918" y="185"/>
                    </a:cubicBezTo>
                    <a:cubicBezTo>
                      <a:pt x="2010" y="157"/>
                      <a:pt x="2095" y="157"/>
                      <a:pt x="2151" y="128"/>
                    </a:cubicBezTo>
                    <a:cubicBezTo>
                      <a:pt x="2415" y="100"/>
                      <a:pt x="2679" y="57"/>
                      <a:pt x="2928" y="57"/>
                    </a:cubicBezTo>
                    <a:cubicBezTo>
                      <a:pt x="2986" y="57"/>
                      <a:pt x="3043" y="59"/>
                      <a:pt x="3099" y="65"/>
                    </a:cubicBezTo>
                    <a:lnTo>
                      <a:pt x="3099" y="8"/>
                    </a:lnTo>
                    <a:cubicBezTo>
                      <a:pt x="3042" y="3"/>
                      <a:pt x="2985" y="0"/>
                      <a:pt x="2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40"/>
            <p:cNvGrpSpPr/>
            <p:nvPr/>
          </p:nvGrpSpPr>
          <p:grpSpPr>
            <a:xfrm>
              <a:off x="520010" y="1168622"/>
              <a:ext cx="4279321" cy="3269905"/>
              <a:chOff x="3245850" y="1388754"/>
              <a:chExt cx="1339926" cy="1023893"/>
            </a:xfrm>
          </p:grpSpPr>
          <p:grpSp>
            <p:nvGrpSpPr>
              <p:cNvPr id="868" name="Google Shape;868;p40"/>
              <p:cNvGrpSpPr/>
              <p:nvPr/>
            </p:nvGrpSpPr>
            <p:grpSpPr>
              <a:xfrm>
                <a:off x="3889166" y="1636096"/>
                <a:ext cx="633844" cy="776551"/>
                <a:chOff x="3889166" y="1636096"/>
                <a:chExt cx="633844" cy="776551"/>
              </a:xfrm>
            </p:grpSpPr>
            <p:sp>
              <p:nvSpPr>
                <p:cNvPr id="869" name="Google Shape;869;p40"/>
                <p:cNvSpPr/>
                <p:nvPr/>
              </p:nvSpPr>
              <p:spPr>
                <a:xfrm>
                  <a:off x="3889166" y="1636096"/>
                  <a:ext cx="51237" cy="78984"/>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0"/>
                <p:cNvSpPr/>
                <p:nvPr/>
              </p:nvSpPr>
              <p:spPr>
                <a:xfrm>
                  <a:off x="3935114" y="1636096"/>
                  <a:ext cx="52230" cy="78984"/>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0"/>
                <p:cNvSpPr/>
                <p:nvPr/>
              </p:nvSpPr>
              <p:spPr>
                <a:xfrm>
                  <a:off x="4470495" y="2333663"/>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0"/>
                <p:cNvSpPr/>
                <p:nvPr/>
              </p:nvSpPr>
              <p:spPr>
                <a:xfrm>
                  <a:off x="4424582" y="2333663"/>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 name="Google Shape;873;p40"/>
              <p:cNvSpPr/>
              <p:nvPr/>
            </p:nvSpPr>
            <p:spPr>
              <a:xfrm>
                <a:off x="4473760" y="1552892"/>
                <a:ext cx="16606" cy="71071"/>
              </a:xfrm>
              <a:custGeom>
                <a:rect b="b" l="l" r="r" t="t"/>
                <a:pathLst>
                  <a:path extrusionOk="0" h="2003" w="468">
                    <a:moveTo>
                      <a:pt x="1" y="1"/>
                    </a:moveTo>
                    <a:lnTo>
                      <a:pt x="1" y="29"/>
                    </a:lnTo>
                    <a:cubicBezTo>
                      <a:pt x="383" y="588"/>
                      <a:pt x="411" y="1387"/>
                      <a:pt x="58" y="1946"/>
                    </a:cubicBezTo>
                    <a:cubicBezTo>
                      <a:pt x="58" y="1974"/>
                      <a:pt x="58" y="1974"/>
                      <a:pt x="86" y="2003"/>
                    </a:cubicBezTo>
                    <a:cubicBezTo>
                      <a:pt x="86" y="2003"/>
                      <a:pt x="114" y="2003"/>
                      <a:pt x="114" y="1974"/>
                    </a:cubicBezTo>
                    <a:cubicBezTo>
                      <a:pt x="468" y="1387"/>
                      <a:pt x="440" y="560"/>
                      <a:pt x="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0"/>
              <p:cNvSpPr/>
              <p:nvPr/>
            </p:nvSpPr>
            <p:spPr>
              <a:xfrm>
                <a:off x="3372342" y="1752689"/>
                <a:ext cx="40947" cy="59540"/>
              </a:xfrm>
              <a:custGeom>
                <a:rect b="b" l="l" r="r" t="t"/>
                <a:pathLst>
                  <a:path extrusionOk="0" h="1678" w="1154">
                    <a:moveTo>
                      <a:pt x="595" y="58"/>
                    </a:moveTo>
                    <a:cubicBezTo>
                      <a:pt x="857" y="58"/>
                      <a:pt x="1090" y="411"/>
                      <a:pt x="1090" y="850"/>
                    </a:cubicBezTo>
                    <a:cubicBezTo>
                      <a:pt x="1090" y="1267"/>
                      <a:pt x="857" y="1621"/>
                      <a:pt x="595" y="1621"/>
                    </a:cubicBezTo>
                    <a:cubicBezTo>
                      <a:pt x="298" y="1621"/>
                      <a:pt x="64" y="1267"/>
                      <a:pt x="64" y="850"/>
                    </a:cubicBezTo>
                    <a:cubicBezTo>
                      <a:pt x="64" y="411"/>
                      <a:pt x="298" y="58"/>
                      <a:pt x="595" y="58"/>
                    </a:cubicBezTo>
                    <a:close/>
                    <a:moveTo>
                      <a:pt x="595" y="1"/>
                    </a:moveTo>
                    <a:cubicBezTo>
                      <a:pt x="269" y="1"/>
                      <a:pt x="1" y="383"/>
                      <a:pt x="1" y="850"/>
                    </a:cubicBezTo>
                    <a:cubicBezTo>
                      <a:pt x="1" y="1296"/>
                      <a:pt x="269" y="1678"/>
                      <a:pt x="595" y="1678"/>
                    </a:cubicBezTo>
                    <a:cubicBezTo>
                      <a:pt x="885" y="1678"/>
                      <a:pt x="1154" y="1296"/>
                      <a:pt x="1154" y="850"/>
                    </a:cubicBezTo>
                    <a:cubicBezTo>
                      <a:pt x="1154" y="383"/>
                      <a:pt x="885" y="1"/>
                      <a:pt x="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0"/>
              <p:cNvSpPr/>
              <p:nvPr/>
            </p:nvSpPr>
            <p:spPr>
              <a:xfrm>
                <a:off x="4551074" y="1770287"/>
                <a:ext cx="34702" cy="52479"/>
              </a:xfrm>
              <a:custGeom>
                <a:rect b="b" l="l" r="r" t="t"/>
                <a:pathLst>
                  <a:path extrusionOk="0" h="1479" w="978">
                    <a:moveTo>
                      <a:pt x="475" y="64"/>
                    </a:moveTo>
                    <a:cubicBezTo>
                      <a:pt x="737" y="64"/>
                      <a:pt x="913" y="389"/>
                      <a:pt x="913" y="743"/>
                    </a:cubicBezTo>
                    <a:cubicBezTo>
                      <a:pt x="913" y="1125"/>
                      <a:pt x="737" y="1415"/>
                      <a:pt x="475" y="1415"/>
                    </a:cubicBezTo>
                    <a:cubicBezTo>
                      <a:pt x="234" y="1415"/>
                      <a:pt x="57" y="1125"/>
                      <a:pt x="57" y="743"/>
                    </a:cubicBezTo>
                    <a:cubicBezTo>
                      <a:pt x="57" y="389"/>
                      <a:pt x="234" y="64"/>
                      <a:pt x="475" y="64"/>
                    </a:cubicBezTo>
                    <a:close/>
                    <a:moveTo>
                      <a:pt x="475" y="0"/>
                    </a:moveTo>
                    <a:cubicBezTo>
                      <a:pt x="206" y="0"/>
                      <a:pt x="1" y="354"/>
                      <a:pt x="1" y="743"/>
                    </a:cubicBezTo>
                    <a:cubicBezTo>
                      <a:pt x="1" y="1153"/>
                      <a:pt x="206" y="1479"/>
                      <a:pt x="475" y="1479"/>
                    </a:cubicBezTo>
                    <a:cubicBezTo>
                      <a:pt x="765" y="1479"/>
                      <a:pt x="977" y="1153"/>
                      <a:pt x="977" y="743"/>
                    </a:cubicBezTo>
                    <a:cubicBezTo>
                      <a:pt x="977" y="354"/>
                      <a:pt x="765" y="0"/>
                      <a:pt x="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0"/>
              <p:cNvSpPr/>
              <p:nvPr/>
            </p:nvSpPr>
            <p:spPr>
              <a:xfrm>
                <a:off x="3997846" y="1767271"/>
                <a:ext cx="35695" cy="52230"/>
              </a:xfrm>
              <a:custGeom>
                <a:rect b="b" l="l" r="r" t="t"/>
                <a:pathLst>
                  <a:path extrusionOk="0" h="1472" w="1006">
                    <a:moveTo>
                      <a:pt x="503" y="57"/>
                    </a:moveTo>
                    <a:cubicBezTo>
                      <a:pt x="737" y="57"/>
                      <a:pt x="942" y="354"/>
                      <a:pt x="942" y="736"/>
                    </a:cubicBezTo>
                    <a:cubicBezTo>
                      <a:pt x="942" y="1090"/>
                      <a:pt x="737" y="1415"/>
                      <a:pt x="503" y="1415"/>
                    </a:cubicBezTo>
                    <a:cubicBezTo>
                      <a:pt x="263" y="1415"/>
                      <a:pt x="58" y="1090"/>
                      <a:pt x="58" y="736"/>
                    </a:cubicBezTo>
                    <a:cubicBezTo>
                      <a:pt x="58" y="354"/>
                      <a:pt x="263" y="57"/>
                      <a:pt x="503" y="57"/>
                    </a:cubicBezTo>
                    <a:close/>
                    <a:moveTo>
                      <a:pt x="503" y="0"/>
                    </a:moveTo>
                    <a:cubicBezTo>
                      <a:pt x="234" y="0"/>
                      <a:pt x="1" y="326"/>
                      <a:pt x="1" y="736"/>
                    </a:cubicBezTo>
                    <a:cubicBezTo>
                      <a:pt x="1" y="1118"/>
                      <a:pt x="234" y="1472"/>
                      <a:pt x="503" y="1472"/>
                    </a:cubicBezTo>
                    <a:cubicBezTo>
                      <a:pt x="765" y="1472"/>
                      <a:pt x="1006" y="1118"/>
                      <a:pt x="1006" y="736"/>
                    </a:cubicBezTo>
                    <a:cubicBezTo>
                      <a:pt x="1006" y="326"/>
                      <a:pt x="765" y="0"/>
                      <a:pt x="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0"/>
              <p:cNvSpPr/>
              <p:nvPr/>
            </p:nvSpPr>
            <p:spPr>
              <a:xfrm>
                <a:off x="4298055" y="2172613"/>
                <a:ext cx="48008" cy="124827"/>
              </a:xfrm>
              <a:custGeom>
                <a:rect b="b" l="l" r="r" t="t"/>
                <a:pathLst>
                  <a:path extrusionOk="0" h="3518" w="1353">
                    <a:moveTo>
                      <a:pt x="857" y="72"/>
                    </a:moveTo>
                    <a:cubicBezTo>
                      <a:pt x="1119" y="129"/>
                      <a:pt x="1211" y="454"/>
                      <a:pt x="1239" y="574"/>
                    </a:cubicBezTo>
                    <a:cubicBezTo>
                      <a:pt x="1295" y="836"/>
                      <a:pt x="1295" y="1077"/>
                      <a:pt x="1239" y="1338"/>
                    </a:cubicBezTo>
                    <a:cubicBezTo>
                      <a:pt x="1211" y="1430"/>
                      <a:pt x="1175" y="1544"/>
                      <a:pt x="1147" y="1636"/>
                    </a:cubicBezTo>
                    <a:cubicBezTo>
                      <a:pt x="1090" y="1841"/>
                      <a:pt x="998" y="2074"/>
                      <a:pt x="1034" y="2279"/>
                    </a:cubicBezTo>
                    <a:cubicBezTo>
                      <a:pt x="1034" y="2400"/>
                      <a:pt x="1062" y="2492"/>
                      <a:pt x="1090" y="2605"/>
                    </a:cubicBezTo>
                    <a:cubicBezTo>
                      <a:pt x="1090" y="2725"/>
                      <a:pt x="1147" y="2845"/>
                      <a:pt x="1119" y="2958"/>
                    </a:cubicBezTo>
                    <a:cubicBezTo>
                      <a:pt x="1119" y="3199"/>
                      <a:pt x="913" y="3461"/>
                      <a:pt x="680" y="3461"/>
                    </a:cubicBezTo>
                    <a:lnTo>
                      <a:pt x="560" y="3461"/>
                    </a:lnTo>
                    <a:cubicBezTo>
                      <a:pt x="263" y="3376"/>
                      <a:pt x="86" y="2987"/>
                      <a:pt x="86" y="2753"/>
                    </a:cubicBezTo>
                    <a:cubicBezTo>
                      <a:pt x="57" y="2548"/>
                      <a:pt x="149" y="2343"/>
                      <a:pt x="206" y="2138"/>
                    </a:cubicBezTo>
                    <a:cubicBezTo>
                      <a:pt x="263" y="1961"/>
                      <a:pt x="326" y="1784"/>
                      <a:pt x="326" y="1607"/>
                    </a:cubicBezTo>
                    <a:cubicBezTo>
                      <a:pt x="326" y="1430"/>
                      <a:pt x="291" y="1282"/>
                      <a:pt x="263" y="1105"/>
                    </a:cubicBezTo>
                    <a:cubicBezTo>
                      <a:pt x="263" y="1077"/>
                      <a:pt x="234" y="1013"/>
                      <a:pt x="234" y="956"/>
                    </a:cubicBezTo>
                    <a:cubicBezTo>
                      <a:pt x="206" y="780"/>
                      <a:pt x="178" y="546"/>
                      <a:pt x="291" y="334"/>
                    </a:cubicBezTo>
                    <a:cubicBezTo>
                      <a:pt x="383" y="192"/>
                      <a:pt x="560" y="72"/>
                      <a:pt x="737" y="72"/>
                    </a:cubicBezTo>
                    <a:close/>
                    <a:moveTo>
                      <a:pt x="741" y="1"/>
                    </a:moveTo>
                    <a:cubicBezTo>
                      <a:pt x="537" y="1"/>
                      <a:pt x="335" y="133"/>
                      <a:pt x="234" y="306"/>
                    </a:cubicBezTo>
                    <a:cubicBezTo>
                      <a:pt x="114" y="546"/>
                      <a:pt x="149" y="780"/>
                      <a:pt x="178" y="956"/>
                    </a:cubicBezTo>
                    <a:cubicBezTo>
                      <a:pt x="178" y="1013"/>
                      <a:pt x="206" y="1077"/>
                      <a:pt x="206" y="1133"/>
                    </a:cubicBezTo>
                    <a:cubicBezTo>
                      <a:pt x="234" y="1282"/>
                      <a:pt x="263" y="1430"/>
                      <a:pt x="263" y="1572"/>
                    </a:cubicBezTo>
                    <a:cubicBezTo>
                      <a:pt x="263" y="1784"/>
                      <a:pt x="206" y="1961"/>
                      <a:pt x="149" y="2138"/>
                    </a:cubicBezTo>
                    <a:cubicBezTo>
                      <a:pt x="86" y="2343"/>
                      <a:pt x="1" y="2548"/>
                      <a:pt x="29" y="2753"/>
                    </a:cubicBezTo>
                    <a:cubicBezTo>
                      <a:pt x="29" y="3022"/>
                      <a:pt x="234" y="3432"/>
                      <a:pt x="531" y="3517"/>
                    </a:cubicBezTo>
                    <a:lnTo>
                      <a:pt x="680" y="3517"/>
                    </a:lnTo>
                    <a:cubicBezTo>
                      <a:pt x="970" y="3517"/>
                      <a:pt x="1175" y="3227"/>
                      <a:pt x="1175" y="2958"/>
                    </a:cubicBezTo>
                    <a:cubicBezTo>
                      <a:pt x="1211" y="2845"/>
                      <a:pt x="1147" y="2725"/>
                      <a:pt x="1119" y="2576"/>
                    </a:cubicBezTo>
                    <a:cubicBezTo>
                      <a:pt x="1119" y="2492"/>
                      <a:pt x="1090" y="2371"/>
                      <a:pt x="1090" y="2279"/>
                    </a:cubicBezTo>
                    <a:cubicBezTo>
                      <a:pt x="1062" y="2074"/>
                      <a:pt x="1147" y="1869"/>
                      <a:pt x="1211" y="1664"/>
                    </a:cubicBezTo>
                    <a:cubicBezTo>
                      <a:pt x="1239" y="1544"/>
                      <a:pt x="1267" y="1459"/>
                      <a:pt x="1295" y="1338"/>
                    </a:cubicBezTo>
                    <a:cubicBezTo>
                      <a:pt x="1352" y="1105"/>
                      <a:pt x="1352" y="836"/>
                      <a:pt x="1295" y="574"/>
                    </a:cubicBezTo>
                    <a:cubicBezTo>
                      <a:pt x="1267" y="426"/>
                      <a:pt x="1175" y="100"/>
                      <a:pt x="857" y="16"/>
                    </a:cubicBezTo>
                    <a:cubicBezTo>
                      <a:pt x="819" y="5"/>
                      <a:pt x="780" y="1"/>
                      <a:pt x="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0"/>
              <p:cNvSpPr/>
              <p:nvPr/>
            </p:nvSpPr>
            <p:spPr>
              <a:xfrm>
                <a:off x="4346026" y="1562188"/>
                <a:ext cx="104709" cy="53508"/>
              </a:xfrm>
              <a:custGeom>
                <a:rect b="b" l="l" r="r" t="t"/>
                <a:pathLst>
                  <a:path extrusionOk="0" h="1508" w="2951">
                    <a:moveTo>
                      <a:pt x="1479" y="64"/>
                    </a:moveTo>
                    <a:cubicBezTo>
                      <a:pt x="2186" y="64"/>
                      <a:pt x="2773" y="651"/>
                      <a:pt x="2893" y="772"/>
                    </a:cubicBezTo>
                    <a:cubicBezTo>
                      <a:pt x="2773" y="885"/>
                      <a:pt x="2186" y="1444"/>
                      <a:pt x="1479" y="1444"/>
                    </a:cubicBezTo>
                    <a:cubicBezTo>
                      <a:pt x="799" y="1444"/>
                      <a:pt x="212" y="885"/>
                      <a:pt x="92" y="772"/>
                    </a:cubicBezTo>
                    <a:cubicBezTo>
                      <a:pt x="212" y="651"/>
                      <a:pt x="799" y="64"/>
                      <a:pt x="1479" y="64"/>
                    </a:cubicBezTo>
                    <a:close/>
                    <a:moveTo>
                      <a:pt x="1479" y="0"/>
                    </a:moveTo>
                    <a:cubicBezTo>
                      <a:pt x="679" y="0"/>
                      <a:pt x="35" y="736"/>
                      <a:pt x="35" y="736"/>
                    </a:cubicBezTo>
                    <a:lnTo>
                      <a:pt x="0" y="772"/>
                    </a:lnTo>
                    <a:lnTo>
                      <a:pt x="35" y="772"/>
                    </a:lnTo>
                    <a:cubicBezTo>
                      <a:pt x="35" y="800"/>
                      <a:pt x="679" y="1507"/>
                      <a:pt x="1479" y="1507"/>
                    </a:cubicBezTo>
                    <a:cubicBezTo>
                      <a:pt x="2271" y="1507"/>
                      <a:pt x="2922" y="800"/>
                      <a:pt x="2950" y="772"/>
                    </a:cubicBezTo>
                    <a:lnTo>
                      <a:pt x="2950" y="736"/>
                    </a:lnTo>
                    <a:cubicBezTo>
                      <a:pt x="2922" y="736"/>
                      <a:pt x="2271"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0"/>
              <p:cNvSpPr/>
              <p:nvPr/>
            </p:nvSpPr>
            <p:spPr>
              <a:xfrm>
                <a:off x="4376398" y="1563182"/>
                <a:ext cx="43963" cy="51521"/>
              </a:xfrm>
              <a:custGeom>
                <a:rect b="b" l="l" r="r" t="t"/>
                <a:pathLst>
                  <a:path extrusionOk="0" h="1452" w="1239">
                    <a:moveTo>
                      <a:pt x="623" y="1"/>
                    </a:moveTo>
                    <a:cubicBezTo>
                      <a:pt x="269" y="1"/>
                      <a:pt x="0" y="326"/>
                      <a:pt x="0" y="744"/>
                    </a:cubicBezTo>
                    <a:cubicBezTo>
                      <a:pt x="0" y="1126"/>
                      <a:pt x="269" y="1451"/>
                      <a:pt x="623" y="1451"/>
                    </a:cubicBezTo>
                    <a:cubicBezTo>
                      <a:pt x="976" y="1451"/>
                      <a:pt x="1238" y="1126"/>
                      <a:pt x="1238" y="744"/>
                    </a:cubicBezTo>
                    <a:cubicBezTo>
                      <a:pt x="1238" y="326"/>
                      <a:pt x="976" y="1"/>
                      <a:pt x="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0"/>
              <p:cNvSpPr/>
              <p:nvPr/>
            </p:nvSpPr>
            <p:spPr>
              <a:xfrm>
                <a:off x="4306358" y="1388754"/>
                <a:ext cx="17848" cy="44956"/>
              </a:xfrm>
              <a:custGeom>
                <a:rect b="b" l="l" r="r" t="t"/>
                <a:pathLst>
                  <a:path extrusionOk="0" h="1267" w="503">
                    <a:moveTo>
                      <a:pt x="503" y="0"/>
                    </a:moveTo>
                    <a:cubicBezTo>
                      <a:pt x="474" y="0"/>
                      <a:pt x="474" y="0"/>
                      <a:pt x="446" y="28"/>
                    </a:cubicBezTo>
                    <a:lnTo>
                      <a:pt x="29" y="1238"/>
                    </a:lnTo>
                    <a:cubicBezTo>
                      <a:pt x="0" y="1238"/>
                      <a:pt x="29" y="1266"/>
                      <a:pt x="29" y="1266"/>
                    </a:cubicBezTo>
                    <a:lnTo>
                      <a:pt x="57" y="1266"/>
                    </a:lnTo>
                    <a:lnTo>
                      <a:pt x="57" y="1238"/>
                    </a:lnTo>
                    <a:lnTo>
                      <a:pt x="503" y="28"/>
                    </a:lnTo>
                    <a:lnTo>
                      <a:pt x="5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0"/>
              <p:cNvSpPr/>
              <p:nvPr/>
            </p:nvSpPr>
            <p:spPr>
              <a:xfrm>
                <a:off x="4326192" y="1388754"/>
                <a:ext cx="17848" cy="44956"/>
              </a:xfrm>
              <a:custGeom>
                <a:rect b="b" l="l" r="r" t="t"/>
                <a:pathLst>
                  <a:path extrusionOk="0" h="1267" w="503">
                    <a:moveTo>
                      <a:pt x="502" y="0"/>
                    </a:moveTo>
                    <a:cubicBezTo>
                      <a:pt x="474" y="0"/>
                      <a:pt x="446" y="0"/>
                      <a:pt x="446" y="28"/>
                    </a:cubicBezTo>
                    <a:lnTo>
                      <a:pt x="0" y="1238"/>
                    </a:lnTo>
                    <a:lnTo>
                      <a:pt x="28" y="1266"/>
                    </a:lnTo>
                    <a:cubicBezTo>
                      <a:pt x="64" y="1266"/>
                      <a:pt x="64" y="1266"/>
                      <a:pt x="64" y="1238"/>
                    </a:cubicBezTo>
                    <a:lnTo>
                      <a:pt x="502" y="28"/>
                    </a:lnTo>
                    <a:lnTo>
                      <a:pt x="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0"/>
              <p:cNvSpPr/>
              <p:nvPr/>
            </p:nvSpPr>
            <p:spPr>
              <a:xfrm>
                <a:off x="3872348" y="1550657"/>
                <a:ext cx="17883" cy="45205"/>
              </a:xfrm>
              <a:custGeom>
                <a:rect b="b" l="l" r="r" t="t"/>
                <a:pathLst>
                  <a:path extrusionOk="0" h="1274" w="504">
                    <a:moveTo>
                      <a:pt x="475" y="0"/>
                    </a:moveTo>
                    <a:cubicBezTo>
                      <a:pt x="475" y="0"/>
                      <a:pt x="439" y="0"/>
                      <a:pt x="439" y="35"/>
                    </a:cubicBezTo>
                    <a:lnTo>
                      <a:pt x="1" y="1238"/>
                    </a:lnTo>
                    <a:cubicBezTo>
                      <a:pt x="1" y="1238"/>
                      <a:pt x="1" y="1273"/>
                      <a:pt x="29" y="1273"/>
                    </a:cubicBezTo>
                    <a:cubicBezTo>
                      <a:pt x="57" y="1273"/>
                      <a:pt x="57" y="1273"/>
                      <a:pt x="57" y="1238"/>
                    </a:cubicBezTo>
                    <a:lnTo>
                      <a:pt x="503" y="35"/>
                    </a:lnTo>
                    <a:cubicBezTo>
                      <a:pt x="503" y="35"/>
                      <a:pt x="503" y="0"/>
                      <a:pt x="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0"/>
              <p:cNvSpPr/>
              <p:nvPr/>
            </p:nvSpPr>
            <p:spPr>
              <a:xfrm>
                <a:off x="4058590" y="1767271"/>
                <a:ext cx="17635" cy="44956"/>
              </a:xfrm>
              <a:custGeom>
                <a:rect b="b" l="l" r="r" t="t"/>
                <a:pathLst>
                  <a:path extrusionOk="0" h="1267" w="497">
                    <a:moveTo>
                      <a:pt x="468" y="0"/>
                    </a:moveTo>
                    <a:cubicBezTo>
                      <a:pt x="440" y="0"/>
                      <a:pt x="440" y="29"/>
                      <a:pt x="440" y="29"/>
                    </a:cubicBezTo>
                    <a:lnTo>
                      <a:pt x="1" y="1238"/>
                    </a:lnTo>
                    <a:lnTo>
                      <a:pt x="1" y="1267"/>
                    </a:lnTo>
                    <a:lnTo>
                      <a:pt x="58" y="1267"/>
                    </a:lnTo>
                    <a:lnTo>
                      <a:pt x="496" y="57"/>
                    </a:lnTo>
                    <a:cubicBezTo>
                      <a:pt x="496" y="29"/>
                      <a:pt x="496" y="29"/>
                      <a:pt x="4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0"/>
              <p:cNvSpPr/>
              <p:nvPr/>
            </p:nvSpPr>
            <p:spPr>
              <a:xfrm>
                <a:off x="3980034" y="1534087"/>
                <a:ext cx="7309" cy="8303"/>
              </a:xfrm>
              <a:custGeom>
                <a:rect b="b" l="l" r="r" t="t"/>
                <a:pathLst>
                  <a:path extrusionOk="0" h="234" w="206">
                    <a:moveTo>
                      <a:pt x="93" y="0"/>
                    </a:moveTo>
                    <a:cubicBezTo>
                      <a:pt x="29" y="0"/>
                      <a:pt x="1" y="57"/>
                      <a:pt x="1" y="113"/>
                    </a:cubicBezTo>
                    <a:cubicBezTo>
                      <a:pt x="1" y="177"/>
                      <a:pt x="29" y="234"/>
                      <a:pt x="93" y="234"/>
                    </a:cubicBezTo>
                    <a:cubicBezTo>
                      <a:pt x="149" y="234"/>
                      <a:pt x="206" y="177"/>
                      <a:pt x="206" y="113"/>
                    </a:cubicBezTo>
                    <a:cubicBezTo>
                      <a:pt x="206" y="57"/>
                      <a:pt x="149" y="0"/>
                      <a:pt x="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0"/>
              <p:cNvSpPr/>
              <p:nvPr/>
            </p:nvSpPr>
            <p:spPr>
              <a:xfrm>
                <a:off x="3979041" y="1533058"/>
                <a:ext cx="9332" cy="10325"/>
              </a:xfrm>
              <a:custGeom>
                <a:rect b="b" l="l" r="r" t="t"/>
                <a:pathLst>
                  <a:path extrusionOk="0" h="291" w="263">
                    <a:moveTo>
                      <a:pt x="121" y="57"/>
                    </a:moveTo>
                    <a:cubicBezTo>
                      <a:pt x="177" y="57"/>
                      <a:pt x="206" y="86"/>
                      <a:pt x="206" y="142"/>
                    </a:cubicBezTo>
                    <a:cubicBezTo>
                      <a:pt x="206" y="178"/>
                      <a:pt x="177" y="234"/>
                      <a:pt x="121" y="234"/>
                    </a:cubicBezTo>
                    <a:cubicBezTo>
                      <a:pt x="85" y="234"/>
                      <a:pt x="57" y="178"/>
                      <a:pt x="57" y="142"/>
                    </a:cubicBezTo>
                    <a:cubicBezTo>
                      <a:pt x="57" y="86"/>
                      <a:pt x="85" y="57"/>
                      <a:pt x="121" y="57"/>
                    </a:cubicBezTo>
                    <a:close/>
                    <a:moveTo>
                      <a:pt x="121" y="1"/>
                    </a:moveTo>
                    <a:cubicBezTo>
                      <a:pt x="57" y="1"/>
                      <a:pt x="0" y="57"/>
                      <a:pt x="0" y="142"/>
                    </a:cubicBezTo>
                    <a:cubicBezTo>
                      <a:pt x="0" y="234"/>
                      <a:pt x="57" y="291"/>
                      <a:pt x="121" y="291"/>
                    </a:cubicBezTo>
                    <a:cubicBezTo>
                      <a:pt x="206" y="291"/>
                      <a:pt x="262" y="234"/>
                      <a:pt x="262" y="142"/>
                    </a:cubicBezTo>
                    <a:cubicBezTo>
                      <a:pt x="262" y="57"/>
                      <a:pt x="206" y="1"/>
                      <a:pt x="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0"/>
              <p:cNvSpPr/>
              <p:nvPr/>
            </p:nvSpPr>
            <p:spPr>
              <a:xfrm>
                <a:off x="3980034" y="1553921"/>
                <a:ext cx="7309" cy="7309"/>
              </a:xfrm>
              <a:custGeom>
                <a:rect b="b" l="l" r="r" t="t"/>
                <a:pathLst>
                  <a:path extrusionOk="0" h="206" w="206">
                    <a:moveTo>
                      <a:pt x="93" y="0"/>
                    </a:moveTo>
                    <a:cubicBezTo>
                      <a:pt x="29" y="0"/>
                      <a:pt x="1" y="28"/>
                      <a:pt x="1" y="85"/>
                    </a:cubicBezTo>
                    <a:cubicBezTo>
                      <a:pt x="1" y="177"/>
                      <a:pt x="29" y="205"/>
                      <a:pt x="93" y="205"/>
                    </a:cubicBezTo>
                    <a:cubicBezTo>
                      <a:pt x="149" y="205"/>
                      <a:pt x="206" y="177"/>
                      <a:pt x="206" y="85"/>
                    </a:cubicBezTo>
                    <a:cubicBezTo>
                      <a:pt x="206" y="28"/>
                      <a:pt x="149" y="0"/>
                      <a:pt x="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0"/>
              <p:cNvSpPr/>
              <p:nvPr/>
            </p:nvSpPr>
            <p:spPr>
              <a:xfrm>
                <a:off x="3979041" y="1552892"/>
                <a:ext cx="9332" cy="9332"/>
              </a:xfrm>
              <a:custGeom>
                <a:rect b="b" l="l" r="r" t="t"/>
                <a:pathLst>
                  <a:path extrusionOk="0" h="263" w="263">
                    <a:moveTo>
                      <a:pt x="121" y="57"/>
                    </a:moveTo>
                    <a:cubicBezTo>
                      <a:pt x="177" y="57"/>
                      <a:pt x="206" y="86"/>
                      <a:pt x="206" y="114"/>
                    </a:cubicBezTo>
                    <a:cubicBezTo>
                      <a:pt x="206" y="178"/>
                      <a:pt x="177" y="206"/>
                      <a:pt x="121" y="206"/>
                    </a:cubicBezTo>
                    <a:cubicBezTo>
                      <a:pt x="85" y="206"/>
                      <a:pt x="57" y="178"/>
                      <a:pt x="57" y="114"/>
                    </a:cubicBezTo>
                    <a:cubicBezTo>
                      <a:pt x="57" y="86"/>
                      <a:pt x="85" y="57"/>
                      <a:pt x="121" y="57"/>
                    </a:cubicBezTo>
                    <a:close/>
                    <a:moveTo>
                      <a:pt x="121" y="1"/>
                    </a:moveTo>
                    <a:cubicBezTo>
                      <a:pt x="57" y="1"/>
                      <a:pt x="0" y="57"/>
                      <a:pt x="0" y="114"/>
                    </a:cubicBezTo>
                    <a:cubicBezTo>
                      <a:pt x="0" y="206"/>
                      <a:pt x="57" y="262"/>
                      <a:pt x="121" y="262"/>
                    </a:cubicBezTo>
                    <a:cubicBezTo>
                      <a:pt x="206" y="262"/>
                      <a:pt x="262" y="206"/>
                      <a:pt x="262" y="114"/>
                    </a:cubicBezTo>
                    <a:cubicBezTo>
                      <a:pt x="262" y="57"/>
                      <a:pt x="206" y="1"/>
                      <a:pt x="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0"/>
              <p:cNvSpPr/>
              <p:nvPr/>
            </p:nvSpPr>
            <p:spPr>
              <a:xfrm>
                <a:off x="4011400" y="1521526"/>
                <a:ext cx="36689" cy="52230"/>
              </a:xfrm>
              <a:custGeom>
                <a:rect b="b" l="l" r="r" t="t"/>
                <a:pathLst>
                  <a:path extrusionOk="0" h="1472" w="1034">
                    <a:moveTo>
                      <a:pt x="532" y="57"/>
                    </a:moveTo>
                    <a:cubicBezTo>
                      <a:pt x="765" y="57"/>
                      <a:pt x="977" y="354"/>
                      <a:pt x="977" y="736"/>
                    </a:cubicBezTo>
                    <a:cubicBezTo>
                      <a:pt x="977" y="1118"/>
                      <a:pt x="765" y="1415"/>
                      <a:pt x="532" y="1415"/>
                    </a:cubicBezTo>
                    <a:cubicBezTo>
                      <a:pt x="270" y="1415"/>
                      <a:pt x="58" y="1118"/>
                      <a:pt x="58" y="736"/>
                    </a:cubicBezTo>
                    <a:cubicBezTo>
                      <a:pt x="58" y="354"/>
                      <a:pt x="270" y="57"/>
                      <a:pt x="532" y="57"/>
                    </a:cubicBezTo>
                    <a:close/>
                    <a:moveTo>
                      <a:pt x="532" y="0"/>
                    </a:moveTo>
                    <a:cubicBezTo>
                      <a:pt x="234" y="0"/>
                      <a:pt x="1" y="326"/>
                      <a:pt x="1" y="736"/>
                    </a:cubicBezTo>
                    <a:cubicBezTo>
                      <a:pt x="1" y="1146"/>
                      <a:pt x="234" y="1472"/>
                      <a:pt x="532" y="1472"/>
                    </a:cubicBezTo>
                    <a:cubicBezTo>
                      <a:pt x="800" y="1472"/>
                      <a:pt x="1034" y="1146"/>
                      <a:pt x="1034" y="736"/>
                    </a:cubicBezTo>
                    <a:cubicBezTo>
                      <a:pt x="1034" y="326"/>
                      <a:pt x="800" y="0"/>
                      <a:pt x="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0"/>
              <p:cNvSpPr/>
              <p:nvPr/>
            </p:nvSpPr>
            <p:spPr>
              <a:xfrm>
                <a:off x="4065899" y="1521526"/>
                <a:ext cx="36653" cy="52230"/>
              </a:xfrm>
              <a:custGeom>
                <a:rect b="b" l="l" r="r" t="t"/>
                <a:pathLst>
                  <a:path extrusionOk="0" h="1472" w="1033">
                    <a:moveTo>
                      <a:pt x="531" y="57"/>
                    </a:moveTo>
                    <a:cubicBezTo>
                      <a:pt x="764" y="57"/>
                      <a:pt x="969" y="354"/>
                      <a:pt x="969" y="736"/>
                    </a:cubicBezTo>
                    <a:cubicBezTo>
                      <a:pt x="969" y="1118"/>
                      <a:pt x="764" y="1415"/>
                      <a:pt x="531" y="1415"/>
                    </a:cubicBezTo>
                    <a:cubicBezTo>
                      <a:pt x="262" y="1415"/>
                      <a:pt x="57" y="1118"/>
                      <a:pt x="57" y="736"/>
                    </a:cubicBezTo>
                    <a:cubicBezTo>
                      <a:pt x="57" y="354"/>
                      <a:pt x="262" y="57"/>
                      <a:pt x="531" y="57"/>
                    </a:cubicBezTo>
                    <a:close/>
                    <a:moveTo>
                      <a:pt x="531" y="0"/>
                    </a:moveTo>
                    <a:cubicBezTo>
                      <a:pt x="234" y="0"/>
                      <a:pt x="0" y="326"/>
                      <a:pt x="0" y="736"/>
                    </a:cubicBezTo>
                    <a:cubicBezTo>
                      <a:pt x="0" y="1146"/>
                      <a:pt x="234" y="1472"/>
                      <a:pt x="531" y="1472"/>
                    </a:cubicBezTo>
                    <a:cubicBezTo>
                      <a:pt x="792" y="1472"/>
                      <a:pt x="1033" y="1146"/>
                      <a:pt x="1033" y="736"/>
                    </a:cubicBezTo>
                    <a:cubicBezTo>
                      <a:pt x="1033" y="326"/>
                      <a:pt x="792" y="0"/>
                      <a:pt x="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0"/>
              <p:cNvSpPr/>
              <p:nvPr/>
            </p:nvSpPr>
            <p:spPr>
              <a:xfrm>
                <a:off x="3245850" y="1932438"/>
                <a:ext cx="37682" cy="49214"/>
              </a:xfrm>
              <a:custGeom>
                <a:rect b="b" l="l" r="r" t="t"/>
                <a:pathLst>
                  <a:path extrusionOk="0" h="1387" w="1062">
                    <a:moveTo>
                      <a:pt x="1005" y="0"/>
                    </a:moveTo>
                    <a:lnTo>
                      <a:pt x="0" y="736"/>
                    </a:lnTo>
                    <a:lnTo>
                      <a:pt x="941" y="1387"/>
                    </a:lnTo>
                    <a:lnTo>
                      <a:pt x="976" y="1387"/>
                    </a:lnTo>
                    <a:cubicBezTo>
                      <a:pt x="976" y="1387"/>
                      <a:pt x="1005" y="1387"/>
                      <a:pt x="1005" y="1358"/>
                    </a:cubicBezTo>
                    <a:lnTo>
                      <a:pt x="1005" y="1330"/>
                    </a:lnTo>
                    <a:lnTo>
                      <a:pt x="92" y="736"/>
                    </a:lnTo>
                    <a:lnTo>
                      <a:pt x="1033" y="64"/>
                    </a:lnTo>
                    <a:cubicBezTo>
                      <a:pt x="1061" y="64"/>
                      <a:pt x="1061" y="28"/>
                      <a:pt x="1061" y="28"/>
                    </a:cubicBezTo>
                    <a:cubicBezTo>
                      <a:pt x="1033" y="0"/>
                      <a:pt x="1033" y="0"/>
                      <a:pt x="1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0"/>
              <p:cNvSpPr/>
              <p:nvPr/>
            </p:nvSpPr>
            <p:spPr>
              <a:xfrm>
                <a:off x="3370355" y="1934673"/>
                <a:ext cx="17848" cy="44992"/>
              </a:xfrm>
              <a:custGeom>
                <a:rect b="b" l="l" r="r" t="t"/>
                <a:pathLst>
                  <a:path extrusionOk="0" h="1268" w="503">
                    <a:moveTo>
                      <a:pt x="474" y="1"/>
                    </a:moveTo>
                    <a:cubicBezTo>
                      <a:pt x="474" y="1"/>
                      <a:pt x="439" y="1"/>
                      <a:pt x="439" y="29"/>
                    </a:cubicBezTo>
                    <a:lnTo>
                      <a:pt x="0" y="1239"/>
                    </a:lnTo>
                    <a:cubicBezTo>
                      <a:pt x="0" y="1239"/>
                      <a:pt x="0" y="1267"/>
                      <a:pt x="28" y="1267"/>
                    </a:cubicBezTo>
                    <a:cubicBezTo>
                      <a:pt x="57" y="1267"/>
                      <a:pt x="57" y="1267"/>
                      <a:pt x="57" y="1239"/>
                    </a:cubicBezTo>
                    <a:lnTo>
                      <a:pt x="502" y="29"/>
                    </a:lnTo>
                    <a:cubicBezTo>
                      <a:pt x="502" y="29"/>
                      <a:pt x="502" y="1"/>
                      <a:pt x="4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0"/>
              <p:cNvSpPr/>
              <p:nvPr/>
            </p:nvSpPr>
            <p:spPr>
              <a:xfrm>
                <a:off x="3393418" y="1934673"/>
                <a:ext cx="17635" cy="44992"/>
              </a:xfrm>
              <a:custGeom>
                <a:rect b="b" l="l" r="r" t="t"/>
                <a:pathLst>
                  <a:path extrusionOk="0" h="1268" w="497">
                    <a:moveTo>
                      <a:pt x="496" y="1"/>
                    </a:moveTo>
                    <a:cubicBezTo>
                      <a:pt x="468" y="1"/>
                      <a:pt x="440" y="1"/>
                      <a:pt x="440" y="29"/>
                    </a:cubicBezTo>
                    <a:lnTo>
                      <a:pt x="1" y="1239"/>
                    </a:lnTo>
                    <a:lnTo>
                      <a:pt x="29" y="1267"/>
                    </a:lnTo>
                    <a:cubicBezTo>
                      <a:pt x="57" y="1267"/>
                      <a:pt x="57" y="1267"/>
                      <a:pt x="57" y="1239"/>
                    </a:cubicBezTo>
                    <a:lnTo>
                      <a:pt x="496" y="29"/>
                    </a:lnTo>
                    <a:lnTo>
                      <a:pt x="4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0"/>
              <p:cNvSpPr/>
              <p:nvPr/>
            </p:nvSpPr>
            <p:spPr>
              <a:xfrm>
                <a:off x="3306594" y="1940954"/>
                <a:ext cx="36689" cy="30160"/>
              </a:xfrm>
              <a:custGeom>
                <a:rect b="b" l="l" r="r" t="t"/>
                <a:pathLst>
                  <a:path extrusionOk="0" h="850" w="1034">
                    <a:moveTo>
                      <a:pt x="0" y="1"/>
                    </a:moveTo>
                    <a:lnTo>
                      <a:pt x="0" y="850"/>
                    </a:lnTo>
                    <a:lnTo>
                      <a:pt x="1033" y="850"/>
                    </a:lnTo>
                    <a:lnTo>
                      <a:pt x="10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0"/>
              <p:cNvSpPr/>
              <p:nvPr/>
            </p:nvSpPr>
            <p:spPr>
              <a:xfrm>
                <a:off x="3343247" y="2131241"/>
                <a:ext cx="47972" cy="35660"/>
              </a:xfrm>
              <a:custGeom>
                <a:rect b="b" l="l" r="r" t="t"/>
                <a:pathLst>
                  <a:path extrusionOk="0" h="1005" w="1352">
                    <a:moveTo>
                      <a:pt x="644" y="0"/>
                    </a:moveTo>
                    <a:lnTo>
                      <a:pt x="0" y="1005"/>
                    </a:lnTo>
                    <a:lnTo>
                      <a:pt x="1351" y="1005"/>
                    </a:lnTo>
                    <a:lnTo>
                      <a:pt x="6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0"/>
              <p:cNvSpPr/>
              <p:nvPr/>
            </p:nvSpPr>
            <p:spPr>
              <a:xfrm>
                <a:off x="3379615" y="2107114"/>
                <a:ext cx="30409" cy="89913"/>
              </a:xfrm>
              <a:custGeom>
                <a:rect b="b" l="l" r="r" t="t"/>
                <a:pathLst>
                  <a:path extrusionOk="0" h="2534" w="857">
                    <a:moveTo>
                      <a:pt x="93" y="1"/>
                    </a:moveTo>
                    <a:cubicBezTo>
                      <a:pt x="64" y="1"/>
                      <a:pt x="64" y="29"/>
                      <a:pt x="64" y="29"/>
                    </a:cubicBezTo>
                    <a:cubicBezTo>
                      <a:pt x="64" y="58"/>
                      <a:pt x="64" y="58"/>
                      <a:pt x="93" y="58"/>
                    </a:cubicBezTo>
                    <a:cubicBezTo>
                      <a:pt x="326" y="58"/>
                      <a:pt x="531" y="270"/>
                      <a:pt x="531" y="503"/>
                    </a:cubicBezTo>
                    <a:lnTo>
                      <a:pt x="531" y="829"/>
                    </a:lnTo>
                    <a:cubicBezTo>
                      <a:pt x="531" y="977"/>
                      <a:pt x="567" y="1090"/>
                      <a:pt x="680" y="1182"/>
                    </a:cubicBezTo>
                    <a:lnTo>
                      <a:pt x="800" y="1296"/>
                    </a:lnTo>
                    <a:lnTo>
                      <a:pt x="708" y="1388"/>
                    </a:lnTo>
                    <a:cubicBezTo>
                      <a:pt x="623" y="1472"/>
                      <a:pt x="567" y="1621"/>
                      <a:pt x="567" y="1741"/>
                    </a:cubicBezTo>
                    <a:lnTo>
                      <a:pt x="567" y="2038"/>
                    </a:lnTo>
                    <a:cubicBezTo>
                      <a:pt x="567" y="2272"/>
                      <a:pt x="355" y="2477"/>
                      <a:pt x="121" y="2477"/>
                    </a:cubicBezTo>
                    <a:lnTo>
                      <a:pt x="36" y="2477"/>
                    </a:lnTo>
                    <a:cubicBezTo>
                      <a:pt x="36" y="2477"/>
                      <a:pt x="1" y="2477"/>
                      <a:pt x="1" y="2505"/>
                    </a:cubicBezTo>
                    <a:lnTo>
                      <a:pt x="36" y="2534"/>
                    </a:lnTo>
                    <a:lnTo>
                      <a:pt x="121" y="2534"/>
                    </a:lnTo>
                    <a:cubicBezTo>
                      <a:pt x="390" y="2534"/>
                      <a:pt x="623" y="2300"/>
                      <a:pt x="623" y="2038"/>
                    </a:cubicBezTo>
                    <a:lnTo>
                      <a:pt x="623" y="1741"/>
                    </a:lnTo>
                    <a:cubicBezTo>
                      <a:pt x="623" y="1621"/>
                      <a:pt x="680" y="1508"/>
                      <a:pt x="744" y="1416"/>
                    </a:cubicBezTo>
                    <a:lnTo>
                      <a:pt x="857" y="1296"/>
                    </a:lnTo>
                    <a:lnTo>
                      <a:pt x="708" y="1154"/>
                    </a:lnTo>
                    <a:cubicBezTo>
                      <a:pt x="623" y="1062"/>
                      <a:pt x="595" y="942"/>
                      <a:pt x="595" y="829"/>
                    </a:cubicBezTo>
                    <a:lnTo>
                      <a:pt x="595" y="503"/>
                    </a:lnTo>
                    <a:cubicBezTo>
                      <a:pt x="595" y="234"/>
                      <a:pt x="355" y="1"/>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0"/>
              <p:cNvSpPr/>
              <p:nvPr/>
            </p:nvSpPr>
            <p:spPr>
              <a:xfrm>
                <a:off x="3315855" y="2105127"/>
                <a:ext cx="30409" cy="88884"/>
              </a:xfrm>
              <a:custGeom>
                <a:rect b="b" l="l" r="r" t="t"/>
                <a:pathLst>
                  <a:path extrusionOk="0" h="2505" w="857">
                    <a:moveTo>
                      <a:pt x="800" y="0"/>
                    </a:moveTo>
                    <a:cubicBezTo>
                      <a:pt x="503" y="0"/>
                      <a:pt x="298" y="234"/>
                      <a:pt x="298" y="503"/>
                    </a:cubicBezTo>
                    <a:lnTo>
                      <a:pt x="298" y="821"/>
                    </a:lnTo>
                    <a:cubicBezTo>
                      <a:pt x="298" y="941"/>
                      <a:pt x="241" y="1062"/>
                      <a:pt x="149" y="1146"/>
                    </a:cubicBezTo>
                    <a:lnTo>
                      <a:pt x="1" y="1295"/>
                    </a:lnTo>
                    <a:lnTo>
                      <a:pt x="121" y="1415"/>
                    </a:lnTo>
                    <a:cubicBezTo>
                      <a:pt x="206" y="1500"/>
                      <a:pt x="241" y="1620"/>
                      <a:pt x="241" y="1741"/>
                    </a:cubicBezTo>
                    <a:lnTo>
                      <a:pt x="241" y="2002"/>
                    </a:lnTo>
                    <a:cubicBezTo>
                      <a:pt x="241" y="2300"/>
                      <a:pt x="475" y="2505"/>
                      <a:pt x="737" y="2505"/>
                    </a:cubicBezTo>
                    <a:lnTo>
                      <a:pt x="829" y="2505"/>
                    </a:lnTo>
                    <a:cubicBezTo>
                      <a:pt x="829" y="2505"/>
                      <a:pt x="857" y="2505"/>
                      <a:pt x="857" y="2476"/>
                    </a:cubicBezTo>
                    <a:lnTo>
                      <a:pt x="829" y="2448"/>
                    </a:lnTo>
                    <a:lnTo>
                      <a:pt x="737" y="2448"/>
                    </a:lnTo>
                    <a:cubicBezTo>
                      <a:pt x="503" y="2448"/>
                      <a:pt x="298" y="2271"/>
                      <a:pt x="298" y="2002"/>
                    </a:cubicBezTo>
                    <a:lnTo>
                      <a:pt x="298" y="1741"/>
                    </a:lnTo>
                    <a:cubicBezTo>
                      <a:pt x="298" y="1592"/>
                      <a:pt x="270" y="1472"/>
                      <a:pt x="149" y="1387"/>
                    </a:cubicBezTo>
                    <a:lnTo>
                      <a:pt x="93" y="1295"/>
                    </a:lnTo>
                    <a:lnTo>
                      <a:pt x="206" y="1175"/>
                    </a:lnTo>
                    <a:cubicBezTo>
                      <a:pt x="298" y="1090"/>
                      <a:pt x="355" y="970"/>
                      <a:pt x="355" y="821"/>
                    </a:cubicBezTo>
                    <a:lnTo>
                      <a:pt x="355" y="503"/>
                    </a:lnTo>
                    <a:cubicBezTo>
                      <a:pt x="355" y="262"/>
                      <a:pt x="560" y="57"/>
                      <a:pt x="800" y="57"/>
                    </a:cubicBezTo>
                    <a:cubicBezTo>
                      <a:pt x="800" y="57"/>
                      <a:pt x="829" y="57"/>
                      <a:pt x="829" y="29"/>
                    </a:cubicBezTo>
                    <a:cubicBezTo>
                      <a:pt x="829" y="0"/>
                      <a:pt x="800" y="0"/>
                      <a:pt x="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0"/>
              <p:cNvSpPr/>
              <p:nvPr/>
            </p:nvSpPr>
            <p:spPr>
              <a:xfrm>
                <a:off x="3360810" y="2193972"/>
                <a:ext cx="9580" cy="19870"/>
              </a:xfrm>
              <a:custGeom>
                <a:rect b="b" l="l" r="r" t="t"/>
                <a:pathLst>
                  <a:path extrusionOk="0" h="560" w="270">
                    <a:moveTo>
                      <a:pt x="241" y="1"/>
                    </a:moveTo>
                    <a:cubicBezTo>
                      <a:pt x="241" y="1"/>
                      <a:pt x="212" y="1"/>
                      <a:pt x="212" y="29"/>
                    </a:cubicBezTo>
                    <a:lnTo>
                      <a:pt x="0" y="531"/>
                    </a:lnTo>
                    <a:cubicBezTo>
                      <a:pt x="0" y="560"/>
                      <a:pt x="0" y="560"/>
                      <a:pt x="36" y="560"/>
                    </a:cubicBezTo>
                    <a:lnTo>
                      <a:pt x="64" y="560"/>
                    </a:lnTo>
                    <a:lnTo>
                      <a:pt x="269" y="29"/>
                    </a:lnTo>
                    <a:cubicBezTo>
                      <a:pt x="269" y="29"/>
                      <a:pt x="269" y="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0"/>
              <p:cNvSpPr/>
              <p:nvPr/>
            </p:nvSpPr>
            <p:spPr>
              <a:xfrm>
                <a:off x="3845240" y="1445205"/>
                <a:ext cx="8338" cy="18877"/>
              </a:xfrm>
              <a:custGeom>
                <a:rect b="b" l="l" r="r" t="t"/>
                <a:pathLst>
                  <a:path extrusionOk="0" h="532" w="235">
                    <a:moveTo>
                      <a:pt x="178" y="1"/>
                    </a:moveTo>
                    <a:lnTo>
                      <a:pt x="1" y="496"/>
                    </a:lnTo>
                    <a:cubicBezTo>
                      <a:pt x="1" y="496"/>
                      <a:pt x="1" y="531"/>
                      <a:pt x="29" y="531"/>
                    </a:cubicBezTo>
                    <a:cubicBezTo>
                      <a:pt x="29" y="531"/>
                      <a:pt x="57" y="531"/>
                      <a:pt x="57" y="496"/>
                    </a:cubicBezTo>
                    <a:lnTo>
                      <a:pt x="234" y="29"/>
                    </a:lnTo>
                    <a:lnTo>
                      <a:pt x="2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0"/>
              <p:cNvSpPr/>
              <p:nvPr/>
            </p:nvSpPr>
            <p:spPr>
              <a:xfrm>
                <a:off x="3800072" y="1393757"/>
                <a:ext cx="66033" cy="2306"/>
              </a:xfrm>
              <a:custGeom>
                <a:rect b="b" l="l" r="r" t="t"/>
                <a:pathLst>
                  <a:path extrusionOk="0" h="65" w="1861">
                    <a:moveTo>
                      <a:pt x="36" y="1"/>
                    </a:moveTo>
                    <a:cubicBezTo>
                      <a:pt x="0" y="1"/>
                      <a:pt x="0" y="36"/>
                      <a:pt x="0" y="36"/>
                    </a:cubicBezTo>
                    <a:cubicBezTo>
                      <a:pt x="0" y="64"/>
                      <a:pt x="0" y="64"/>
                      <a:pt x="36" y="64"/>
                    </a:cubicBezTo>
                    <a:lnTo>
                      <a:pt x="1833" y="64"/>
                    </a:lnTo>
                    <a:cubicBezTo>
                      <a:pt x="1861" y="64"/>
                      <a:pt x="1861" y="64"/>
                      <a:pt x="1861" y="36"/>
                    </a:cubicBezTo>
                    <a:cubicBezTo>
                      <a:pt x="1861" y="36"/>
                      <a:pt x="1861" y="1"/>
                      <a:pt x="1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0"/>
              <p:cNvSpPr/>
              <p:nvPr/>
            </p:nvSpPr>
            <p:spPr>
              <a:xfrm>
                <a:off x="4033505" y="1421113"/>
                <a:ext cx="64791" cy="2058"/>
              </a:xfrm>
              <a:custGeom>
                <a:rect b="b" l="l" r="r" t="t"/>
                <a:pathLst>
                  <a:path extrusionOk="0" h="58" w="1826">
                    <a:moveTo>
                      <a:pt x="29" y="1"/>
                    </a:moveTo>
                    <a:lnTo>
                      <a:pt x="1" y="29"/>
                    </a:lnTo>
                    <a:cubicBezTo>
                      <a:pt x="1" y="57"/>
                      <a:pt x="29" y="57"/>
                      <a:pt x="29" y="57"/>
                    </a:cubicBezTo>
                    <a:lnTo>
                      <a:pt x="1797" y="57"/>
                    </a:lnTo>
                    <a:cubicBezTo>
                      <a:pt x="1797" y="57"/>
                      <a:pt x="1826" y="57"/>
                      <a:pt x="1826" y="29"/>
                    </a:cubicBezTo>
                    <a:lnTo>
                      <a:pt x="17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0"/>
              <p:cNvSpPr/>
              <p:nvPr/>
            </p:nvSpPr>
            <p:spPr>
              <a:xfrm>
                <a:off x="3984292" y="1398583"/>
                <a:ext cx="37718" cy="48682"/>
              </a:xfrm>
              <a:custGeom>
                <a:rect b="b" l="l" r="r" t="t"/>
                <a:pathLst>
                  <a:path extrusionOk="0" h="1372" w="1063">
                    <a:moveTo>
                      <a:pt x="1024" y="1"/>
                    </a:moveTo>
                    <a:cubicBezTo>
                      <a:pt x="1018" y="1"/>
                      <a:pt x="1010" y="4"/>
                      <a:pt x="998" y="13"/>
                    </a:cubicBezTo>
                    <a:lnTo>
                      <a:pt x="1" y="749"/>
                    </a:lnTo>
                    <a:lnTo>
                      <a:pt x="970" y="1371"/>
                    </a:lnTo>
                    <a:lnTo>
                      <a:pt x="998" y="1371"/>
                    </a:lnTo>
                    <a:lnTo>
                      <a:pt x="998" y="1315"/>
                    </a:lnTo>
                    <a:lnTo>
                      <a:pt x="86" y="749"/>
                    </a:lnTo>
                    <a:lnTo>
                      <a:pt x="1062" y="41"/>
                    </a:lnTo>
                    <a:lnTo>
                      <a:pt x="1062" y="13"/>
                    </a:lnTo>
                    <a:cubicBezTo>
                      <a:pt x="1043" y="13"/>
                      <a:pt x="1037" y="1"/>
                      <a:pt x="10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 name="Google Shape;902;p40"/>
          <p:cNvGrpSpPr/>
          <p:nvPr/>
        </p:nvGrpSpPr>
        <p:grpSpPr>
          <a:xfrm>
            <a:off x="2275429" y="822072"/>
            <a:ext cx="234788" cy="188409"/>
            <a:chOff x="2275429" y="822072"/>
            <a:chExt cx="234788" cy="188409"/>
          </a:xfrm>
        </p:grpSpPr>
        <p:sp>
          <p:nvSpPr>
            <p:cNvPr id="903" name="Google Shape;903;p40"/>
            <p:cNvSpPr/>
            <p:nvPr/>
          </p:nvSpPr>
          <p:spPr>
            <a:xfrm>
              <a:off x="2384950" y="822072"/>
              <a:ext cx="125267" cy="188409"/>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0"/>
            <p:cNvSpPr/>
            <p:nvPr/>
          </p:nvSpPr>
          <p:spPr>
            <a:xfrm>
              <a:off x="2275429" y="822072"/>
              <a:ext cx="122220" cy="188409"/>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82" name="Shape 3382"/>
        <p:cNvGrpSpPr/>
        <p:nvPr/>
      </p:nvGrpSpPr>
      <p:grpSpPr>
        <a:xfrm>
          <a:off x="0" y="0"/>
          <a:ext cx="0" cy="0"/>
          <a:chOff x="0" y="0"/>
          <a:chExt cx="0" cy="0"/>
        </a:xfrm>
      </p:grpSpPr>
      <p:sp>
        <p:nvSpPr>
          <p:cNvPr id="3383" name="Google Shape;3383;p76"/>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3384" name="Google Shape;3384;p7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88" name="Shape 3388"/>
        <p:cNvGrpSpPr/>
        <p:nvPr/>
      </p:nvGrpSpPr>
      <p:grpSpPr>
        <a:xfrm>
          <a:off x="0" y="0"/>
          <a:ext cx="0" cy="0"/>
          <a:chOff x="0" y="0"/>
          <a:chExt cx="0" cy="0"/>
        </a:xfrm>
      </p:grpSpPr>
      <p:sp>
        <p:nvSpPr>
          <p:cNvPr id="3389" name="Google Shape;3389;p77"/>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Poppins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https://fonts.google.com/specimen/Poppins</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Lato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https://fonts.google.com/specimen/Lato</a:t>
            </a:r>
            <a:r>
              <a:rPr lang="en" sz="1100">
                <a:solidFill>
                  <a:schemeClr val="lt1"/>
                </a:solidFill>
              </a:rPr>
              <a:t>)</a:t>
            </a:r>
            <a:endParaRPr sz="1100">
              <a:solidFill>
                <a:schemeClr val="lt1"/>
              </a:solidFill>
            </a:endParaRPr>
          </a:p>
        </p:txBody>
      </p:sp>
      <p:sp>
        <p:nvSpPr>
          <p:cNvPr id="3390" name="Google Shape;3390;p77"/>
          <p:cNvSpPr/>
          <p:nvPr/>
        </p:nvSpPr>
        <p:spPr>
          <a:xfrm>
            <a:off x="2052650" y="2947800"/>
            <a:ext cx="791400" cy="754200"/>
          </a:xfrm>
          <a:prstGeom prst="roundRect">
            <a:avLst>
              <a:gd fmla="val 16667" name="adj"/>
            </a:avLst>
          </a:prstGeom>
          <a:solidFill>
            <a:srgbClr val="3838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7"/>
          <p:cNvSpPr/>
          <p:nvPr/>
        </p:nvSpPr>
        <p:spPr>
          <a:xfrm>
            <a:off x="3114470" y="2947800"/>
            <a:ext cx="791400" cy="754200"/>
          </a:xfrm>
          <a:prstGeom prst="roundRect">
            <a:avLst>
              <a:gd fmla="val 16667" name="adj"/>
            </a:avLst>
          </a:prstGeom>
          <a:solidFill>
            <a:srgbClr val="F9F9F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7"/>
          <p:cNvSpPr/>
          <p:nvPr/>
        </p:nvSpPr>
        <p:spPr>
          <a:xfrm>
            <a:off x="4176289" y="2947800"/>
            <a:ext cx="791400" cy="754200"/>
          </a:xfrm>
          <a:prstGeom prst="roundRect">
            <a:avLst>
              <a:gd fmla="val 16667" name="adj"/>
            </a:avLst>
          </a:prstGeom>
          <a:solidFill>
            <a:srgbClr val="FFE3E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7"/>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#383838</a:t>
            </a:r>
            <a:endParaRPr sz="1000">
              <a:solidFill>
                <a:srgbClr val="FFFFFF"/>
              </a:solidFill>
            </a:endParaRPr>
          </a:p>
        </p:txBody>
      </p:sp>
      <p:sp>
        <p:nvSpPr>
          <p:cNvPr id="3394" name="Google Shape;3394;p77"/>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#f9f9f9</a:t>
            </a:r>
            <a:endParaRPr sz="1000">
              <a:solidFill>
                <a:schemeClr val="dk1"/>
              </a:solidFill>
            </a:endParaRPr>
          </a:p>
        </p:txBody>
      </p:sp>
      <p:sp>
        <p:nvSpPr>
          <p:cNvPr id="3395" name="Google Shape;3395;p77"/>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#ffe3e3</a:t>
            </a:r>
            <a:endParaRPr sz="1000">
              <a:solidFill>
                <a:schemeClr val="dk1"/>
              </a:solidFill>
            </a:endParaRPr>
          </a:p>
        </p:txBody>
      </p:sp>
      <p:sp>
        <p:nvSpPr>
          <p:cNvPr id="3396" name="Google Shape;3396;p77"/>
          <p:cNvSpPr/>
          <p:nvPr/>
        </p:nvSpPr>
        <p:spPr>
          <a:xfrm>
            <a:off x="5238125" y="2947800"/>
            <a:ext cx="791400" cy="754200"/>
          </a:xfrm>
          <a:prstGeom prst="roundRect">
            <a:avLst>
              <a:gd fmla="val 16667" name="adj"/>
            </a:avLst>
          </a:prstGeom>
          <a:solidFill>
            <a:srgbClr val="FF80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7"/>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#ff807d</a:t>
            </a:r>
            <a:endParaRPr sz="1000">
              <a:solidFill>
                <a:srgbClr val="FFFFFF"/>
              </a:solidFill>
            </a:endParaRPr>
          </a:p>
        </p:txBody>
      </p:sp>
      <p:sp>
        <p:nvSpPr>
          <p:cNvPr id="3398" name="Google Shape;3398;p77"/>
          <p:cNvSpPr/>
          <p:nvPr/>
        </p:nvSpPr>
        <p:spPr>
          <a:xfrm>
            <a:off x="2052650" y="3878900"/>
            <a:ext cx="791400" cy="754200"/>
          </a:xfrm>
          <a:prstGeom prst="roundRect">
            <a:avLst>
              <a:gd fmla="val 16667" name="adj"/>
            </a:avLst>
          </a:prstGeom>
          <a:solidFill>
            <a:srgbClr val="E9585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7"/>
          <p:cNvSpPr/>
          <p:nvPr/>
        </p:nvSpPr>
        <p:spPr>
          <a:xfrm>
            <a:off x="3114470" y="3878900"/>
            <a:ext cx="791400" cy="754200"/>
          </a:xfrm>
          <a:prstGeom prst="roundRect">
            <a:avLst>
              <a:gd fmla="val 16667" name="adj"/>
            </a:avLst>
          </a:prstGeom>
          <a:solidFill>
            <a:srgbClr val="ABC8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7"/>
          <p:cNvSpPr/>
          <p:nvPr/>
        </p:nvSpPr>
        <p:spPr>
          <a:xfrm>
            <a:off x="4176289" y="3878900"/>
            <a:ext cx="791400" cy="754200"/>
          </a:xfrm>
          <a:prstGeom prst="roundRect">
            <a:avLst>
              <a:gd fmla="val 16667" name="adj"/>
            </a:avLst>
          </a:prstGeom>
          <a:solidFill>
            <a:srgbClr val="2E7D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7"/>
          <p:cNvSpPr txBox="1"/>
          <p:nvPr/>
        </p:nvSpPr>
        <p:spPr>
          <a:xfrm>
            <a:off x="20526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#e95856</a:t>
            </a:r>
            <a:endParaRPr sz="1000">
              <a:solidFill>
                <a:srgbClr val="FFFFFF"/>
              </a:solidFill>
            </a:endParaRPr>
          </a:p>
        </p:txBody>
      </p:sp>
      <p:sp>
        <p:nvSpPr>
          <p:cNvPr id="3402" name="Google Shape;3402;p77"/>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#abc8f4</a:t>
            </a:r>
            <a:endParaRPr sz="1000">
              <a:solidFill>
                <a:schemeClr val="dk1"/>
              </a:solidFill>
            </a:endParaRPr>
          </a:p>
        </p:txBody>
      </p:sp>
      <p:sp>
        <p:nvSpPr>
          <p:cNvPr id="3403" name="Google Shape;3403;p77"/>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#2e7df4</a:t>
            </a:r>
            <a:endParaRPr sz="1000">
              <a:solidFill>
                <a:srgbClr val="FFFFFF"/>
              </a:solidFill>
            </a:endParaRPr>
          </a:p>
        </p:txBody>
      </p:sp>
      <p:sp>
        <p:nvSpPr>
          <p:cNvPr id="3404" name="Google Shape;3404;p77"/>
          <p:cNvSpPr/>
          <p:nvPr/>
        </p:nvSpPr>
        <p:spPr>
          <a:xfrm>
            <a:off x="5238125" y="3878900"/>
            <a:ext cx="791400" cy="754200"/>
          </a:xfrm>
          <a:prstGeom prst="roundRect">
            <a:avLst>
              <a:gd fmla="val 16667" name="adj"/>
            </a:avLst>
          </a:prstGeom>
          <a:solidFill>
            <a:srgbClr val="0E66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7"/>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#0e66eb</a:t>
            </a:r>
            <a:endParaRPr sz="1000">
              <a:solidFill>
                <a:srgbClr val="FFFFFF"/>
              </a:solidFill>
            </a:endParaRPr>
          </a:p>
        </p:txBody>
      </p:sp>
      <p:sp>
        <p:nvSpPr>
          <p:cNvPr id="3406" name="Google Shape;3406;p77"/>
          <p:cNvSpPr/>
          <p:nvPr/>
        </p:nvSpPr>
        <p:spPr>
          <a:xfrm>
            <a:off x="6299950" y="2947800"/>
            <a:ext cx="791400" cy="754200"/>
          </a:xfrm>
          <a:prstGeom prst="roundRect">
            <a:avLst>
              <a:gd fmla="val 16667" name="adj"/>
            </a:avLst>
          </a:prstGeom>
          <a:solidFill>
            <a:srgbClr val="FF6E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7"/>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#ff6e6b</a:t>
            </a:r>
            <a:endParaRPr sz="1000">
              <a:solidFill>
                <a:srgbClr val="FFFFFF"/>
              </a:solidFill>
            </a:endParaRPr>
          </a:p>
        </p:txBody>
      </p:sp>
      <p:sp>
        <p:nvSpPr>
          <p:cNvPr id="3408" name="Google Shape;3408;p77"/>
          <p:cNvSpPr/>
          <p:nvPr/>
        </p:nvSpPr>
        <p:spPr>
          <a:xfrm>
            <a:off x="6299950" y="38789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7"/>
          <p:cNvSpPr txBox="1"/>
          <p:nvPr/>
        </p:nvSpPr>
        <p:spPr>
          <a:xfrm>
            <a:off x="62999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410" name="Google Shape;3410;p7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14" name="Shape 3414"/>
        <p:cNvGrpSpPr/>
        <p:nvPr/>
      </p:nvGrpSpPr>
      <p:grpSpPr>
        <a:xfrm>
          <a:off x="0" y="0"/>
          <a:ext cx="0" cy="0"/>
          <a:chOff x="0" y="0"/>
          <a:chExt cx="0" cy="0"/>
        </a:xfrm>
      </p:grpSpPr>
      <p:sp>
        <p:nvSpPr>
          <p:cNvPr id="3415" name="Google Shape;3415;p78"/>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3416" name="Google Shape;3416;p7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417" name="Google Shape;3417;p7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418" name="Google Shape;3418;p7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3419" name="Google Shape;3419;p7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3420" name="Google Shape;3420;p7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3421" name="Google Shape;3421;p7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3422" name="Google Shape;3422;p7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423" name="Google Shape;3423;p7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424" name="Google Shape;3424;p7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425" name="Google Shape;3425;p7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426" name="Google Shape;3426;p7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30" name="Shape 3430"/>
        <p:cNvGrpSpPr/>
        <p:nvPr/>
      </p:nvGrpSpPr>
      <p:grpSpPr>
        <a:xfrm>
          <a:off x="0" y="0"/>
          <a:ext cx="0" cy="0"/>
          <a:chOff x="0" y="0"/>
          <a:chExt cx="0" cy="0"/>
        </a:xfrm>
      </p:grpSpPr>
      <p:sp>
        <p:nvSpPr>
          <p:cNvPr id="3431" name="Google Shape;3431;p79"/>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3432" name="Google Shape;3432;p79"/>
          <p:cNvGrpSpPr/>
          <p:nvPr/>
        </p:nvGrpSpPr>
        <p:grpSpPr>
          <a:xfrm>
            <a:off x="5117640" y="3085736"/>
            <a:ext cx="474294" cy="551291"/>
            <a:chOff x="4727025" y="1332775"/>
            <a:chExt cx="59900" cy="69625"/>
          </a:xfrm>
        </p:grpSpPr>
        <p:sp>
          <p:nvSpPr>
            <p:cNvPr id="3433" name="Google Shape;3433;p7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5" name="Google Shape;3435;p79"/>
          <p:cNvGrpSpPr/>
          <p:nvPr/>
        </p:nvGrpSpPr>
        <p:grpSpPr>
          <a:xfrm>
            <a:off x="5731296" y="2314340"/>
            <a:ext cx="555653" cy="557031"/>
            <a:chOff x="4820425" y="1329900"/>
            <a:chExt cx="70175" cy="70350"/>
          </a:xfrm>
        </p:grpSpPr>
        <p:sp>
          <p:nvSpPr>
            <p:cNvPr id="3436" name="Google Shape;3436;p7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0" name="Google Shape;3440;p79"/>
          <p:cNvGrpSpPr/>
          <p:nvPr/>
        </p:nvGrpSpPr>
        <p:grpSpPr>
          <a:xfrm>
            <a:off x="6357664" y="2318845"/>
            <a:ext cx="582574" cy="533871"/>
            <a:chOff x="4903200" y="1331525"/>
            <a:chExt cx="73575" cy="67425"/>
          </a:xfrm>
        </p:grpSpPr>
        <p:sp>
          <p:nvSpPr>
            <p:cNvPr id="3441" name="Google Shape;3441;p7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79"/>
          <p:cNvGrpSpPr/>
          <p:nvPr/>
        </p:nvGrpSpPr>
        <p:grpSpPr>
          <a:xfrm>
            <a:off x="5717142" y="3078709"/>
            <a:ext cx="583960" cy="565345"/>
            <a:chOff x="4815575" y="1416800"/>
            <a:chExt cx="73750" cy="71400"/>
          </a:xfrm>
        </p:grpSpPr>
        <p:sp>
          <p:nvSpPr>
            <p:cNvPr id="3444" name="Google Shape;3444;p7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79"/>
          <p:cNvGrpSpPr/>
          <p:nvPr/>
        </p:nvGrpSpPr>
        <p:grpSpPr>
          <a:xfrm>
            <a:off x="6351924" y="3108896"/>
            <a:ext cx="589898" cy="504970"/>
            <a:chOff x="4902475" y="1418875"/>
            <a:chExt cx="74500" cy="63775"/>
          </a:xfrm>
        </p:grpSpPr>
        <p:sp>
          <p:nvSpPr>
            <p:cNvPr id="3448" name="Google Shape;3448;p7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0" name="Google Shape;3450;p79"/>
          <p:cNvGrpSpPr/>
          <p:nvPr/>
        </p:nvGrpSpPr>
        <p:grpSpPr>
          <a:xfrm>
            <a:off x="5727139" y="3826000"/>
            <a:ext cx="563967" cy="567127"/>
            <a:chOff x="4818100" y="1507675"/>
            <a:chExt cx="71225" cy="71625"/>
          </a:xfrm>
        </p:grpSpPr>
        <p:sp>
          <p:nvSpPr>
            <p:cNvPr id="3451" name="Google Shape;3451;p7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79"/>
          <p:cNvGrpSpPr/>
          <p:nvPr/>
        </p:nvGrpSpPr>
        <p:grpSpPr>
          <a:xfrm>
            <a:off x="5040636" y="3829461"/>
            <a:ext cx="628301" cy="588505"/>
            <a:chOff x="4721450" y="1509475"/>
            <a:chExt cx="79350" cy="74325"/>
          </a:xfrm>
        </p:grpSpPr>
        <p:sp>
          <p:nvSpPr>
            <p:cNvPr id="3456" name="Google Shape;3456;p7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0" name="Google Shape;3460;p79"/>
          <p:cNvGrpSpPr/>
          <p:nvPr/>
        </p:nvGrpSpPr>
        <p:grpSpPr>
          <a:xfrm>
            <a:off x="6386170" y="3814027"/>
            <a:ext cx="557038" cy="562772"/>
            <a:chOff x="4906800" y="1507500"/>
            <a:chExt cx="70350" cy="71075"/>
          </a:xfrm>
        </p:grpSpPr>
        <p:sp>
          <p:nvSpPr>
            <p:cNvPr id="3461" name="Google Shape;3461;p7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6" name="Google Shape;3466;p79"/>
          <p:cNvGrpSpPr/>
          <p:nvPr/>
        </p:nvGrpSpPr>
        <p:grpSpPr>
          <a:xfrm>
            <a:off x="4423778" y="2340963"/>
            <a:ext cx="517934" cy="517934"/>
            <a:chOff x="3736598" y="2170606"/>
            <a:chExt cx="404889" cy="404889"/>
          </a:xfrm>
        </p:grpSpPr>
        <p:sp>
          <p:nvSpPr>
            <p:cNvPr id="3467" name="Google Shape;3467;p7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1" name="Google Shape;3471;p79"/>
          <p:cNvGrpSpPr/>
          <p:nvPr/>
        </p:nvGrpSpPr>
        <p:grpSpPr>
          <a:xfrm>
            <a:off x="3690839" y="2341061"/>
            <a:ext cx="586986" cy="517740"/>
            <a:chOff x="3161917" y="2170682"/>
            <a:chExt cx="458870" cy="404737"/>
          </a:xfrm>
        </p:grpSpPr>
        <p:sp>
          <p:nvSpPr>
            <p:cNvPr id="3472" name="Google Shape;3472;p7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5" name="Google Shape;3475;p79"/>
          <p:cNvGrpSpPr/>
          <p:nvPr/>
        </p:nvGrpSpPr>
        <p:grpSpPr>
          <a:xfrm>
            <a:off x="3713860" y="3102400"/>
            <a:ext cx="540943" cy="517963"/>
            <a:chOff x="3179914" y="2889488"/>
            <a:chExt cx="422876" cy="404911"/>
          </a:xfrm>
        </p:grpSpPr>
        <p:sp>
          <p:nvSpPr>
            <p:cNvPr id="3476" name="Google Shape;3476;p7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79"/>
          <p:cNvGrpSpPr/>
          <p:nvPr/>
        </p:nvGrpSpPr>
        <p:grpSpPr>
          <a:xfrm>
            <a:off x="4414654" y="3102358"/>
            <a:ext cx="536180" cy="518047"/>
            <a:chOff x="3729467" y="2889422"/>
            <a:chExt cx="419153" cy="404977"/>
          </a:xfrm>
        </p:grpSpPr>
        <p:sp>
          <p:nvSpPr>
            <p:cNvPr id="3483" name="Google Shape;3483;p7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0" name="Google Shape;3490;p79"/>
          <p:cNvGrpSpPr/>
          <p:nvPr/>
        </p:nvGrpSpPr>
        <p:grpSpPr>
          <a:xfrm>
            <a:off x="1951688" y="3445787"/>
            <a:ext cx="965351" cy="134611"/>
            <a:chOff x="4411970" y="2962952"/>
            <a:chExt cx="706544" cy="104212"/>
          </a:xfrm>
        </p:grpSpPr>
        <p:sp>
          <p:nvSpPr>
            <p:cNvPr id="3491" name="Google Shape;3491;p7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79"/>
          <p:cNvGrpSpPr/>
          <p:nvPr/>
        </p:nvGrpSpPr>
        <p:grpSpPr>
          <a:xfrm>
            <a:off x="1951688" y="3041077"/>
            <a:ext cx="960158" cy="289172"/>
            <a:chOff x="4411970" y="2726085"/>
            <a:chExt cx="643107" cy="193659"/>
          </a:xfrm>
        </p:grpSpPr>
        <p:sp>
          <p:nvSpPr>
            <p:cNvPr id="3496" name="Google Shape;3496;p7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9" name="Google Shape;3499;p79"/>
          <p:cNvGrpSpPr/>
          <p:nvPr/>
        </p:nvGrpSpPr>
        <p:grpSpPr>
          <a:xfrm>
            <a:off x="960185" y="3295400"/>
            <a:ext cx="811503" cy="252584"/>
            <a:chOff x="4411970" y="4340222"/>
            <a:chExt cx="779467" cy="242683"/>
          </a:xfrm>
        </p:grpSpPr>
        <p:sp>
          <p:nvSpPr>
            <p:cNvPr id="3500" name="Google Shape;3500;p7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3" name="Google Shape;3503;p79"/>
          <p:cNvGrpSpPr/>
          <p:nvPr/>
        </p:nvGrpSpPr>
        <p:grpSpPr>
          <a:xfrm>
            <a:off x="1951688" y="2709308"/>
            <a:ext cx="965160" cy="216230"/>
            <a:chOff x="4411970" y="2468674"/>
            <a:chExt cx="747317" cy="167425"/>
          </a:xfrm>
        </p:grpSpPr>
        <p:sp>
          <p:nvSpPr>
            <p:cNvPr id="3504" name="Google Shape;3504;p7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6" name="Google Shape;3506;p79"/>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7" name="Google Shape;3507;p79"/>
          <p:cNvGrpSpPr/>
          <p:nvPr/>
        </p:nvGrpSpPr>
        <p:grpSpPr>
          <a:xfrm>
            <a:off x="959254" y="2334687"/>
            <a:ext cx="1959041" cy="208784"/>
            <a:chOff x="6336019" y="3733725"/>
            <a:chExt cx="2566206" cy="351310"/>
          </a:xfrm>
        </p:grpSpPr>
        <p:sp>
          <p:nvSpPr>
            <p:cNvPr id="3508" name="Google Shape;3508;p7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2" name="Google Shape;3512;p79"/>
          <p:cNvGrpSpPr/>
          <p:nvPr/>
        </p:nvGrpSpPr>
        <p:grpSpPr>
          <a:xfrm>
            <a:off x="1951688" y="3950602"/>
            <a:ext cx="946551" cy="153200"/>
            <a:chOff x="4404545" y="3301592"/>
            <a:chExt cx="782403" cy="129272"/>
          </a:xfrm>
        </p:grpSpPr>
        <p:sp>
          <p:nvSpPr>
            <p:cNvPr id="3513" name="Google Shape;3513;p7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79"/>
          <p:cNvGrpSpPr/>
          <p:nvPr/>
        </p:nvGrpSpPr>
        <p:grpSpPr>
          <a:xfrm>
            <a:off x="1951688" y="3695937"/>
            <a:ext cx="962257" cy="139127"/>
            <a:chOff x="4411970" y="3131459"/>
            <a:chExt cx="710520" cy="117397"/>
          </a:xfrm>
        </p:grpSpPr>
        <p:sp>
          <p:nvSpPr>
            <p:cNvPr id="3516" name="Google Shape;3516;p7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518" name="Google Shape;3518;p79"/>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9" name="Google Shape;3519;p79"/>
          <p:cNvGrpSpPr/>
          <p:nvPr/>
        </p:nvGrpSpPr>
        <p:grpSpPr>
          <a:xfrm>
            <a:off x="951833" y="3621603"/>
            <a:ext cx="823838" cy="458988"/>
            <a:chOff x="4411970" y="1801825"/>
            <a:chExt cx="734586" cy="409262"/>
          </a:xfrm>
        </p:grpSpPr>
        <p:sp>
          <p:nvSpPr>
            <p:cNvPr id="3520" name="Google Shape;3520;p7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2" name="Google Shape;3522;p79"/>
          <p:cNvGrpSpPr/>
          <p:nvPr/>
        </p:nvGrpSpPr>
        <p:grpSpPr>
          <a:xfrm>
            <a:off x="3056804" y="2339173"/>
            <a:ext cx="521514" cy="521514"/>
            <a:chOff x="5681300" y="2527788"/>
            <a:chExt cx="805800" cy="805800"/>
          </a:xfrm>
        </p:grpSpPr>
        <p:sp>
          <p:nvSpPr>
            <p:cNvPr id="3523" name="Google Shape;3523;p7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79"/>
          <p:cNvGrpSpPr/>
          <p:nvPr/>
        </p:nvGrpSpPr>
        <p:grpSpPr>
          <a:xfrm>
            <a:off x="3051044" y="3094865"/>
            <a:ext cx="533033" cy="533033"/>
            <a:chOff x="4049800" y="640400"/>
            <a:chExt cx="858900" cy="858900"/>
          </a:xfrm>
        </p:grpSpPr>
        <p:sp>
          <p:nvSpPr>
            <p:cNvPr id="3526" name="Google Shape;3526;p7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79"/>
          <p:cNvGrpSpPr/>
          <p:nvPr/>
        </p:nvGrpSpPr>
        <p:grpSpPr>
          <a:xfrm>
            <a:off x="2976527" y="3772543"/>
            <a:ext cx="682068" cy="682068"/>
            <a:chOff x="5080188" y="927900"/>
            <a:chExt cx="961200" cy="961200"/>
          </a:xfrm>
        </p:grpSpPr>
        <p:sp>
          <p:nvSpPr>
            <p:cNvPr id="3529" name="Google Shape;3529;p7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79"/>
          <p:cNvGrpSpPr/>
          <p:nvPr/>
        </p:nvGrpSpPr>
        <p:grpSpPr>
          <a:xfrm>
            <a:off x="4440026" y="3869234"/>
            <a:ext cx="505650" cy="504006"/>
            <a:chOff x="6039282" y="1042577"/>
            <a:chExt cx="734315" cy="731929"/>
          </a:xfrm>
        </p:grpSpPr>
        <p:sp>
          <p:nvSpPr>
            <p:cNvPr id="3538" name="Google Shape;3538;p7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79"/>
          <p:cNvGrpSpPr/>
          <p:nvPr/>
        </p:nvGrpSpPr>
        <p:grpSpPr>
          <a:xfrm>
            <a:off x="5052628" y="2298862"/>
            <a:ext cx="567744" cy="602136"/>
            <a:chOff x="1825800" y="1651625"/>
            <a:chExt cx="539989" cy="571775"/>
          </a:xfrm>
        </p:grpSpPr>
        <p:sp>
          <p:nvSpPr>
            <p:cNvPr id="3560" name="Google Shape;3560;p7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79"/>
          <p:cNvGrpSpPr/>
          <p:nvPr/>
        </p:nvGrpSpPr>
        <p:grpSpPr>
          <a:xfrm>
            <a:off x="3727557" y="3855579"/>
            <a:ext cx="508123" cy="507955"/>
            <a:chOff x="1897577" y="2802432"/>
            <a:chExt cx="492176" cy="492014"/>
          </a:xfrm>
        </p:grpSpPr>
        <p:sp>
          <p:nvSpPr>
            <p:cNvPr id="3565" name="Google Shape;3565;p7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7" name="Google Shape;3577;p79"/>
          <p:cNvGrpSpPr/>
          <p:nvPr/>
        </p:nvGrpSpPr>
        <p:grpSpPr>
          <a:xfrm>
            <a:off x="959087" y="4169123"/>
            <a:ext cx="809227" cy="200842"/>
            <a:chOff x="2013045" y="4813233"/>
            <a:chExt cx="921986" cy="228854"/>
          </a:xfrm>
        </p:grpSpPr>
        <p:sp>
          <p:nvSpPr>
            <p:cNvPr id="3578" name="Google Shape;3578;p7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0" name="Google Shape;3580;p79"/>
          <p:cNvGrpSpPr/>
          <p:nvPr/>
        </p:nvGrpSpPr>
        <p:grpSpPr>
          <a:xfrm>
            <a:off x="967547" y="2656004"/>
            <a:ext cx="792421" cy="269941"/>
            <a:chOff x="1046767" y="4756633"/>
            <a:chExt cx="859646" cy="292841"/>
          </a:xfrm>
        </p:grpSpPr>
        <p:sp>
          <p:nvSpPr>
            <p:cNvPr id="3581" name="Google Shape;3581;p7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4" name="Google Shape;3584;p79"/>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9"/>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9"/>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9"/>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8" name="Google Shape;3588;p79"/>
          <p:cNvGrpSpPr/>
          <p:nvPr/>
        </p:nvGrpSpPr>
        <p:grpSpPr>
          <a:xfrm>
            <a:off x="7103403" y="2550562"/>
            <a:ext cx="166473" cy="141497"/>
            <a:chOff x="4660325" y="1866850"/>
            <a:chExt cx="68350" cy="58100"/>
          </a:xfrm>
        </p:grpSpPr>
        <p:sp>
          <p:nvSpPr>
            <p:cNvPr id="3589" name="Google Shape;3589;p7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79"/>
          <p:cNvGrpSpPr/>
          <p:nvPr/>
        </p:nvGrpSpPr>
        <p:grpSpPr>
          <a:xfrm>
            <a:off x="7412747" y="2576286"/>
            <a:ext cx="162515" cy="90049"/>
            <a:chOff x="4791775" y="1877500"/>
            <a:chExt cx="66725" cy="36975"/>
          </a:xfrm>
        </p:grpSpPr>
        <p:sp>
          <p:nvSpPr>
            <p:cNvPr id="3592" name="Google Shape;3592;p7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4" name="Google Shape;3594;p79"/>
          <p:cNvGrpSpPr/>
          <p:nvPr/>
        </p:nvGrpSpPr>
        <p:grpSpPr>
          <a:xfrm>
            <a:off x="7734460" y="2576286"/>
            <a:ext cx="144979" cy="90049"/>
            <a:chOff x="4923925" y="1877500"/>
            <a:chExt cx="59525" cy="36975"/>
          </a:xfrm>
        </p:grpSpPr>
        <p:sp>
          <p:nvSpPr>
            <p:cNvPr id="3595" name="Google Shape;3595;p7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7" name="Google Shape;3597;p79"/>
          <p:cNvGrpSpPr/>
          <p:nvPr/>
        </p:nvGrpSpPr>
        <p:grpSpPr>
          <a:xfrm>
            <a:off x="8028952" y="2558477"/>
            <a:ext cx="141447" cy="125667"/>
            <a:chOff x="5058450" y="1870100"/>
            <a:chExt cx="58075" cy="51600"/>
          </a:xfrm>
        </p:grpSpPr>
        <p:sp>
          <p:nvSpPr>
            <p:cNvPr id="3598" name="Google Shape;3598;p7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0" name="Google Shape;3600;p79"/>
          <p:cNvGrpSpPr/>
          <p:nvPr/>
        </p:nvGrpSpPr>
        <p:grpSpPr>
          <a:xfrm>
            <a:off x="7443466" y="2980885"/>
            <a:ext cx="101077" cy="107645"/>
            <a:chOff x="4811425" y="2065025"/>
            <a:chExt cx="41500" cy="44200"/>
          </a:xfrm>
        </p:grpSpPr>
        <p:sp>
          <p:nvSpPr>
            <p:cNvPr id="3601" name="Google Shape;3601;p7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3" name="Google Shape;3603;p79"/>
          <p:cNvGrpSpPr/>
          <p:nvPr/>
        </p:nvGrpSpPr>
        <p:grpSpPr>
          <a:xfrm>
            <a:off x="7735904" y="2981098"/>
            <a:ext cx="120867" cy="107218"/>
            <a:chOff x="4929875" y="2065025"/>
            <a:chExt cx="49625" cy="44025"/>
          </a:xfrm>
        </p:grpSpPr>
        <p:sp>
          <p:nvSpPr>
            <p:cNvPr id="3604" name="Google Shape;3604;p7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79"/>
          <p:cNvGrpSpPr/>
          <p:nvPr/>
        </p:nvGrpSpPr>
        <p:grpSpPr>
          <a:xfrm>
            <a:off x="8064572" y="2984112"/>
            <a:ext cx="70206" cy="101191"/>
            <a:chOff x="5083925" y="2066350"/>
            <a:chExt cx="28825" cy="41550"/>
          </a:xfrm>
        </p:grpSpPr>
        <p:sp>
          <p:nvSpPr>
            <p:cNvPr id="3607" name="Google Shape;3607;p7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9" name="Google Shape;3609;p79"/>
          <p:cNvGrpSpPr/>
          <p:nvPr/>
        </p:nvGrpSpPr>
        <p:grpSpPr>
          <a:xfrm>
            <a:off x="7096126" y="2999759"/>
            <a:ext cx="181026" cy="69896"/>
            <a:chOff x="4659775" y="2072775"/>
            <a:chExt cx="74325" cy="28700"/>
          </a:xfrm>
        </p:grpSpPr>
        <p:sp>
          <p:nvSpPr>
            <p:cNvPr id="3610" name="Google Shape;3610;p7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3" name="Google Shape;3613;p79"/>
          <p:cNvGrpSpPr/>
          <p:nvPr/>
        </p:nvGrpSpPr>
        <p:grpSpPr>
          <a:xfrm>
            <a:off x="8015982" y="2790324"/>
            <a:ext cx="167387" cy="89197"/>
            <a:chOff x="4662475" y="1976500"/>
            <a:chExt cx="68725" cy="36625"/>
          </a:xfrm>
        </p:grpSpPr>
        <p:sp>
          <p:nvSpPr>
            <p:cNvPr id="3614" name="Google Shape;3614;p7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79"/>
          <p:cNvGrpSpPr/>
          <p:nvPr/>
        </p:nvGrpSpPr>
        <p:grpSpPr>
          <a:xfrm>
            <a:off x="7712887" y="2793764"/>
            <a:ext cx="166899" cy="82317"/>
            <a:chOff x="4920150" y="1977875"/>
            <a:chExt cx="68525" cy="33800"/>
          </a:xfrm>
        </p:grpSpPr>
        <p:sp>
          <p:nvSpPr>
            <p:cNvPr id="3618" name="Google Shape;3618;p7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79"/>
          <p:cNvGrpSpPr/>
          <p:nvPr/>
        </p:nvGrpSpPr>
        <p:grpSpPr>
          <a:xfrm>
            <a:off x="7124044" y="3197682"/>
            <a:ext cx="125190" cy="127859"/>
            <a:chOff x="4676550" y="2160575"/>
            <a:chExt cx="51400" cy="52500"/>
          </a:xfrm>
        </p:grpSpPr>
        <p:sp>
          <p:nvSpPr>
            <p:cNvPr id="3622" name="Google Shape;3622;p7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79"/>
          <p:cNvGrpSpPr/>
          <p:nvPr/>
        </p:nvGrpSpPr>
        <p:grpSpPr>
          <a:xfrm>
            <a:off x="7421302" y="3204714"/>
            <a:ext cx="145405" cy="113794"/>
            <a:chOff x="4768325" y="2163475"/>
            <a:chExt cx="59700" cy="46725"/>
          </a:xfrm>
        </p:grpSpPr>
        <p:sp>
          <p:nvSpPr>
            <p:cNvPr id="3626" name="Google Shape;3626;p7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8" name="Google Shape;3628;p79"/>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9"/>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9"/>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9"/>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9"/>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9"/>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4" name="Google Shape;3634;p79"/>
          <p:cNvGrpSpPr/>
          <p:nvPr/>
        </p:nvGrpSpPr>
        <p:grpSpPr>
          <a:xfrm>
            <a:off x="7437621" y="3459808"/>
            <a:ext cx="112768" cy="106853"/>
            <a:chOff x="4768575" y="2253950"/>
            <a:chExt cx="46300" cy="43875"/>
          </a:xfrm>
        </p:grpSpPr>
        <p:sp>
          <p:nvSpPr>
            <p:cNvPr id="3635" name="Google Shape;3635;p7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7" name="Google Shape;3637;p79"/>
          <p:cNvGrpSpPr/>
          <p:nvPr/>
        </p:nvGrpSpPr>
        <p:grpSpPr>
          <a:xfrm>
            <a:off x="7737243" y="3948834"/>
            <a:ext cx="118187" cy="146246"/>
            <a:chOff x="4960900" y="2433225"/>
            <a:chExt cx="48525" cy="60050"/>
          </a:xfrm>
        </p:grpSpPr>
        <p:sp>
          <p:nvSpPr>
            <p:cNvPr id="3638" name="Google Shape;3638;p7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0" name="Google Shape;3640;p79"/>
          <p:cNvGrpSpPr/>
          <p:nvPr/>
        </p:nvGrpSpPr>
        <p:grpSpPr>
          <a:xfrm>
            <a:off x="7425808" y="4212895"/>
            <a:ext cx="136394" cy="143810"/>
            <a:chOff x="4854075" y="2527625"/>
            <a:chExt cx="56000" cy="59050"/>
          </a:xfrm>
        </p:grpSpPr>
        <p:sp>
          <p:nvSpPr>
            <p:cNvPr id="3641" name="Google Shape;3641;p7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3" name="Google Shape;3643;p79"/>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9"/>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9"/>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6" name="Google Shape;3646;p79"/>
          <p:cNvGrpSpPr/>
          <p:nvPr/>
        </p:nvGrpSpPr>
        <p:grpSpPr>
          <a:xfrm>
            <a:off x="8050020" y="3676639"/>
            <a:ext cx="99312" cy="160797"/>
            <a:chOff x="5059700" y="2334775"/>
            <a:chExt cx="40775" cy="66025"/>
          </a:xfrm>
        </p:grpSpPr>
        <p:sp>
          <p:nvSpPr>
            <p:cNvPr id="3647" name="Google Shape;3647;p7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79"/>
          <p:cNvGrpSpPr/>
          <p:nvPr/>
        </p:nvGrpSpPr>
        <p:grpSpPr>
          <a:xfrm>
            <a:off x="8007184" y="3941771"/>
            <a:ext cx="184984" cy="160371"/>
            <a:chOff x="5037700" y="2430325"/>
            <a:chExt cx="75950" cy="65850"/>
          </a:xfrm>
        </p:grpSpPr>
        <p:sp>
          <p:nvSpPr>
            <p:cNvPr id="3657" name="Google Shape;3657;p7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79"/>
          <p:cNvGrpSpPr/>
          <p:nvPr/>
        </p:nvGrpSpPr>
        <p:grpSpPr>
          <a:xfrm>
            <a:off x="7426689" y="3708223"/>
            <a:ext cx="173014" cy="97629"/>
            <a:chOff x="4756975" y="2341800"/>
            <a:chExt cx="91975" cy="51925"/>
          </a:xfrm>
        </p:grpSpPr>
        <p:sp>
          <p:nvSpPr>
            <p:cNvPr id="3660" name="Google Shape;3660;p7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79"/>
          <p:cNvGrpSpPr/>
          <p:nvPr/>
        </p:nvGrpSpPr>
        <p:grpSpPr>
          <a:xfrm>
            <a:off x="7693626" y="4196920"/>
            <a:ext cx="212497" cy="175761"/>
            <a:chOff x="4943575" y="2516350"/>
            <a:chExt cx="98675" cy="81700"/>
          </a:xfrm>
        </p:grpSpPr>
        <p:sp>
          <p:nvSpPr>
            <p:cNvPr id="3681" name="Google Shape;3681;p7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9" name="Google Shape;3759;p79"/>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9"/>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9"/>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9"/>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7" name="Shape 3767"/>
        <p:cNvGrpSpPr/>
        <p:nvPr/>
      </p:nvGrpSpPr>
      <p:grpSpPr>
        <a:xfrm>
          <a:off x="0" y="0"/>
          <a:ext cx="0" cy="0"/>
          <a:chOff x="0" y="0"/>
          <a:chExt cx="0" cy="0"/>
        </a:xfrm>
      </p:grpSpPr>
      <p:grpSp>
        <p:nvGrpSpPr>
          <p:cNvPr id="3768" name="Google Shape;3768;p80"/>
          <p:cNvGrpSpPr/>
          <p:nvPr/>
        </p:nvGrpSpPr>
        <p:grpSpPr>
          <a:xfrm>
            <a:off x="6681268" y="3584496"/>
            <a:ext cx="560636" cy="516497"/>
            <a:chOff x="6652051" y="3714143"/>
            <a:chExt cx="560636" cy="516497"/>
          </a:xfrm>
        </p:grpSpPr>
        <p:grpSp>
          <p:nvGrpSpPr>
            <p:cNvPr id="3769" name="Google Shape;3769;p80"/>
            <p:cNvGrpSpPr/>
            <p:nvPr/>
          </p:nvGrpSpPr>
          <p:grpSpPr>
            <a:xfrm>
              <a:off x="6669657" y="3716715"/>
              <a:ext cx="466768" cy="464314"/>
              <a:chOff x="3139766" y="765669"/>
              <a:chExt cx="886380" cy="881888"/>
            </a:xfrm>
          </p:grpSpPr>
          <p:grpSp>
            <p:nvGrpSpPr>
              <p:cNvPr id="3770" name="Google Shape;3770;p80"/>
              <p:cNvGrpSpPr/>
              <p:nvPr/>
            </p:nvGrpSpPr>
            <p:grpSpPr>
              <a:xfrm>
                <a:off x="3139766" y="765669"/>
                <a:ext cx="886380" cy="881888"/>
                <a:chOff x="3139766" y="765669"/>
                <a:chExt cx="886380" cy="881888"/>
              </a:xfrm>
            </p:grpSpPr>
            <p:sp>
              <p:nvSpPr>
                <p:cNvPr id="3771" name="Google Shape;3771;p8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0" name="Google Shape;3780;p8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4" name="Google Shape;3784;p8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80"/>
          <p:cNvGrpSpPr/>
          <p:nvPr/>
        </p:nvGrpSpPr>
        <p:grpSpPr>
          <a:xfrm>
            <a:off x="7679978" y="3065079"/>
            <a:ext cx="104231" cy="320340"/>
            <a:chOff x="7564426" y="3224343"/>
            <a:chExt cx="119985" cy="368801"/>
          </a:xfrm>
        </p:grpSpPr>
        <p:sp>
          <p:nvSpPr>
            <p:cNvPr id="3786" name="Google Shape;3786;p8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80"/>
          <p:cNvGrpSpPr/>
          <p:nvPr/>
        </p:nvGrpSpPr>
        <p:grpSpPr>
          <a:xfrm>
            <a:off x="7379466" y="3059180"/>
            <a:ext cx="189489" cy="332132"/>
            <a:chOff x="8370831" y="3202002"/>
            <a:chExt cx="218129" cy="382376"/>
          </a:xfrm>
        </p:grpSpPr>
        <p:sp>
          <p:nvSpPr>
            <p:cNvPr id="3789" name="Google Shape;3789;p8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80"/>
          <p:cNvGrpSpPr/>
          <p:nvPr/>
        </p:nvGrpSpPr>
        <p:grpSpPr>
          <a:xfrm>
            <a:off x="8102855" y="3470312"/>
            <a:ext cx="309429" cy="267000"/>
            <a:chOff x="6742064" y="3750480"/>
            <a:chExt cx="399315" cy="344560"/>
          </a:xfrm>
        </p:grpSpPr>
        <p:sp>
          <p:nvSpPr>
            <p:cNvPr id="3792" name="Google Shape;3792;p8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80"/>
          <p:cNvGrpSpPr/>
          <p:nvPr/>
        </p:nvGrpSpPr>
        <p:grpSpPr>
          <a:xfrm>
            <a:off x="7641874" y="3821360"/>
            <a:ext cx="180437" cy="281608"/>
            <a:chOff x="7248525" y="3739696"/>
            <a:chExt cx="230531" cy="359790"/>
          </a:xfrm>
        </p:grpSpPr>
        <p:sp>
          <p:nvSpPr>
            <p:cNvPr id="3795" name="Google Shape;3795;p8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80"/>
          <p:cNvGrpSpPr/>
          <p:nvPr/>
        </p:nvGrpSpPr>
        <p:grpSpPr>
          <a:xfrm>
            <a:off x="7887794" y="3464584"/>
            <a:ext cx="162896" cy="278710"/>
            <a:chOff x="7601242" y="3729267"/>
            <a:chExt cx="222566" cy="380803"/>
          </a:xfrm>
        </p:grpSpPr>
        <p:sp>
          <p:nvSpPr>
            <p:cNvPr id="3798" name="Google Shape;3798;p8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0" name="Google Shape;3800;p80"/>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1" name="Google Shape;3801;p80"/>
          <p:cNvGrpSpPr/>
          <p:nvPr/>
        </p:nvGrpSpPr>
        <p:grpSpPr>
          <a:xfrm>
            <a:off x="7377439" y="3465724"/>
            <a:ext cx="193543" cy="275990"/>
            <a:chOff x="8304647" y="3738687"/>
            <a:chExt cx="225076" cy="320956"/>
          </a:xfrm>
        </p:grpSpPr>
        <p:sp>
          <p:nvSpPr>
            <p:cNvPr id="3802" name="Google Shape;3802;p8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80"/>
          <p:cNvGrpSpPr/>
          <p:nvPr/>
        </p:nvGrpSpPr>
        <p:grpSpPr>
          <a:xfrm>
            <a:off x="7649932" y="3465724"/>
            <a:ext cx="178492" cy="275990"/>
            <a:chOff x="8615101" y="3738687"/>
            <a:chExt cx="207573" cy="320956"/>
          </a:xfrm>
        </p:grpSpPr>
        <p:sp>
          <p:nvSpPr>
            <p:cNvPr id="3806" name="Google Shape;3806;p8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9" name="Google Shape;3809;p80"/>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0" name="Google Shape;3810;p80"/>
          <p:cNvGrpSpPr/>
          <p:nvPr/>
        </p:nvGrpSpPr>
        <p:grpSpPr>
          <a:xfrm>
            <a:off x="7875463" y="3868385"/>
            <a:ext cx="187557" cy="187557"/>
            <a:chOff x="8565775" y="671075"/>
            <a:chExt cx="441000" cy="441000"/>
          </a:xfrm>
        </p:grpSpPr>
        <p:sp>
          <p:nvSpPr>
            <p:cNvPr id="3811" name="Google Shape;3811;p8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3" name="Google Shape;3813;p80"/>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5" name="Google Shape;3815;p80"/>
          <p:cNvGrpSpPr/>
          <p:nvPr/>
        </p:nvGrpSpPr>
        <p:grpSpPr>
          <a:xfrm>
            <a:off x="6029935" y="2940910"/>
            <a:ext cx="587865" cy="517731"/>
            <a:chOff x="6000718" y="3070557"/>
            <a:chExt cx="587865" cy="517731"/>
          </a:xfrm>
        </p:grpSpPr>
        <p:sp>
          <p:nvSpPr>
            <p:cNvPr id="3816" name="Google Shape;3816;p8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80"/>
          <p:cNvGrpSpPr/>
          <p:nvPr/>
        </p:nvGrpSpPr>
        <p:grpSpPr>
          <a:xfrm>
            <a:off x="6044740" y="3584570"/>
            <a:ext cx="557665" cy="516387"/>
            <a:chOff x="6015523" y="3714217"/>
            <a:chExt cx="557665" cy="516387"/>
          </a:xfrm>
        </p:grpSpPr>
        <p:grpSp>
          <p:nvGrpSpPr>
            <p:cNvPr id="3827" name="Google Shape;3827;p80"/>
            <p:cNvGrpSpPr/>
            <p:nvPr/>
          </p:nvGrpSpPr>
          <p:grpSpPr>
            <a:xfrm>
              <a:off x="6036094" y="3716980"/>
              <a:ext cx="529822" cy="510480"/>
              <a:chOff x="3148311" y="-545634"/>
              <a:chExt cx="1006118" cy="969572"/>
            </a:xfrm>
          </p:grpSpPr>
          <p:sp>
            <p:nvSpPr>
              <p:cNvPr id="3828" name="Google Shape;3828;p8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8" name="Google Shape;3838;p8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80"/>
          <p:cNvGrpSpPr/>
          <p:nvPr/>
        </p:nvGrpSpPr>
        <p:grpSpPr>
          <a:xfrm>
            <a:off x="6673522" y="2943981"/>
            <a:ext cx="576302" cy="511871"/>
            <a:chOff x="6644304" y="3073628"/>
            <a:chExt cx="576302" cy="511871"/>
          </a:xfrm>
        </p:grpSpPr>
        <p:grpSp>
          <p:nvGrpSpPr>
            <p:cNvPr id="3840" name="Google Shape;3840;p80"/>
            <p:cNvGrpSpPr/>
            <p:nvPr/>
          </p:nvGrpSpPr>
          <p:grpSpPr>
            <a:xfrm>
              <a:off x="6712169" y="3073651"/>
              <a:ext cx="481611" cy="506713"/>
              <a:chOff x="1833536" y="-546641"/>
              <a:chExt cx="914567" cy="962419"/>
            </a:xfrm>
          </p:grpSpPr>
          <p:grpSp>
            <p:nvGrpSpPr>
              <p:cNvPr id="3841" name="Google Shape;3841;p80"/>
              <p:cNvGrpSpPr/>
              <p:nvPr/>
            </p:nvGrpSpPr>
            <p:grpSpPr>
              <a:xfrm>
                <a:off x="1833536" y="-524249"/>
                <a:ext cx="914567" cy="940027"/>
                <a:chOff x="1833536" y="-524249"/>
                <a:chExt cx="914567" cy="940027"/>
              </a:xfrm>
            </p:grpSpPr>
            <p:sp>
              <p:nvSpPr>
                <p:cNvPr id="3842" name="Google Shape;3842;p8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7" name="Google Shape;3847;p8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1" name="Google Shape;3851;p8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80"/>
          <p:cNvGrpSpPr/>
          <p:nvPr/>
        </p:nvGrpSpPr>
        <p:grpSpPr>
          <a:xfrm>
            <a:off x="752796" y="2869970"/>
            <a:ext cx="2622876" cy="1333540"/>
            <a:chOff x="238125" y="1038125"/>
            <a:chExt cx="7146800" cy="3633625"/>
          </a:xfrm>
        </p:grpSpPr>
        <p:sp>
          <p:nvSpPr>
            <p:cNvPr id="3853" name="Google Shape;3853;p8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80"/>
          <p:cNvGrpSpPr/>
          <p:nvPr/>
        </p:nvGrpSpPr>
        <p:grpSpPr>
          <a:xfrm>
            <a:off x="5938558" y="1033351"/>
            <a:ext cx="2435960" cy="1297725"/>
            <a:chOff x="233350" y="949250"/>
            <a:chExt cx="7137300" cy="3802300"/>
          </a:xfrm>
        </p:grpSpPr>
        <p:sp>
          <p:nvSpPr>
            <p:cNvPr id="5426" name="Google Shape;5426;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7" name="Google Shape;5477;p80"/>
          <p:cNvGrpSpPr/>
          <p:nvPr/>
        </p:nvGrpSpPr>
        <p:grpSpPr>
          <a:xfrm>
            <a:off x="731715" y="995041"/>
            <a:ext cx="2665073" cy="1317140"/>
            <a:chOff x="793334" y="1192826"/>
            <a:chExt cx="2665073" cy="1317140"/>
          </a:xfrm>
        </p:grpSpPr>
        <p:sp>
          <p:nvSpPr>
            <p:cNvPr id="5478" name="Google Shape;5478;p8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80"/>
          <p:cNvGrpSpPr/>
          <p:nvPr/>
        </p:nvGrpSpPr>
        <p:grpSpPr>
          <a:xfrm>
            <a:off x="3450485" y="919691"/>
            <a:ext cx="2310381" cy="1488888"/>
            <a:chOff x="229225" y="549050"/>
            <a:chExt cx="7161750" cy="4615275"/>
          </a:xfrm>
        </p:grpSpPr>
        <p:sp>
          <p:nvSpPr>
            <p:cNvPr id="9446" name="Google Shape;9446;p8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80"/>
          <p:cNvGrpSpPr/>
          <p:nvPr/>
        </p:nvGrpSpPr>
        <p:grpSpPr>
          <a:xfrm>
            <a:off x="3548403" y="2849588"/>
            <a:ext cx="2310282" cy="1374222"/>
            <a:chOff x="238125" y="732525"/>
            <a:chExt cx="7130500" cy="4241425"/>
          </a:xfrm>
        </p:grpSpPr>
        <p:sp>
          <p:nvSpPr>
            <p:cNvPr id="9564" name="Google Shape;9564;p8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1" name="Shape 9681"/>
        <p:cNvGrpSpPr/>
        <p:nvPr/>
      </p:nvGrpSpPr>
      <p:grpSpPr>
        <a:xfrm>
          <a:off x="0" y="0"/>
          <a:ext cx="0" cy="0"/>
          <a:chOff x="0" y="0"/>
          <a:chExt cx="0" cy="0"/>
        </a:xfrm>
      </p:grpSpPr>
      <p:grpSp>
        <p:nvGrpSpPr>
          <p:cNvPr id="9682" name="Google Shape;9682;p81"/>
          <p:cNvGrpSpPr/>
          <p:nvPr/>
        </p:nvGrpSpPr>
        <p:grpSpPr>
          <a:xfrm>
            <a:off x="2100560" y="3398663"/>
            <a:ext cx="1102891" cy="760337"/>
            <a:chOff x="4967783" y="2151471"/>
            <a:chExt cx="3920692" cy="2702940"/>
          </a:xfrm>
        </p:grpSpPr>
        <p:grpSp>
          <p:nvGrpSpPr>
            <p:cNvPr id="9683" name="Google Shape;9683;p81"/>
            <p:cNvGrpSpPr/>
            <p:nvPr/>
          </p:nvGrpSpPr>
          <p:grpSpPr>
            <a:xfrm>
              <a:off x="5045709" y="2252109"/>
              <a:ext cx="3761071" cy="2501708"/>
              <a:chOff x="2691784" y="1805334"/>
              <a:chExt cx="3761071" cy="2501708"/>
            </a:xfrm>
          </p:grpSpPr>
          <p:sp>
            <p:nvSpPr>
              <p:cNvPr id="9684" name="Google Shape;9684;p8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81"/>
            <p:cNvGrpSpPr/>
            <p:nvPr/>
          </p:nvGrpSpPr>
          <p:grpSpPr>
            <a:xfrm>
              <a:off x="4967783" y="2151471"/>
              <a:ext cx="3920692" cy="2702940"/>
              <a:chOff x="2613858" y="1704696"/>
              <a:chExt cx="3920692" cy="2702940"/>
            </a:xfrm>
          </p:grpSpPr>
          <p:sp>
            <p:nvSpPr>
              <p:cNvPr id="9692" name="Google Shape;9692;p8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97" name="Google Shape;9697;p81"/>
          <p:cNvGrpSpPr/>
          <p:nvPr/>
        </p:nvGrpSpPr>
        <p:grpSpPr>
          <a:xfrm>
            <a:off x="3504468" y="1286940"/>
            <a:ext cx="1561911" cy="708580"/>
            <a:chOff x="3530532" y="1496185"/>
            <a:chExt cx="1561911" cy="708580"/>
          </a:xfrm>
        </p:grpSpPr>
        <p:grpSp>
          <p:nvGrpSpPr>
            <p:cNvPr id="9698" name="Google Shape;9698;p81"/>
            <p:cNvGrpSpPr/>
            <p:nvPr/>
          </p:nvGrpSpPr>
          <p:grpSpPr>
            <a:xfrm>
              <a:off x="3720318" y="1857562"/>
              <a:ext cx="1372125" cy="54"/>
              <a:chOff x="3720318" y="1857562"/>
              <a:chExt cx="1372125" cy="54"/>
            </a:xfrm>
          </p:grpSpPr>
          <p:cxnSp>
            <p:nvCxnSpPr>
              <p:cNvPr id="9699" name="Google Shape;9699;p81"/>
              <p:cNvCxnSpPr>
                <a:endCxn id="970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701" name="Google Shape;9701;p8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702" name="Google Shape;9702;p8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703" name="Google Shape;9703;p81"/>
              <p:cNvCxnSpPr>
                <a:stCxn id="970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704" name="Google Shape;9704;p81"/>
            <p:cNvGrpSpPr/>
            <p:nvPr/>
          </p:nvGrpSpPr>
          <p:grpSpPr>
            <a:xfrm>
              <a:off x="3567462" y="1496185"/>
              <a:ext cx="286500" cy="272914"/>
              <a:chOff x="3567462" y="1496185"/>
              <a:chExt cx="286500" cy="272914"/>
            </a:xfrm>
          </p:grpSpPr>
          <p:cxnSp>
            <p:nvCxnSpPr>
              <p:cNvPr id="9705" name="Google Shape;9705;p8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706" name="Google Shape;9706;p8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7" name="Google Shape;9707;p8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9" name="Google Shape;9709;p81"/>
            <p:cNvGrpSpPr/>
            <p:nvPr/>
          </p:nvGrpSpPr>
          <p:grpSpPr>
            <a:xfrm>
              <a:off x="3929014" y="1960574"/>
              <a:ext cx="286500" cy="242342"/>
              <a:chOff x="3929014" y="1960574"/>
              <a:chExt cx="286500" cy="242342"/>
            </a:xfrm>
          </p:grpSpPr>
          <p:cxnSp>
            <p:nvCxnSpPr>
              <p:cNvPr id="9710" name="Google Shape;9710;p8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711" name="Google Shape;9711;p8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81"/>
            <p:cNvGrpSpPr/>
            <p:nvPr/>
          </p:nvGrpSpPr>
          <p:grpSpPr>
            <a:xfrm>
              <a:off x="4290828" y="1496185"/>
              <a:ext cx="286500" cy="272914"/>
              <a:chOff x="4290828" y="1496185"/>
              <a:chExt cx="286500" cy="272914"/>
            </a:xfrm>
          </p:grpSpPr>
          <p:cxnSp>
            <p:nvCxnSpPr>
              <p:cNvPr id="9713" name="Google Shape;9713;p8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714" name="Google Shape;9714;p8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5" name="Google Shape;9715;p8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6" name="Google Shape;9716;p81"/>
            <p:cNvGrpSpPr/>
            <p:nvPr/>
          </p:nvGrpSpPr>
          <p:grpSpPr>
            <a:xfrm>
              <a:off x="4657726" y="1959674"/>
              <a:ext cx="286500" cy="245092"/>
              <a:chOff x="4657726" y="1959674"/>
              <a:chExt cx="286500" cy="245092"/>
            </a:xfrm>
          </p:grpSpPr>
          <p:cxnSp>
            <p:nvCxnSpPr>
              <p:cNvPr id="9717" name="Google Shape;9717;p8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718" name="Google Shape;9718;p8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19" name="Google Shape;9719;p81"/>
          <p:cNvGrpSpPr/>
          <p:nvPr/>
        </p:nvGrpSpPr>
        <p:grpSpPr>
          <a:xfrm>
            <a:off x="3486488" y="2149036"/>
            <a:ext cx="1597032" cy="378649"/>
            <a:chOff x="3512551" y="2358282"/>
            <a:chExt cx="1597032" cy="378649"/>
          </a:xfrm>
        </p:grpSpPr>
        <p:grpSp>
          <p:nvGrpSpPr>
            <p:cNvPr id="9720" name="Google Shape;9720;p81"/>
            <p:cNvGrpSpPr/>
            <p:nvPr/>
          </p:nvGrpSpPr>
          <p:grpSpPr>
            <a:xfrm>
              <a:off x="3738198" y="2553002"/>
              <a:ext cx="1145834" cy="117"/>
              <a:chOff x="3738198" y="2553002"/>
              <a:chExt cx="1145834" cy="117"/>
            </a:xfrm>
          </p:grpSpPr>
          <p:cxnSp>
            <p:nvCxnSpPr>
              <p:cNvPr id="9721" name="Google Shape;9721;p8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722" name="Google Shape;9722;p8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723" name="Google Shape;9723;p81"/>
              <p:cNvCxnSpPr>
                <a:stCxn id="9724" idx="6"/>
                <a:endCxn id="972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726" name="Google Shape;9726;p81"/>
            <p:cNvGrpSpPr/>
            <p:nvPr/>
          </p:nvGrpSpPr>
          <p:grpSpPr>
            <a:xfrm>
              <a:off x="3969644" y="2440153"/>
              <a:ext cx="225900" cy="296779"/>
              <a:chOff x="3969644" y="2440153"/>
              <a:chExt cx="225900" cy="296779"/>
            </a:xfrm>
          </p:grpSpPr>
          <p:cxnSp>
            <p:nvCxnSpPr>
              <p:cNvPr id="9727" name="Google Shape;9727;p8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725" name="Google Shape;9725;p8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81"/>
            <p:cNvGrpSpPr/>
            <p:nvPr/>
          </p:nvGrpSpPr>
          <p:grpSpPr>
            <a:xfrm>
              <a:off x="4426818" y="2358282"/>
              <a:ext cx="225600" cy="307471"/>
              <a:chOff x="4426818" y="2358282"/>
              <a:chExt cx="225600" cy="307471"/>
            </a:xfrm>
          </p:grpSpPr>
          <p:cxnSp>
            <p:nvCxnSpPr>
              <p:cNvPr id="9730" name="Google Shape;9730;p81"/>
              <p:cNvCxnSpPr>
                <a:stCxn id="9731"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732" name="Google Shape;9732;p8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81"/>
            <p:cNvGrpSpPr/>
            <p:nvPr/>
          </p:nvGrpSpPr>
          <p:grpSpPr>
            <a:xfrm>
              <a:off x="4883984" y="2440153"/>
              <a:ext cx="225600" cy="296479"/>
              <a:chOff x="4883984" y="2440153"/>
              <a:chExt cx="225600" cy="296479"/>
            </a:xfrm>
          </p:grpSpPr>
          <p:cxnSp>
            <p:nvCxnSpPr>
              <p:cNvPr id="9734" name="Google Shape;9734;p8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735" name="Google Shape;9735;p8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81"/>
            <p:cNvGrpSpPr/>
            <p:nvPr/>
          </p:nvGrpSpPr>
          <p:grpSpPr>
            <a:xfrm>
              <a:off x="3512551" y="2358356"/>
              <a:ext cx="225647" cy="307629"/>
              <a:chOff x="2182679" y="2005014"/>
              <a:chExt cx="792300" cy="1080158"/>
            </a:xfrm>
          </p:grpSpPr>
          <p:cxnSp>
            <p:nvCxnSpPr>
              <p:cNvPr id="9738" name="Google Shape;9738;p81"/>
              <p:cNvCxnSpPr>
                <a:stCxn id="973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724" name="Google Shape;9724;p8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40" name="Google Shape;9740;p81"/>
          <p:cNvGrpSpPr/>
          <p:nvPr/>
        </p:nvGrpSpPr>
        <p:grpSpPr>
          <a:xfrm>
            <a:off x="6846570" y="972834"/>
            <a:ext cx="1559809" cy="722610"/>
            <a:chOff x="634175" y="2986275"/>
            <a:chExt cx="3147949" cy="1458344"/>
          </a:xfrm>
        </p:grpSpPr>
        <p:cxnSp>
          <p:nvCxnSpPr>
            <p:cNvPr id="9741" name="Google Shape;9741;p81"/>
            <p:cNvCxnSpPr>
              <a:stCxn id="9742" idx="4"/>
              <a:endCxn id="974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744" name="Google Shape;9744;p81"/>
            <p:cNvCxnSpPr>
              <a:stCxn id="9743" idx="0"/>
              <a:endCxn id="974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746" name="Google Shape;9746;p81"/>
            <p:cNvCxnSpPr>
              <a:stCxn id="9745" idx="4"/>
              <a:endCxn id="974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748" name="Google Shape;9748;p81"/>
            <p:cNvCxnSpPr>
              <a:stCxn id="9747" idx="0"/>
              <a:endCxn id="974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749" name="Google Shape;9749;p8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45" name="Google Shape;9745;p8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42" name="Google Shape;9742;p8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47" name="Google Shape;9747;p8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43" name="Google Shape;9743;p8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750" name="Google Shape;9750;p81"/>
          <p:cNvGrpSpPr/>
          <p:nvPr/>
        </p:nvGrpSpPr>
        <p:grpSpPr>
          <a:xfrm>
            <a:off x="3500360" y="2682741"/>
            <a:ext cx="1570719" cy="294123"/>
            <a:chOff x="998425" y="1182125"/>
            <a:chExt cx="1065400" cy="199500"/>
          </a:xfrm>
        </p:grpSpPr>
        <p:sp>
          <p:nvSpPr>
            <p:cNvPr id="9751" name="Google Shape;9751;p8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81"/>
          <p:cNvGrpSpPr/>
          <p:nvPr/>
        </p:nvGrpSpPr>
        <p:grpSpPr>
          <a:xfrm>
            <a:off x="6843616" y="1800228"/>
            <a:ext cx="1565716" cy="366729"/>
            <a:chOff x="1247650" y="2075423"/>
            <a:chExt cx="6648477" cy="1557238"/>
          </a:xfrm>
        </p:grpSpPr>
        <p:sp>
          <p:nvSpPr>
            <p:cNvPr id="9757" name="Google Shape;9757;p8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81"/>
          <p:cNvGrpSpPr/>
          <p:nvPr/>
        </p:nvGrpSpPr>
        <p:grpSpPr>
          <a:xfrm>
            <a:off x="6827928" y="2949043"/>
            <a:ext cx="1597061" cy="663440"/>
            <a:chOff x="6796238" y="3158297"/>
            <a:chExt cx="1630319" cy="677257"/>
          </a:xfrm>
        </p:grpSpPr>
        <p:cxnSp>
          <p:nvCxnSpPr>
            <p:cNvPr id="9764" name="Google Shape;9764;p8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765" name="Google Shape;9765;p8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766" name="Google Shape;9766;p8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767" name="Google Shape;9767;p8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768" name="Google Shape;9768;p81"/>
            <p:cNvGrpSpPr/>
            <p:nvPr/>
          </p:nvGrpSpPr>
          <p:grpSpPr>
            <a:xfrm>
              <a:off x="6796238" y="3311904"/>
              <a:ext cx="1630319" cy="377697"/>
              <a:chOff x="6796238" y="3311904"/>
              <a:chExt cx="1630319" cy="377697"/>
            </a:xfrm>
          </p:grpSpPr>
          <p:sp>
            <p:nvSpPr>
              <p:cNvPr id="9769" name="Google Shape;9769;p8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2" name="Google Shape;9772;p81"/>
          <p:cNvGrpSpPr/>
          <p:nvPr/>
        </p:nvGrpSpPr>
        <p:grpSpPr>
          <a:xfrm>
            <a:off x="5349066" y="970435"/>
            <a:ext cx="1368606" cy="1593805"/>
            <a:chOff x="1839112" y="2209163"/>
            <a:chExt cx="1918159" cy="2233784"/>
          </a:xfrm>
        </p:grpSpPr>
        <p:sp>
          <p:nvSpPr>
            <p:cNvPr id="9773" name="Google Shape;9773;p8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6" name="Google Shape;9776;p81"/>
            <p:cNvCxnSpPr>
              <a:stCxn id="9773" idx="6"/>
              <a:endCxn id="977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777" name="Google Shape;9777;p81"/>
            <p:cNvCxnSpPr>
              <a:stCxn id="9774" idx="4"/>
              <a:endCxn id="977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779" name="Google Shape;9779;p81"/>
            <p:cNvCxnSpPr>
              <a:stCxn id="9778" idx="6"/>
              <a:endCxn id="977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780" name="Google Shape;9780;p81"/>
            <p:cNvCxnSpPr>
              <a:stCxn id="9775" idx="4"/>
              <a:endCxn id="978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778" name="Google Shape;9778;p8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3" name="Google Shape;9783;p81"/>
            <p:cNvCxnSpPr>
              <a:endCxn id="978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784" name="Google Shape;9784;p81"/>
          <p:cNvGrpSpPr/>
          <p:nvPr/>
        </p:nvGrpSpPr>
        <p:grpSpPr>
          <a:xfrm>
            <a:off x="3481439" y="976671"/>
            <a:ext cx="1637968" cy="154942"/>
            <a:chOff x="238125" y="2506075"/>
            <a:chExt cx="7115411" cy="673075"/>
          </a:xfrm>
        </p:grpSpPr>
        <p:sp>
          <p:nvSpPr>
            <p:cNvPr id="9785" name="Google Shape;9785;p8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81"/>
          <p:cNvGrpSpPr/>
          <p:nvPr/>
        </p:nvGrpSpPr>
        <p:grpSpPr>
          <a:xfrm>
            <a:off x="720124" y="1298269"/>
            <a:ext cx="2476762" cy="91743"/>
            <a:chOff x="1464850" y="436376"/>
            <a:chExt cx="6001362" cy="222300"/>
          </a:xfrm>
        </p:grpSpPr>
        <p:sp>
          <p:nvSpPr>
            <p:cNvPr id="9791" name="Google Shape;9791;p8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6" name="Google Shape;9796;p8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97" name="Google Shape;9797;p8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98" name="Google Shape;9798;p8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99" name="Google Shape;9799;p8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800" name="Google Shape;9800;p81"/>
          <p:cNvGrpSpPr/>
          <p:nvPr/>
        </p:nvGrpSpPr>
        <p:grpSpPr>
          <a:xfrm>
            <a:off x="706391" y="2533734"/>
            <a:ext cx="1452710" cy="651923"/>
            <a:chOff x="803162" y="2667727"/>
            <a:chExt cx="1411906" cy="633611"/>
          </a:xfrm>
        </p:grpSpPr>
        <p:cxnSp>
          <p:nvCxnSpPr>
            <p:cNvPr id="9801" name="Google Shape;9801;p81"/>
            <p:cNvCxnSpPr>
              <a:stCxn id="9802" idx="2"/>
              <a:endCxn id="9803"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04" name="Google Shape;9804;p81"/>
            <p:cNvCxnSpPr>
              <a:stCxn id="9805" idx="0"/>
              <a:endCxn id="9802"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06" name="Google Shape;9806;p81"/>
            <p:cNvCxnSpPr>
              <a:stCxn id="9805" idx="2"/>
              <a:endCxn id="9807"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08" name="Google Shape;9808;p81"/>
            <p:cNvCxnSpPr>
              <a:stCxn id="9809" idx="0"/>
              <a:endCxn id="9805"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10" name="Google Shape;9810;p81"/>
            <p:cNvCxnSpPr>
              <a:stCxn id="9803" idx="2"/>
              <a:endCxn id="9811"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12" name="Google Shape;9812;p81"/>
            <p:cNvCxnSpPr>
              <a:stCxn id="9813" idx="0"/>
              <a:endCxn id="9803"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809" name="Google Shape;9809;p8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07" name="Google Shape;9807;p8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13" name="Google Shape;9813;p8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11" name="Google Shape;9811;p8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03" name="Google Shape;9803;p8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05" name="Google Shape;9805;p8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02" name="Google Shape;9802;p8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814" name="Google Shape;9814;p81"/>
          <p:cNvGrpSpPr/>
          <p:nvPr/>
        </p:nvGrpSpPr>
        <p:grpSpPr>
          <a:xfrm>
            <a:off x="706393" y="969273"/>
            <a:ext cx="2518541" cy="209309"/>
            <a:chOff x="803163" y="1111966"/>
            <a:chExt cx="2447800" cy="203430"/>
          </a:xfrm>
        </p:grpSpPr>
        <p:grpSp>
          <p:nvGrpSpPr>
            <p:cNvPr id="9815" name="Google Shape;9815;p81"/>
            <p:cNvGrpSpPr/>
            <p:nvPr/>
          </p:nvGrpSpPr>
          <p:grpSpPr>
            <a:xfrm>
              <a:off x="1958180" y="1111966"/>
              <a:ext cx="588019" cy="121396"/>
              <a:chOff x="4808316" y="2800065"/>
              <a:chExt cx="1999386" cy="412910"/>
            </a:xfrm>
          </p:grpSpPr>
          <p:sp>
            <p:nvSpPr>
              <p:cNvPr id="9816" name="Google Shape;9816;p8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7" name="Google Shape;9817;p81"/>
              <p:cNvGrpSpPr/>
              <p:nvPr/>
            </p:nvGrpSpPr>
            <p:grpSpPr>
              <a:xfrm>
                <a:off x="4808316" y="2800065"/>
                <a:ext cx="92400" cy="411825"/>
                <a:chOff x="845575" y="2563700"/>
                <a:chExt cx="92400" cy="411825"/>
              </a:xfrm>
            </p:grpSpPr>
            <p:cxnSp>
              <p:nvCxnSpPr>
                <p:cNvPr id="9818" name="Google Shape;9818;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19" name="Google Shape;9819;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820" name="Google Shape;9820;p8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821" name="Google Shape;9821;p8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2" name="Google Shape;9822;p81"/>
            <p:cNvGrpSpPr/>
            <p:nvPr/>
          </p:nvGrpSpPr>
          <p:grpSpPr>
            <a:xfrm>
              <a:off x="803163" y="1111974"/>
              <a:ext cx="591158" cy="121545"/>
              <a:chOff x="803163" y="1111974"/>
              <a:chExt cx="591158" cy="121545"/>
            </a:xfrm>
          </p:grpSpPr>
          <p:grpSp>
            <p:nvGrpSpPr>
              <p:cNvPr id="9823" name="Google Shape;9823;p81"/>
              <p:cNvGrpSpPr/>
              <p:nvPr/>
            </p:nvGrpSpPr>
            <p:grpSpPr>
              <a:xfrm>
                <a:off x="803163" y="1111974"/>
                <a:ext cx="27175" cy="121077"/>
                <a:chOff x="845575" y="2563700"/>
                <a:chExt cx="92400" cy="411825"/>
              </a:xfrm>
            </p:grpSpPr>
            <p:cxnSp>
              <p:nvCxnSpPr>
                <p:cNvPr id="9824" name="Google Shape;9824;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25" name="Google Shape;9825;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6" name="Google Shape;9826;p8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81"/>
            <p:cNvGrpSpPr/>
            <p:nvPr/>
          </p:nvGrpSpPr>
          <p:grpSpPr>
            <a:xfrm>
              <a:off x="1381910" y="1194219"/>
              <a:ext cx="588341" cy="121177"/>
              <a:chOff x="1381910" y="1194219"/>
              <a:chExt cx="588341" cy="121177"/>
            </a:xfrm>
          </p:grpSpPr>
          <p:grpSp>
            <p:nvGrpSpPr>
              <p:cNvPr id="9828" name="Google Shape;9828;p81"/>
              <p:cNvGrpSpPr/>
              <p:nvPr/>
            </p:nvGrpSpPr>
            <p:grpSpPr>
              <a:xfrm rot="10800000">
                <a:off x="1381910" y="1194319"/>
                <a:ext cx="27175" cy="121077"/>
                <a:chOff x="2070100" y="2563700"/>
                <a:chExt cx="92400" cy="411825"/>
              </a:xfrm>
            </p:grpSpPr>
            <p:cxnSp>
              <p:nvCxnSpPr>
                <p:cNvPr id="9829" name="Google Shape;9829;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30" name="Google Shape;9830;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1" name="Google Shape;9831;p8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81"/>
            <p:cNvGrpSpPr/>
            <p:nvPr/>
          </p:nvGrpSpPr>
          <p:grpSpPr>
            <a:xfrm>
              <a:off x="2532079" y="1194219"/>
              <a:ext cx="704927" cy="121177"/>
              <a:chOff x="2532079" y="1194219"/>
              <a:chExt cx="704927" cy="121177"/>
            </a:xfrm>
          </p:grpSpPr>
          <p:grpSp>
            <p:nvGrpSpPr>
              <p:cNvPr id="9833" name="Google Shape;9833;p81"/>
              <p:cNvGrpSpPr/>
              <p:nvPr/>
            </p:nvGrpSpPr>
            <p:grpSpPr>
              <a:xfrm rot="10800000">
                <a:off x="2532079" y="1194319"/>
                <a:ext cx="27175" cy="121077"/>
                <a:chOff x="2070100" y="2563700"/>
                <a:chExt cx="92400" cy="411825"/>
              </a:xfrm>
            </p:grpSpPr>
            <p:cxnSp>
              <p:nvCxnSpPr>
                <p:cNvPr id="9834" name="Google Shape;9834;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35" name="Google Shape;9835;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6" name="Google Shape;9836;p8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37" name="Google Shape;9837;p81"/>
          <p:cNvGrpSpPr/>
          <p:nvPr/>
        </p:nvGrpSpPr>
        <p:grpSpPr>
          <a:xfrm>
            <a:off x="3499403" y="3665904"/>
            <a:ext cx="1567778" cy="491677"/>
            <a:chOff x="5194708" y="3484366"/>
            <a:chExt cx="3148148" cy="987304"/>
          </a:xfrm>
        </p:grpSpPr>
        <p:grpSp>
          <p:nvGrpSpPr>
            <p:cNvPr id="9838" name="Google Shape;9838;p81"/>
            <p:cNvGrpSpPr/>
            <p:nvPr/>
          </p:nvGrpSpPr>
          <p:grpSpPr>
            <a:xfrm>
              <a:off x="7531521" y="3484366"/>
              <a:ext cx="811335" cy="987304"/>
              <a:chOff x="3379425" y="1617275"/>
              <a:chExt cx="1090650" cy="1327200"/>
            </a:xfrm>
          </p:grpSpPr>
          <p:sp>
            <p:nvSpPr>
              <p:cNvPr id="9839" name="Google Shape;9839;p8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81"/>
            <p:cNvGrpSpPr/>
            <p:nvPr/>
          </p:nvGrpSpPr>
          <p:grpSpPr>
            <a:xfrm>
              <a:off x="6752546" y="3484366"/>
              <a:ext cx="811428" cy="987304"/>
              <a:chOff x="2332275" y="1617275"/>
              <a:chExt cx="1090775" cy="1327200"/>
            </a:xfrm>
          </p:grpSpPr>
          <p:sp>
            <p:nvSpPr>
              <p:cNvPr id="9843" name="Google Shape;9843;p8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81"/>
            <p:cNvGrpSpPr/>
            <p:nvPr/>
          </p:nvGrpSpPr>
          <p:grpSpPr>
            <a:xfrm>
              <a:off x="5973664" y="3484366"/>
              <a:ext cx="811335" cy="987304"/>
              <a:chOff x="1285250" y="1617275"/>
              <a:chExt cx="1090650" cy="1327200"/>
            </a:xfrm>
          </p:grpSpPr>
          <p:sp>
            <p:nvSpPr>
              <p:cNvPr id="9847" name="Google Shape;9847;p8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81"/>
            <p:cNvGrpSpPr/>
            <p:nvPr/>
          </p:nvGrpSpPr>
          <p:grpSpPr>
            <a:xfrm>
              <a:off x="5194708" y="3484366"/>
              <a:ext cx="811409" cy="987304"/>
              <a:chOff x="238125" y="1617275"/>
              <a:chExt cx="1090750" cy="1327200"/>
            </a:xfrm>
          </p:grpSpPr>
          <p:sp>
            <p:nvSpPr>
              <p:cNvPr id="9851" name="Google Shape;9851;p8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54" name="Google Shape;9854;p81"/>
          <p:cNvGrpSpPr/>
          <p:nvPr/>
        </p:nvGrpSpPr>
        <p:grpSpPr>
          <a:xfrm>
            <a:off x="3460012" y="3146315"/>
            <a:ext cx="1616964" cy="346256"/>
            <a:chOff x="1808063" y="4294338"/>
            <a:chExt cx="3370782" cy="721817"/>
          </a:xfrm>
        </p:grpSpPr>
        <p:sp>
          <p:nvSpPr>
            <p:cNvPr id="9855" name="Google Shape;9855;p8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81"/>
          <p:cNvGrpSpPr/>
          <p:nvPr/>
        </p:nvGrpSpPr>
        <p:grpSpPr>
          <a:xfrm>
            <a:off x="738224" y="3432344"/>
            <a:ext cx="1295882" cy="646587"/>
            <a:chOff x="834100" y="3642869"/>
            <a:chExt cx="1259483" cy="628426"/>
          </a:xfrm>
        </p:grpSpPr>
        <p:sp>
          <p:nvSpPr>
            <p:cNvPr id="9866" name="Google Shape;9866;p8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1" name="Google Shape;9891;p81"/>
            <p:cNvGrpSpPr/>
            <p:nvPr/>
          </p:nvGrpSpPr>
          <p:grpSpPr>
            <a:xfrm>
              <a:off x="1360364" y="3847835"/>
              <a:ext cx="208119" cy="224359"/>
              <a:chOff x="1360769" y="3847100"/>
              <a:chExt cx="208119" cy="224359"/>
            </a:xfrm>
          </p:grpSpPr>
          <p:sp>
            <p:nvSpPr>
              <p:cNvPr id="9892" name="Google Shape;9892;p8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2" name="Google Shape;9912;p8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81"/>
          <p:cNvGrpSpPr/>
          <p:nvPr/>
        </p:nvGrpSpPr>
        <p:grpSpPr>
          <a:xfrm rot="5400000">
            <a:off x="5951337" y="3228841"/>
            <a:ext cx="164064" cy="1414916"/>
            <a:chOff x="4428249" y="1369375"/>
            <a:chExt cx="36905" cy="429569"/>
          </a:xfrm>
        </p:grpSpPr>
        <p:sp>
          <p:nvSpPr>
            <p:cNvPr id="9927" name="Google Shape;9927;p8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81"/>
          <p:cNvGrpSpPr/>
          <p:nvPr/>
        </p:nvGrpSpPr>
        <p:grpSpPr>
          <a:xfrm flipH="1" rot="10800000">
            <a:off x="5323766" y="2817385"/>
            <a:ext cx="1419207" cy="24808"/>
            <a:chOff x="219558" y="4738465"/>
            <a:chExt cx="5852400" cy="102300"/>
          </a:xfrm>
        </p:grpSpPr>
        <p:cxnSp>
          <p:nvCxnSpPr>
            <p:cNvPr id="9960" name="Google Shape;9960;p8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961" name="Google Shape;9961;p8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81"/>
          <p:cNvGrpSpPr/>
          <p:nvPr/>
        </p:nvGrpSpPr>
        <p:grpSpPr>
          <a:xfrm>
            <a:off x="5335084" y="3190448"/>
            <a:ext cx="1396570" cy="385016"/>
            <a:chOff x="5286284" y="2966544"/>
            <a:chExt cx="1396570" cy="385016"/>
          </a:xfrm>
        </p:grpSpPr>
        <p:cxnSp>
          <p:nvCxnSpPr>
            <p:cNvPr id="9967" name="Google Shape;9967;p8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968" name="Google Shape;9968;p8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969" name="Google Shape;9969;p81"/>
            <p:cNvGrpSpPr/>
            <p:nvPr/>
          </p:nvGrpSpPr>
          <p:grpSpPr>
            <a:xfrm>
              <a:off x="5287688" y="3173364"/>
              <a:ext cx="1395166" cy="74100"/>
              <a:chOff x="5287688" y="3173364"/>
              <a:chExt cx="1395166" cy="74100"/>
            </a:xfrm>
          </p:grpSpPr>
          <p:cxnSp>
            <p:nvCxnSpPr>
              <p:cNvPr id="9970" name="Google Shape;9970;p8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971" name="Google Shape;9971;p8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972" name="Google Shape;9972;p8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73" name="Google Shape;9973;p8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74" name="Google Shape;9974;p8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75" name="Google Shape;9975;p8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76" name="Google Shape;9976;p8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77" name="Google Shape;9977;p8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978" name="Google Shape;9978;p8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979" name="Google Shape;9979;p81"/>
          <p:cNvGrpSpPr/>
          <p:nvPr/>
        </p:nvGrpSpPr>
        <p:grpSpPr>
          <a:xfrm>
            <a:off x="2021150" y="1609224"/>
            <a:ext cx="1182276" cy="662027"/>
            <a:chOff x="2029517" y="1732295"/>
            <a:chExt cx="1149068" cy="643432"/>
          </a:xfrm>
        </p:grpSpPr>
        <p:grpSp>
          <p:nvGrpSpPr>
            <p:cNvPr id="9980" name="Google Shape;9980;p81"/>
            <p:cNvGrpSpPr/>
            <p:nvPr/>
          </p:nvGrpSpPr>
          <p:grpSpPr>
            <a:xfrm>
              <a:off x="2708660" y="1746937"/>
              <a:ext cx="455427" cy="244429"/>
              <a:chOff x="2700693" y="1746937"/>
              <a:chExt cx="455427" cy="244429"/>
            </a:xfrm>
          </p:grpSpPr>
          <p:grpSp>
            <p:nvGrpSpPr>
              <p:cNvPr id="9981" name="Google Shape;9981;p81"/>
              <p:cNvGrpSpPr/>
              <p:nvPr/>
            </p:nvGrpSpPr>
            <p:grpSpPr>
              <a:xfrm>
                <a:off x="2905682" y="1782817"/>
                <a:ext cx="250438" cy="208549"/>
                <a:chOff x="2905682" y="1782817"/>
                <a:chExt cx="250438" cy="208549"/>
              </a:xfrm>
            </p:grpSpPr>
            <p:cxnSp>
              <p:nvCxnSpPr>
                <p:cNvPr id="9982" name="Google Shape;9982;p8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83" name="Google Shape;9983;p8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81"/>
              <p:cNvGrpSpPr/>
              <p:nvPr/>
            </p:nvGrpSpPr>
            <p:grpSpPr>
              <a:xfrm>
                <a:off x="2700693" y="1746937"/>
                <a:ext cx="449967" cy="72374"/>
                <a:chOff x="2700693" y="1746937"/>
                <a:chExt cx="449967" cy="72374"/>
              </a:xfrm>
            </p:grpSpPr>
            <p:cxnSp>
              <p:nvCxnSpPr>
                <p:cNvPr id="9985" name="Google Shape;9985;p8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86" name="Google Shape;9986;p8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87" name="Google Shape;9987;p81"/>
            <p:cNvGrpSpPr/>
            <p:nvPr/>
          </p:nvGrpSpPr>
          <p:grpSpPr>
            <a:xfrm>
              <a:off x="2029517" y="1732295"/>
              <a:ext cx="1149068" cy="643432"/>
              <a:chOff x="2029517" y="1732295"/>
              <a:chExt cx="1149068" cy="643432"/>
            </a:xfrm>
          </p:grpSpPr>
          <p:grpSp>
            <p:nvGrpSpPr>
              <p:cNvPr id="9988" name="Google Shape;9988;p81"/>
              <p:cNvGrpSpPr/>
              <p:nvPr/>
            </p:nvGrpSpPr>
            <p:grpSpPr>
              <a:xfrm>
                <a:off x="2703618" y="2103152"/>
                <a:ext cx="474966" cy="260017"/>
                <a:chOff x="2703618" y="2103152"/>
                <a:chExt cx="474966" cy="260017"/>
              </a:xfrm>
            </p:grpSpPr>
            <p:grpSp>
              <p:nvGrpSpPr>
                <p:cNvPr id="9989" name="Google Shape;9989;p81"/>
                <p:cNvGrpSpPr/>
                <p:nvPr/>
              </p:nvGrpSpPr>
              <p:grpSpPr>
                <a:xfrm>
                  <a:off x="2703618" y="2290640"/>
                  <a:ext cx="450291" cy="72529"/>
                  <a:chOff x="2703618" y="2290640"/>
                  <a:chExt cx="450291" cy="72529"/>
                </a:xfrm>
              </p:grpSpPr>
              <p:cxnSp>
                <p:nvCxnSpPr>
                  <p:cNvPr id="9990" name="Google Shape;9990;p8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91" name="Google Shape;9991;p8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81"/>
                <p:cNvGrpSpPr/>
                <p:nvPr/>
              </p:nvGrpSpPr>
              <p:grpSpPr>
                <a:xfrm>
                  <a:off x="2908607" y="2103152"/>
                  <a:ext cx="269977" cy="223538"/>
                  <a:chOff x="2908607" y="2103152"/>
                  <a:chExt cx="269977" cy="223538"/>
                </a:xfrm>
              </p:grpSpPr>
              <p:cxnSp>
                <p:nvCxnSpPr>
                  <p:cNvPr id="9993" name="Google Shape;9993;p8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94" name="Google Shape;9994;p8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95" name="Google Shape;9995;p81"/>
              <p:cNvGrpSpPr/>
              <p:nvPr/>
            </p:nvGrpSpPr>
            <p:grpSpPr>
              <a:xfrm>
                <a:off x="2029517" y="1732295"/>
                <a:ext cx="685827" cy="643432"/>
                <a:chOff x="2029517" y="1732295"/>
                <a:chExt cx="685827" cy="643432"/>
              </a:xfrm>
            </p:grpSpPr>
            <p:sp>
              <p:nvSpPr>
                <p:cNvPr id="9996" name="Google Shape;9996;p8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7" name="Google Shape;9997;p81"/>
                <p:cNvGrpSpPr/>
                <p:nvPr/>
              </p:nvGrpSpPr>
              <p:grpSpPr>
                <a:xfrm>
                  <a:off x="2158948" y="1732295"/>
                  <a:ext cx="556396" cy="333108"/>
                  <a:chOff x="2158948" y="1732295"/>
                  <a:chExt cx="556396" cy="333108"/>
                </a:xfrm>
              </p:grpSpPr>
              <p:cxnSp>
                <p:nvCxnSpPr>
                  <p:cNvPr id="9998" name="Google Shape;9998;p8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999" name="Google Shape;9999;p8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81"/>
                <p:cNvGrpSpPr/>
                <p:nvPr/>
              </p:nvGrpSpPr>
              <p:grpSpPr>
                <a:xfrm>
                  <a:off x="2159908" y="2065057"/>
                  <a:ext cx="550884" cy="310670"/>
                  <a:chOff x="2159908" y="2065057"/>
                  <a:chExt cx="550884" cy="310670"/>
                </a:xfrm>
              </p:grpSpPr>
              <p:cxnSp>
                <p:nvCxnSpPr>
                  <p:cNvPr id="10001" name="Google Shape;10001;p8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002" name="Google Shape;10002;p8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003" name="Google Shape;10003;p81"/>
          <p:cNvGrpSpPr/>
          <p:nvPr/>
        </p:nvGrpSpPr>
        <p:grpSpPr>
          <a:xfrm>
            <a:off x="706399" y="1556837"/>
            <a:ext cx="962651" cy="810058"/>
            <a:chOff x="844912" y="1681380"/>
            <a:chExt cx="935611" cy="787305"/>
          </a:xfrm>
        </p:grpSpPr>
        <p:grpSp>
          <p:nvGrpSpPr>
            <p:cNvPr id="10004" name="Google Shape;10004;p81"/>
            <p:cNvGrpSpPr/>
            <p:nvPr/>
          </p:nvGrpSpPr>
          <p:grpSpPr>
            <a:xfrm>
              <a:off x="844912" y="1819635"/>
              <a:ext cx="329836" cy="510016"/>
              <a:chOff x="844912" y="1819635"/>
              <a:chExt cx="329836" cy="510016"/>
            </a:xfrm>
          </p:grpSpPr>
          <p:sp>
            <p:nvSpPr>
              <p:cNvPr id="10005" name="Google Shape;10005;p8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81"/>
            <p:cNvGrpSpPr/>
            <p:nvPr/>
          </p:nvGrpSpPr>
          <p:grpSpPr>
            <a:xfrm>
              <a:off x="1284601" y="2158168"/>
              <a:ext cx="495923" cy="310517"/>
              <a:chOff x="1284601" y="2158168"/>
              <a:chExt cx="495923" cy="310517"/>
            </a:xfrm>
          </p:grpSpPr>
          <p:sp>
            <p:nvSpPr>
              <p:cNvPr id="10012" name="Google Shape;10012;p8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3" name="Google Shape;10013;p81"/>
              <p:cNvGrpSpPr/>
              <p:nvPr/>
            </p:nvGrpSpPr>
            <p:grpSpPr>
              <a:xfrm>
                <a:off x="1507666" y="2158168"/>
                <a:ext cx="272858" cy="310517"/>
                <a:chOff x="1507666" y="2158168"/>
                <a:chExt cx="272858" cy="310517"/>
              </a:xfrm>
            </p:grpSpPr>
            <p:grpSp>
              <p:nvGrpSpPr>
                <p:cNvPr id="10014" name="Google Shape;10014;p81"/>
                <p:cNvGrpSpPr/>
                <p:nvPr/>
              </p:nvGrpSpPr>
              <p:grpSpPr>
                <a:xfrm>
                  <a:off x="1507666" y="2176104"/>
                  <a:ext cx="166395" cy="273149"/>
                  <a:chOff x="1507666" y="2176104"/>
                  <a:chExt cx="166395" cy="273149"/>
                </a:xfrm>
              </p:grpSpPr>
              <p:sp>
                <p:nvSpPr>
                  <p:cNvPr id="10015" name="Google Shape;10015;p8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2" name="Google Shape;10022;p8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24" name="Google Shape;10024;p81"/>
            <p:cNvGrpSpPr/>
            <p:nvPr/>
          </p:nvGrpSpPr>
          <p:grpSpPr>
            <a:xfrm>
              <a:off x="1284601" y="1681380"/>
              <a:ext cx="495923" cy="310517"/>
              <a:chOff x="1284601" y="1681380"/>
              <a:chExt cx="495923" cy="310517"/>
            </a:xfrm>
          </p:grpSpPr>
          <p:sp>
            <p:nvSpPr>
              <p:cNvPr id="10025" name="Google Shape;10025;p8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6" name="Google Shape;10026;p81"/>
              <p:cNvGrpSpPr/>
              <p:nvPr/>
            </p:nvGrpSpPr>
            <p:grpSpPr>
              <a:xfrm>
                <a:off x="1507666" y="1681380"/>
                <a:ext cx="272858" cy="310517"/>
                <a:chOff x="1507666" y="1681380"/>
                <a:chExt cx="272858" cy="310517"/>
              </a:xfrm>
            </p:grpSpPr>
            <p:grpSp>
              <p:nvGrpSpPr>
                <p:cNvPr id="10027" name="Google Shape;10027;p81"/>
                <p:cNvGrpSpPr/>
                <p:nvPr/>
              </p:nvGrpSpPr>
              <p:grpSpPr>
                <a:xfrm>
                  <a:off x="1507666" y="1700120"/>
                  <a:ext cx="166395" cy="272984"/>
                  <a:chOff x="1507666" y="1700120"/>
                  <a:chExt cx="166395" cy="272984"/>
                </a:xfrm>
              </p:grpSpPr>
              <p:sp>
                <p:nvSpPr>
                  <p:cNvPr id="10028" name="Google Shape;10028;p8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5" name="Google Shape;10035;p8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37" name="Google Shape;10037;p81"/>
          <p:cNvGrpSpPr/>
          <p:nvPr/>
        </p:nvGrpSpPr>
        <p:grpSpPr>
          <a:xfrm>
            <a:off x="6815339" y="2324267"/>
            <a:ext cx="1622269" cy="552443"/>
            <a:chOff x="6894650" y="2574740"/>
            <a:chExt cx="1445100" cy="492111"/>
          </a:xfrm>
        </p:grpSpPr>
        <p:sp>
          <p:nvSpPr>
            <p:cNvPr id="10038" name="Google Shape;10038;p8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43" name="Google Shape;10043;p8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044" name="Google Shape;10044;p81"/>
          <p:cNvGrpSpPr/>
          <p:nvPr/>
        </p:nvGrpSpPr>
        <p:grpSpPr>
          <a:xfrm>
            <a:off x="6834882" y="3698522"/>
            <a:ext cx="1583206" cy="475705"/>
            <a:chOff x="6953919" y="3907920"/>
            <a:chExt cx="1377300" cy="475705"/>
          </a:xfrm>
        </p:grpSpPr>
        <p:cxnSp>
          <p:nvCxnSpPr>
            <p:cNvPr id="10045" name="Google Shape;10045;p8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046" name="Google Shape;10046;p8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047" name="Google Shape;10047;p8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048" name="Google Shape;10048;p8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049" name="Google Shape;10049;p8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050" name="Google Shape;10050;p81"/>
          <p:cNvGrpSpPr/>
          <p:nvPr/>
        </p:nvGrpSpPr>
        <p:grpSpPr>
          <a:xfrm>
            <a:off x="2338470" y="2459668"/>
            <a:ext cx="836286" cy="824529"/>
            <a:chOff x="2389399" y="2595741"/>
            <a:chExt cx="812796" cy="801369"/>
          </a:xfrm>
        </p:grpSpPr>
        <p:grpSp>
          <p:nvGrpSpPr>
            <p:cNvPr id="10051" name="Google Shape;10051;p81"/>
            <p:cNvGrpSpPr/>
            <p:nvPr/>
          </p:nvGrpSpPr>
          <p:grpSpPr>
            <a:xfrm>
              <a:off x="2492145" y="2881565"/>
              <a:ext cx="607300" cy="229751"/>
              <a:chOff x="2492145" y="2881565"/>
              <a:chExt cx="607300" cy="229751"/>
            </a:xfrm>
          </p:grpSpPr>
          <p:sp>
            <p:nvSpPr>
              <p:cNvPr id="10052" name="Google Shape;10052;p8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81"/>
            <p:cNvGrpSpPr/>
            <p:nvPr/>
          </p:nvGrpSpPr>
          <p:grpSpPr>
            <a:xfrm>
              <a:off x="2389399" y="2595741"/>
              <a:ext cx="812796" cy="296825"/>
              <a:chOff x="2389399" y="2595741"/>
              <a:chExt cx="812796" cy="296825"/>
            </a:xfrm>
          </p:grpSpPr>
          <p:grpSp>
            <p:nvGrpSpPr>
              <p:cNvPr id="10056" name="Google Shape;10056;p81"/>
              <p:cNvGrpSpPr/>
              <p:nvPr/>
            </p:nvGrpSpPr>
            <p:grpSpPr>
              <a:xfrm>
                <a:off x="2389399" y="2595741"/>
                <a:ext cx="363638" cy="296825"/>
                <a:chOff x="2389399" y="2595741"/>
                <a:chExt cx="363638" cy="296825"/>
              </a:xfrm>
            </p:grpSpPr>
            <p:grpSp>
              <p:nvGrpSpPr>
                <p:cNvPr id="10057" name="Google Shape;10057;p81"/>
                <p:cNvGrpSpPr/>
                <p:nvPr/>
              </p:nvGrpSpPr>
              <p:grpSpPr>
                <a:xfrm>
                  <a:off x="2493852" y="2794333"/>
                  <a:ext cx="259185" cy="98232"/>
                  <a:chOff x="2493852" y="2794333"/>
                  <a:chExt cx="259185" cy="98232"/>
                </a:xfrm>
              </p:grpSpPr>
              <p:sp>
                <p:nvSpPr>
                  <p:cNvPr id="10058" name="Google Shape;10058;p8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81"/>
                <p:cNvGrpSpPr/>
                <p:nvPr/>
              </p:nvGrpSpPr>
              <p:grpSpPr>
                <a:xfrm>
                  <a:off x="2389399" y="2595741"/>
                  <a:ext cx="224343" cy="182054"/>
                  <a:chOff x="2389399" y="2595741"/>
                  <a:chExt cx="224343" cy="182054"/>
                </a:xfrm>
              </p:grpSpPr>
              <p:sp>
                <p:nvSpPr>
                  <p:cNvPr id="10062" name="Google Shape;10062;p8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64" name="Google Shape;10064;p81"/>
              <p:cNvGrpSpPr/>
              <p:nvPr/>
            </p:nvGrpSpPr>
            <p:grpSpPr>
              <a:xfrm>
                <a:off x="2683630" y="2595741"/>
                <a:ext cx="224334" cy="296825"/>
                <a:chOff x="2683630" y="2595741"/>
                <a:chExt cx="224334" cy="296825"/>
              </a:xfrm>
            </p:grpSpPr>
            <p:grpSp>
              <p:nvGrpSpPr>
                <p:cNvPr id="10065" name="Google Shape;10065;p81"/>
                <p:cNvGrpSpPr/>
                <p:nvPr/>
              </p:nvGrpSpPr>
              <p:grpSpPr>
                <a:xfrm>
                  <a:off x="2788083" y="2794333"/>
                  <a:ext cx="15356" cy="98232"/>
                  <a:chOff x="2788083" y="2794333"/>
                  <a:chExt cx="15356" cy="98232"/>
                </a:xfrm>
              </p:grpSpPr>
              <p:sp>
                <p:nvSpPr>
                  <p:cNvPr id="10066" name="Google Shape;10066;p8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81"/>
                <p:cNvGrpSpPr/>
                <p:nvPr/>
              </p:nvGrpSpPr>
              <p:grpSpPr>
                <a:xfrm>
                  <a:off x="2683630" y="2595741"/>
                  <a:ext cx="224334" cy="182054"/>
                  <a:chOff x="2683630" y="2595741"/>
                  <a:chExt cx="224334" cy="182054"/>
                </a:xfrm>
              </p:grpSpPr>
              <p:sp>
                <p:nvSpPr>
                  <p:cNvPr id="10070" name="Google Shape;10070;p8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2" name="Google Shape;10072;p81"/>
              <p:cNvGrpSpPr/>
              <p:nvPr/>
            </p:nvGrpSpPr>
            <p:grpSpPr>
              <a:xfrm>
                <a:off x="2838475" y="2595741"/>
                <a:ext cx="363719" cy="296825"/>
                <a:chOff x="2838475" y="2595741"/>
                <a:chExt cx="363719" cy="296825"/>
              </a:xfrm>
            </p:grpSpPr>
            <p:grpSp>
              <p:nvGrpSpPr>
                <p:cNvPr id="10073" name="Google Shape;10073;p81"/>
                <p:cNvGrpSpPr/>
                <p:nvPr/>
              </p:nvGrpSpPr>
              <p:grpSpPr>
                <a:xfrm>
                  <a:off x="2838475" y="2794333"/>
                  <a:ext cx="259185" cy="98232"/>
                  <a:chOff x="2838475" y="2794333"/>
                  <a:chExt cx="259185" cy="98232"/>
                </a:xfrm>
              </p:grpSpPr>
              <p:sp>
                <p:nvSpPr>
                  <p:cNvPr id="10074" name="Google Shape;10074;p8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81"/>
                <p:cNvGrpSpPr/>
                <p:nvPr/>
              </p:nvGrpSpPr>
              <p:grpSpPr>
                <a:xfrm>
                  <a:off x="2977852" y="2595741"/>
                  <a:ext cx="224343" cy="182054"/>
                  <a:chOff x="2977852" y="2595741"/>
                  <a:chExt cx="224343" cy="182054"/>
                </a:xfrm>
              </p:grpSpPr>
              <p:sp>
                <p:nvSpPr>
                  <p:cNvPr id="10078" name="Google Shape;10078;p8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80" name="Google Shape;10080;p81"/>
            <p:cNvGrpSpPr/>
            <p:nvPr/>
          </p:nvGrpSpPr>
          <p:grpSpPr>
            <a:xfrm>
              <a:off x="2389399" y="3100241"/>
              <a:ext cx="812796" cy="296869"/>
              <a:chOff x="2389399" y="3100241"/>
              <a:chExt cx="812796" cy="296869"/>
            </a:xfrm>
          </p:grpSpPr>
          <p:grpSp>
            <p:nvGrpSpPr>
              <p:cNvPr id="10081" name="Google Shape;10081;p81"/>
              <p:cNvGrpSpPr/>
              <p:nvPr/>
            </p:nvGrpSpPr>
            <p:grpSpPr>
              <a:xfrm>
                <a:off x="2683630" y="3100241"/>
                <a:ext cx="224334" cy="296869"/>
                <a:chOff x="2683630" y="3100241"/>
                <a:chExt cx="224334" cy="296869"/>
              </a:xfrm>
            </p:grpSpPr>
            <p:grpSp>
              <p:nvGrpSpPr>
                <p:cNvPr id="10082" name="Google Shape;10082;p81"/>
                <p:cNvGrpSpPr/>
                <p:nvPr/>
              </p:nvGrpSpPr>
              <p:grpSpPr>
                <a:xfrm>
                  <a:off x="2788083" y="3100241"/>
                  <a:ext cx="15356" cy="98237"/>
                  <a:chOff x="2788083" y="3100241"/>
                  <a:chExt cx="15356" cy="98237"/>
                </a:xfrm>
              </p:grpSpPr>
              <p:sp>
                <p:nvSpPr>
                  <p:cNvPr id="10083" name="Google Shape;10083;p8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81"/>
                <p:cNvGrpSpPr/>
                <p:nvPr/>
              </p:nvGrpSpPr>
              <p:grpSpPr>
                <a:xfrm>
                  <a:off x="2683630" y="3215065"/>
                  <a:ext cx="224334" cy="182045"/>
                  <a:chOff x="2683630" y="3215065"/>
                  <a:chExt cx="224334" cy="182045"/>
                </a:xfrm>
              </p:grpSpPr>
              <p:sp>
                <p:nvSpPr>
                  <p:cNvPr id="10087" name="Google Shape;10087;p8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89" name="Google Shape;10089;p81"/>
              <p:cNvGrpSpPr/>
              <p:nvPr/>
            </p:nvGrpSpPr>
            <p:grpSpPr>
              <a:xfrm>
                <a:off x="2389399" y="3100241"/>
                <a:ext cx="363638" cy="296869"/>
                <a:chOff x="2389399" y="3100241"/>
                <a:chExt cx="363638" cy="296869"/>
              </a:xfrm>
            </p:grpSpPr>
            <p:grpSp>
              <p:nvGrpSpPr>
                <p:cNvPr id="10090" name="Google Shape;10090;p81"/>
                <p:cNvGrpSpPr/>
                <p:nvPr/>
              </p:nvGrpSpPr>
              <p:grpSpPr>
                <a:xfrm>
                  <a:off x="2493852" y="3100241"/>
                  <a:ext cx="259185" cy="98237"/>
                  <a:chOff x="2493852" y="3100241"/>
                  <a:chExt cx="259185" cy="98237"/>
                </a:xfrm>
              </p:grpSpPr>
              <p:sp>
                <p:nvSpPr>
                  <p:cNvPr id="10091" name="Google Shape;10091;p8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81"/>
                <p:cNvGrpSpPr/>
                <p:nvPr/>
              </p:nvGrpSpPr>
              <p:grpSpPr>
                <a:xfrm>
                  <a:off x="2389399" y="3215065"/>
                  <a:ext cx="224343" cy="182045"/>
                  <a:chOff x="2389399" y="3215065"/>
                  <a:chExt cx="224343" cy="182045"/>
                </a:xfrm>
              </p:grpSpPr>
              <p:sp>
                <p:nvSpPr>
                  <p:cNvPr id="10095" name="Google Shape;10095;p8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7" name="Google Shape;10097;p81"/>
              <p:cNvGrpSpPr/>
              <p:nvPr/>
            </p:nvGrpSpPr>
            <p:grpSpPr>
              <a:xfrm>
                <a:off x="2838475" y="3100241"/>
                <a:ext cx="363719" cy="296869"/>
                <a:chOff x="2838475" y="3100241"/>
                <a:chExt cx="363719" cy="296869"/>
              </a:xfrm>
            </p:grpSpPr>
            <p:grpSp>
              <p:nvGrpSpPr>
                <p:cNvPr id="10098" name="Google Shape;10098;p81"/>
                <p:cNvGrpSpPr/>
                <p:nvPr/>
              </p:nvGrpSpPr>
              <p:grpSpPr>
                <a:xfrm>
                  <a:off x="2838475" y="3100241"/>
                  <a:ext cx="259185" cy="98237"/>
                  <a:chOff x="2838475" y="3100241"/>
                  <a:chExt cx="259185" cy="98237"/>
                </a:xfrm>
              </p:grpSpPr>
              <p:sp>
                <p:nvSpPr>
                  <p:cNvPr id="10099" name="Google Shape;10099;p8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81"/>
                <p:cNvGrpSpPr/>
                <p:nvPr/>
              </p:nvGrpSpPr>
              <p:grpSpPr>
                <a:xfrm>
                  <a:off x="2977852" y="3215065"/>
                  <a:ext cx="224343" cy="182045"/>
                  <a:chOff x="2977852" y="3215065"/>
                  <a:chExt cx="224343" cy="182045"/>
                </a:xfrm>
              </p:grpSpPr>
              <p:sp>
                <p:nvSpPr>
                  <p:cNvPr id="10103" name="Google Shape;10103;p8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8" name="Shape 10108"/>
        <p:cNvGrpSpPr/>
        <p:nvPr/>
      </p:nvGrpSpPr>
      <p:grpSpPr>
        <a:xfrm>
          <a:off x="0" y="0"/>
          <a:ext cx="0" cy="0"/>
          <a:chOff x="0" y="0"/>
          <a:chExt cx="0" cy="0"/>
        </a:xfrm>
      </p:grpSpPr>
      <p:grpSp>
        <p:nvGrpSpPr>
          <p:cNvPr id="10109" name="Google Shape;10109;p82"/>
          <p:cNvGrpSpPr/>
          <p:nvPr/>
        </p:nvGrpSpPr>
        <p:grpSpPr>
          <a:xfrm>
            <a:off x="702088" y="3155922"/>
            <a:ext cx="2390414" cy="1024800"/>
            <a:chOff x="728925" y="3296613"/>
            <a:chExt cx="2390414" cy="1024800"/>
          </a:xfrm>
        </p:grpSpPr>
        <p:grpSp>
          <p:nvGrpSpPr>
            <p:cNvPr id="10110" name="Google Shape;10110;p82"/>
            <p:cNvGrpSpPr/>
            <p:nvPr/>
          </p:nvGrpSpPr>
          <p:grpSpPr>
            <a:xfrm>
              <a:off x="728925" y="3619800"/>
              <a:ext cx="2390414" cy="500893"/>
              <a:chOff x="728925" y="3619800"/>
              <a:chExt cx="2390414" cy="500893"/>
            </a:xfrm>
          </p:grpSpPr>
          <p:sp>
            <p:nvSpPr>
              <p:cNvPr id="10111" name="Google Shape;10111;p8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12" name="Google Shape;10112;p8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113" name="Google Shape;10113;p82"/>
            <p:cNvGrpSpPr/>
            <p:nvPr/>
          </p:nvGrpSpPr>
          <p:grpSpPr>
            <a:xfrm>
              <a:off x="1348050" y="3296613"/>
              <a:ext cx="1706152" cy="1024800"/>
              <a:chOff x="1348050" y="3296613"/>
              <a:chExt cx="1706152" cy="1024800"/>
            </a:xfrm>
          </p:grpSpPr>
          <p:sp>
            <p:nvSpPr>
              <p:cNvPr id="10114" name="Google Shape;10114;p8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15" name="Google Shape;10115;p8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16" name="Google Shape;10116;p8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17" name="Google Shape;10117;p8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18" name="Google Shape;10118;p8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119" name="Google Shape;10119;p82"/>
            <p:cNvGrpSpPr/>
            <p:nvPr/>
          </p:nvGrpSpPr>
          <p:grpSpPr>
            <a:xfrm>
              <a:off x="1455707" y="3654858"/>
              <a:ext cx="1491150" cy="417657"/>
              <a:chOff x="1455707" y="3654858"/>
              <a:chExt cx="1491150" cy="417657"/>
            </a:xfrm>
          </p:grpSpPr>
          <p:sp>
            <p:nvSpPr>
              <p:cNvPr id="10120" name="Google Shape;10120;p8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140" name="Google Shape;10140;p82"/>
          <p:cNvGraphicFramePr/>
          <p:nvPr/>
        </p:nvGraphicFramePr>
        <p:xfrm>
          <a:off x="5937787" y="2153834"/>
          <a:ext cx="3000000" cy="3000000"/>
        </p:xfrm>
        <a:graphic>
          <a:graphicData uri="http://schemas.openxmlformats.org/drawingml/2006/table">
            <a:tbl>
              <a:tblPr>
                <a:noFill/>
                <a:tableStyleId>{6F553EB8-7603-4EB4-A0DD-EC1DFA387314}</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141" name="Google Shape;10141;p82"/>
          <p:cNvGrpSpPr/>
          <p:nvPr/>
        </p:nvGrpSpPr>
        <p:grpSpPr>
          <a:xfrm>
            <a:off x="710464" y="981599"/>
            <a:ext cx="2396505" cy="976502"/>
            <a:chOff x="749309" y="1112739"/>
            <a:chExt cx="2371603" cy="976502"/>
          </a:xfrm>
        </p:grpSpPr>
        <p:grpSp>
          <p:nvGrpSpPr>
            <p:cNvPr id="10142" name="Google Shape;10142;p82"/>
            <p:cNvGrpSpPr/>
            <p:nvPr/>
          </p:nvGrpSpPr>
          <p:grpSpPr>
            <a:xfrm>
              <a:off x="1092126" y="1112739"/>
              <a:ext cx="2028786" cy="975464"/>
              <a:chOff x="1092126" y="1112739"/>
              <a:chExt cx="2028786" cy="975464"/>
            </a:xfrm>
          </p:grpSpPr>
          <p:sp>
            <p:nvSpPr>
              <p:cNvPr id="10143" name="Google Shape;10143;p8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82"/>
            <p:cNvGrpSpPr/>
            <p:nvPr/>
          </p:nvGrpSpPr>
          <p:grpSpPr>
            <a:xfrm>
              <a:off x="749309" y="1112739"/>
              <a:ext cx="314700" cy="975464"/>
              <a:chOff x="749309" y="1112739"/>
              <a:chExt cx="314700" cy="975464"/>
            </a:xfrm>
          </p:grpSpPr>
          <p:sp>
            <p:nvSpPr>
              <p:cNvPr id="10168" name="Google Shape;10168;p8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2" name="Google Shape;10172;p8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176" name="Google Shape;10176;p82"/>
          <p:cNvGraphicFramePr/>
          <p:nvPr/>
        </p:nvGraphicFramePr>
        <p:xfrm>
          <a:off x="5937812" y="981584"/>
          <a:ext cx="3000000" cy="3000000"/>
        </p:xfrm>
        <a:graphic>
          <a:graphicData uri="http://schemas.openxmlformats.org/drawingml/2006/table">
            <a:tbl>
              <a:tblPr>
                <a:noFill/>
                <a:tableStyleId>{6F553EB8-7603-4EB4-A0DD-EC1DFA387314}</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177" name="Google Shape;10177;p82"/>
          <p:cNvGraphicFramePr/>
          <p:nvPr/>
        </p:nvGraphicFramePr>
        <p:xfrm>
          <a:off x="3358675" y="2153834"/>
          <a:ext cx="3000000" cy="3000000"/>
        </p:xfrm>
        <a:graphic>
          <a:graphicData uri="http://schemas.openxmlformats.org/drawingml/2006/table">
            <a:tbl>
              <a:tblPr>
                <a:noFill/>
                <a:tableStyleId>{6F553EB8-7603-4EB4-A0DD-EC1DFA387314}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178" name="Google Shape;10178;p82"/>
          <p:cNvGrpSpPr/>
          <p:nvPr/>
        </p:nvGrpSpPr>
        <p:grpSpPr>
          <a:xfrm>
            <a:off x="3360661" y="3144795"/>
            <a:ext cx="2363377" cy="1047062"/>
            <a:chOff x="3358399" y="3285485"/>
            <a:chExt cx="2363377" cy="1047062"/>
          </a:xfrm>
        </p:grpSpPr>
        <p:grpSp>
          <p:nvGrpSpPr>
            <p:cNvPr id="10179" name="Google Shape;10179;p82"/>
            <p:cNvGrpSpPr/>
            <p:nvPr/>
          </p:nvGrpSpPr>
          <p:grpSpPr>
            <a:xfrm>
              <a:off x="3358412" y="3285485"/>
              <a:ext cx="2363244" cy="139500"/>
              <a:chOff x="3358412" y="3285485"/>
              <a:chExt cx="2363244" cy="139500"/>
            </a:xfrm>
          </p:grpSpPr>
          <p:sp>
            <p:nvSpPr>
              <p:cNvPr id="10180" name="Google Shape;10180;p8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82"/>
            <p:cNvGrpSpPr/>
            <p:nvPr/>
          </p:nvGrpSpPr>
          <p:grpSpPr>
            <a:xfrm>
              <a:off x="3358412" y="3466996"/>
              <a:ext cx="2363244" cy="139500"/>
              <a:chOff x="3358412" y="3466996"/>
              <a:chExt cx="2363244" cy="139500"/>
            </a:xfrm>
          </p:grpSpPr>
          <p:sp>
            <p:nvSpPr>
              <p:cNvPr id="10186" name="Google Shape;10186;p8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82"/>
            <p:cNvGrpSpPr/>
            <p:nvPr/>
          </p:nvGrpSpPr>
          <p:grpSpPr>
            <a:xfrm>
              <a:off x="3358412" y="3648507"/>
              <a:ext cx="2363244" cy="139500"/>
              <a:chOff x="3358412" y="3648507"/>
              <a:chExt cx="2363244" cy="139500"/>
            </a:xfrm>
          </p:grpSpPr>
          <p:sp>
            <p:nvSpPr>
              <p:cNvPr id="10192" name="Google Shape;10192;p8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82"/>
            <p:cNvGrpSpPr/>
            <p:nvPr/>
          </p:nvGrpSpPr>
          <p:grpSpPr>
            <a:xfrm>
              <a:off x="3358412" y="3830018"/>
              <a:ext cx="2363244" cy="139500"/>
              <a:chOff x="3358412" y="3830018"/>
              <a:chExt cx="2363244" cy="139500"/>
            </a:xfrm>
          </p:grpSpPr>
          <p:sp>
            <p:nvSpPr>
              <p:cNvPr id="10198" name="Google Shape;10198;p8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82"/>
            <p:cNvGrpSpPr/>
            <p:nvPr/>
          </p:nvGrpSpPr>
          <p:grpSpPr>
            <a:xfrm>
              <a:off x="3358399" y="4011514"/>
              <a:ext cx="2363377" cy="139537"/>
              <a:chOff x="3294800" y="4134603"/>
              <a:chExt cx="2638876" cy="152400"/>
            </a:xfrm>
          </p:grpSpPr>
          <p:sp>
            <p:nvSpPr>
              <p:cNvPr id="10204" name="Google Shape;10204;p8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82"/>
            <p:cNvGrpSpPr/>
            <p:nvPr/>
          </p:nvGrpSpPr>
          <p:grpSpPr>
            <a:xfrm>
              <a:off x="3358399" y="4193010"/>
              <a:ext cx="2363377" cy="139537"/>
              <a:chOff x="3294800" y="4134603"/>
              <a:chExt cx="2638876" cy="152400"/>
            </a:xfrm>
          </p:grpSpPr>
          <p:sp>
            <p:nvSpPr>
              <p:cNvPr id="10210" name="Google Shape;10210;p8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215" name="Google Shape;10215;p82"/>
          <p:cNvGraphicFramePr/>
          <p:nvPr/>
        </p:nvGraphicFramePr>
        <p:xfrm>
          <a:off x="711463" y="2153834"/>
          <a:ext cx="3000000" cy="3000000"/>
        </p:xfrm>
        <a:graphic>
          <a:graphicData uri="http://schemas.openxmlformats.org/drawingml/2006/table">
            <a:tbl>
              <a:tblPr>
                <a:noFill/>
                <a:tableStyleId>{6F553EB8-7603-4EB4-A0DD-EC1DFA387314}</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216" name="Google Shape;10216;p82"/>
          <p:cNvGrpSpPr/>
          <p:nvPr/>
        </p:nvGrpSpPr>
        <p:grpSpPr>
          <a:xfrm>
            <a:off x="4161132" y="2557649"/>
            <a:ext cx="1302095" cy="60959"/>
            <a:chOff x="3558802" y="4011427"/>
            <a:chExt cx="1866000" cy="111300"/>
          </a:xfrm>
        </p:grpSpPr>
        <p:sp>
          <p:nvSpPr>
            <p:cNvPr id="10217" name="Google Shape;10217;p8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82"/>
          <p:cNvGrpSpPr/>
          <p:nvPr/>
        </p:nvGrpSpPr>
        <p:grpSpPr>
          <a:xfrm>
            <a:off x="4706620" y="2839808"/>
            <a:ext cx="914340" cy="60959"/>
            <a:chOff x="3558802" y="4011427"/>
            <a:chExt cx="1866000" cy="111300"/>
          </a:xfrm>
        </p:grpSpPr>
        <p:sp>
          <p:nvSpPr>
            <p:cNvPr id="10220" name="Google Shape;10220;p8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82"/>
          <p:cNvGrpSpPr/>
          <p:nvPr/>
        </p:nvGrpSpPr>
        <p:grpSpPr>
          <a:xfrm>
            <a:off x="5871419" y="3167606"/>
            <a:ext cx="2522867" cy="1001454"/>
            <a:chOff x="1904318" y="789980"/>
            <a:chExt cx="1489472" cy="606868"/>
          </a:xfrm>
        </p:grpSpPr>
        <p:cxnSp>
          <p:nvCxnSpPr>
            <p:cNvPr id="10223" name="Google Shape;10223;p8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224" name="Google Shape;10224;p8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225" name="Google Shape;10225;p8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226" name="Google Shape;10226;p8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0227" name="Google Shape;10227;p8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0228" name="Google Shape;10228;p8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0229" name="Google Shape;10229;p8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0230" name="Google Shape;10230;p8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2"/>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0237" name="Google Shape;10237;p82"/>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238" name="Google Shape;10238;p82"/>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239" name="Google Shape;10239;p8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82"/>
          <p:cNvGrpSpPr/>
          <p:nvPr/>
        </p:nvGrpSpPr>
        <p:grpSpPr>
          <a:xfrm>
            <a:off x="3355824" y="951642"/>
            <a:ext cx="2363393" cy="1005865"/>
            <a:chOff x="3292400" y="1193188"/>
            <a:chExt cx="2615240" cy="1131075"/>
          </a:xfrm>
        </p:grpSpPr>
        <p:sp>
          <p:nvSpPr>
            <p:cNvPr id="10241" name="Google Shape;10241;p8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42" name="Google Shape;10242;p8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43" name="Google Shape;10243;p8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0244" name="Google Shape;10244;p8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0245" name="Google Shape;10245;p8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0246" name="Google Shape;10246;p8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0247" name="Google Shape;10247;p8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0248" name="Google Shape;10248;p8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0249" name="Google Shape;10249;p8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0250" name="Google Shape;10250;p8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0251" name="Google Shape;10251;p8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52" name="Google Shape;10252;p8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253" name="Google Shape;10253;p8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54" name="Google Shape;10254;p8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255" name="Google Shape;10255;p82"/>
            <p:cNvGrpSpPr/>
            <p:nvPr/>
          </p:nvGrpSpPr>
          <p:grpSpPr>
            <a:xfrm>
              <a:off x="3748438" y="1378608"/>
              <a:ext cx="2159202" cy="903971"/>
              <a:chOff x="1683525" y="2179850"/>
              <a:chExt cx="4519050" cy="2134525"/>
            </a:xfrm>
          </p:grpSpPr>
          <p:sp>
            <p:nvSpPr>
              <p:cNvPr id="10256" name="Google Shape;10256;p8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57" name="Google Shape;10257;p8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58" name="Google Shape;10258;p8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59" name="Google Shape;10259;p8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0" name="Google Shape;10260;p8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1" name="Google Shape;10261;p8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2" name="Google Shape;10262;p8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3" name="Google Shape;10263;p8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4" name="Google Shape;10264;p8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5" name="Google Shape;10265;p8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6" name="Google Shape;10266;p8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7" name="Google Shape;10267;p8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1" name="Shape 10271"/>
        <p:cNvGrpSpPr/>
        <p:nvPr/>
      </p:nvGrpSpPr>
      <p:grpSpPr>
        <a:xfrm>
          <a:off x="0" y="0"/>
          <a:ext cx="0" cy="0"/>
          <a:chOff x="0" y="0"/>
          <a:chExt cx="0" cy="0"/>
        </a:xfrm>
      </p:grpSpPr>
      <p:grpSp>
        <p:nvGrpSpPr>
          <p:cNvPr id="10272" name="Google Shape;10272;p83"/>
          <p:cNvGrpSpPr/>
          <p:nvPr/>
        </p:nvGrpSpPr>
        <p:grpSpPr>
          <a:xfrm>
            <a:off x="4796690" y="970936"/>
            <a:ext cx="745431" cy="718863"/>
            <a:chOff x="4249973" y="1201875"/>
            <a:chExt cx="1958568" cy="1888762"/>
          </a:xfrm>
        </p:grpSpPr>
        <p:sp>
          <p:nvSpPr>
            <p:cNvPr id="10273" name="Google Shape;10273;p8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4" name="Google Shape;10274;p83"/>
            <p:cNvGrpSpPr/>
            <p:nvPr/>
          </p:nvGrpSpPr>
          <p:grpSpPr>
            <a:xfrm>
              <a:off x="5853086" y="1789142"/>
              <a:ext cx="355454" cy="1048099"/>
              <a:chOff x="5576108" y="2016725"/>
              <a:chExt cx="565200" cy="1666560"/>
            </a:xfrm>
          </p:grpSpPr>
          <p:sp>
            <p:nvSpPr>
              <p:cNvPr id="10275" name="Google Shape;10275;p8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76" name="Google Shape;10276;p8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83"/>
            <p:cNvGrpSpPr/>
            <p:nvPr/>
          </p:nvGrpSpPr>
          <p:grpSpPr>
            <a:xfrm>
              <a:off x="4869455" y="2691676"/>
              <a:ext cx="1013897" cy="398961"/>
              <a:chOff x="4012057" y="3451825"/>
              <a:chExt cx="1612175" cy="634379"/>
            </a:xfrm>
          </p:grpSpPr>
          <p:sp>
            <p:nvSpPr>
              <p:cNvPr id="10278" name="Google Shape;10278;p8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79" name="Google Shape;10279;p8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83"/>
            <p:cNvGrpSpPr/>
            <p:nvPr/>
          </p:nvGrpSpPr>
          <p:grpSpPr>
            <a:xfrm>
              <a:off x="4276937" y="2155961"/>
              <a:ext cx="651965" cy="891358"/>
              <a:chOff x="3069908" y="2599997"/>
              <a:chExt cx="1036675" cy="1417328"/>
            </a:xfrm>
          </p:grpSpPr>
          <p:sp>
            <p:nvSpPr>
              <p:cNvPr id="10281" name="Google Shape;10281;p8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82" name="Google Shape;10282;p8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83"/>
            <p:cNvGrpSpPr/>
            <p:nvPr/>
          </p:nvGrpSpPr>
          <p:grpSpPr>
            <a:xfrm>
              <a:off x="5054918" y="1201875"/>
              <a:ext cx="999548" cy="602711"/>
              <a:chOff x="4306958" y="1082925"/>
              <a:chExt cx="1589359" cy="958358"/>
            </a:xfrm>
          </p:grpSpPr>
          <p:sp>
            <p:nvSpPr>
              <p:cNvPr id="10284" name="Google Shape;10284;p8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85" name="Google Shape;10285;p8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83"/>
            <p:cNvGrpSpPr/>
            <p:nvPr/>
          </p:nvGrpSpPr>
          <p:grpSpPr>
            <a:xfrm>
              <a:off x="4249973" y="1303451"/>
              <a:ext cx="799317" cy="841334"/>
              <a:chOff x="3027033" y="1244439"/>
              <a:chExt cx="1270977" cy="1337786"/>
            </a:xfrm>
          </p:grpSpPr>
          <p:sp>
            <p:nvSpPr>
              <p:cNvPr id="10287" name="Google Shape;10287;p8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88" name="Google Shape;10288;p8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89" name="Google Shape;10289;p83"/>
          <p:cNvGrpSpPr/>
          <p:nvPr/>
        </p:nvGrpSpPr>
        <p:grpSpPr>
          <a:xfrm>
            <a:off x="713063" y="1849386"/>
            <a:ext cx="761767" cy="729896"/>
            <a:chOff x="2657744" y="2337745"/>
            <a:chExt cx="832987" cy="798137"/>
          </a:xfrm>
        </p:grpSpPr>
        <p:sp>
          <p:nvSpPr>
            <p:cNvPr id="10290" name="Google Shape;10290;p8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83"/>
          <p:cNvGrpSpPr/>
          <p:nvPr/>
        </p:nvGrpSpPr>
        <p:grpSpPr>
          <a:xfrm>
            <a:off x="3224027" y="1852592"/>
            <a:ext cx="685569" cy="723586"/>
            <a:chOff x="3398134" y="2057755"/>
            <a:chExt cx="704087" cy="743130"/>
          </a:xfrm>
        </p:grpSpPr>
        <p:grpSp>
          <p:nvGrpSpPr>
            <p:cNvPr id="10297" name="Google Shape;10297;p83"/>
            <p:cNvGrpSpPr/>
            <p:nvPr/>
          </p:nvGrpSpPr>
          <p:grpSpPr>
            <a:xfrm>
              <a:off x="3398134" y="2290183"/>
              <a:ext cx="315300" cy="219900"/>
              <a:chOff x="3398134" y="2290183"/>
              <a:chExt cx="315300" cy="219900"/>
            </a:xfrm>
          </p:grpSpPr>
          <p:sp>
            <p:nvSpPr>
              <p:cNvPr id="10298" name="Google Shape;10298;p8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99" name="Google Shape;10299;p83"/>
              <p:cNvCxnSpPr>
                <a:stCxn id="10298"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300" name="Google Shape;10300;p83"/>
            <p:cNvGrpSpPr/>
            <p:nvPr/>
          </p:nvGrpSpPr>
          <p:grpSpPr>
            <a:xfrm>
              <a:off x="3547823" y="2467358"/>
              <a:ext cx="219900" cy="333527"/>
              <a:chOff x="3547823" y="2467358"/>
              <a:chExt cx="219900" cy="333527"/>
            </a:xfrm>
          </p:grpSpPr>
          <p:sp>
            <p:nvSpPr>
              <p:cNvPr id="10301" name="Google Shape;10301;p8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02" name="Google Shape;10302;p8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303" name="Google Shape;10303;p83"/>
            <p:cNvGrpSpPr/>
            <p:nvPr/>
          </p:nvGrpSpPr>
          <p:grpSpPr>
            <a:xfrm>
              <a:off x="3734138" y="2467358"/>
              <a:ext cx="219900" cy="333527"/>
              <a:chOff x="3734138" y="2467358"/>
              <a:chExt cx="219900" cy="333527"/>
            </a:xfrm>
          </p:grpSpPr>
          <p:sp>
            <p:nvSpPr>
              <p:cNvPr id="10304" name="Google Shape;10304;p8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05" name="Google Shape;10305;p8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306" name="Google Shape;10306;p83"/>
            <p:cNvGrpSpPr/>
            <p:nvPr/>
          </p:nvGrpSpPr>
          <p:grpSpPr>
            <a:xfrm>
              <a:off x="3787560" y="2288011"/>
              <a:ext cx="314661" cy="219900"/>
              <a:chOff x="3787560" y="2288011"/>
              <a:chExt cx="314661" cy="219900"/>
            </a:xfrm>
          </p:grpSpPr>
          <p:sp>
            <p:nvSpPr>
              <p:cNvPr id="10307" name="Google Shape;10307;p8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08" name="Google Shape;10308;p8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309" name="Google Shape;10309;p83"/>
            <p:cNvGrpSpPr/>
            <p:nvPr/>
          </p:nvGrpSpPr>
          <p:grpSpPr>
            <a:xfrm>
              <a:off x="3637290" y="2057755"/>
              <a:ext cx="219900" cy="335499"/>
              <a:chOff x="3637290" y="2057755"/>
              <a:chExt cx="219900" cy="335499"/>
            </a:xfrm>
          </p:grpSpPr>
          <p:sp>
            <p:nvSpPr>
              <p:cNvPr id="10310" name="Google Shape;10310;p8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311" name="Google Shape;10311;p8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312" name="Google Shape;10312;p83"/>
          <p:cNvGrpSpPr/>
          <p:nvPr/>
        </p:nvGrpSpPr>
        <p:grpSpPr>
          <a:xfrm>
            <a:off x="4899249" y="1859288"/>
            <a:ext cx="710153" cy="710153"/>
            <a:chOff x="5007123" y="2079403"/>
            <a:chExt cx="687600" cy="687600"/>
          </a:xfrm>
        </p:grpSpPr>
        <p:sp>
          <p:nvSpPr>
            <p:cNvPr id="10313" name="Google Shape;10313;p8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83"/>
          <p:cNvGrpSpPr/>
          <p:nvPr/>
        </p:nvGrpSpPr>
        <p:grpSpPr>
          <a:xfrm>
            <a:off x="5708687" y="1853794"/>
            <a:ext cx="720998" cy="721183"/>
            <a:chOff x="5797446" y="2063053"/>
            <a:chExt cx="698100" cy="698280"/>
          </a:xfrm>
        </p:grpSpPr>
        <p:sp>
          <p:nvSpPr>
            <p:cNvPr id="10318" name="Google Shape;10318;p8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83"/>
          <p:cNvGrpSpPr/>
          <p:nvPr/>
        </p:nvGrpSpPr>
        <p:grpSpPr>
          <a:xfrm>
            <a:off x="8153834" y="3499399"/>
            <a:ext cx="280585" cy="673164"/>
            <a:chOff x="8075075" y="3754290"/>
            <a:chExt cx="255612" cy="613194"/>
          </a:xfrm>
        </p:grpSpPr>
        <p:grpSp>
          <p:nvGrpSpPr>
            <p:cNvPr id="10323" name="Google Shape;10323;p83"/>
            <p:cNvGrpSpPr/>
            <p:nvPr/>
          </p:nvGrpSpPr>
          <p:grpSpPr>
            <a:xfrm>
              <a:off x="8075075" y="3754290"/>
              <a:ext cx="255612" cy="613194"/>
              <a:chOff x="8075075" y="3754290"/>
              <a:chExt cx="255612" cy="613194"/>
            </a:xfrm>
          </p:grpSpPr>
          <p:sp>
            <p:nvSpPr>
              <p:cNvPr id="10324" name="Google Shape;10324;p8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6" name="Google Shape;10326;p8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83"/>
          <p:cNvGrpSpPr/>
          <p:nvPr/>
        </p:nvGrpSpPr>
        <p:grpSpPr>
          <a:xfrm>
            <a:off x="5270892" y="3488196"/>
            <a:ext cx="470352" cy="683745"/>
            <a:chOff x="1697726" y="3244179"/>
            <a:chExt cx="788124" cy="1146069"/>
          </a:xfrm>
        </p:grpSpPr>
        <p:sp>
          <p:nvSpPr>
            <p:cNvPr id="10328" name="Google Shape;10328;p8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0" name="Google Shape;10330;p83"/>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1" name="Google Shape;10331;p83"/>
          <p:cNvGrpSpPr/>
          <p:nvPr/>
        </p:nvGrpSpPr>
        <p:grpSpPr>
          <a:xfrm>
            <a:off x="5892043" y="3499398"/>
            <a:ext cx="293891" cy="293845"/>
            <a:chOff x="6134814" y="3754290"/>
            <a:chExt cx="293891" cy="293845"/>
          </a:xfrm>
        </p:grpSpPr>
        <p:sp>
          <p:nvSpPr>
            <p:cNvPr id="10332" name="Google Shape;10332;p8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83"/>
          <p:cNvGrpSpPr/>
          <p:nvPr/>
        </p:nvGrpSpPr>
        <p:grpSpPr>
          <a:xfrm>
            <a:off x="5892043" y="3878069"/>
            <a:ext cx="293891" cy="293891"/>
            <a:chOff x="6134814" y="4086186"/>
            <a:chExt cx="293891" cy="293891"/>
          </a:xfrm>
        </p:grpSpPr>
        <p:sp>
          <p:nvSpPr>
            <p:cNvPr id="10335" name="Google Shape;10335;p8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7" name="Google Shape;10337;p83"/>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3"/>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9" name="Google Shape;10339;p83"/>
          <p:cNvGrpSpPr/>
          <p:nvPr/>
        </p:nvGrpSpPr>
        <p:grpSpPr>
          <a:xfrm>
            <a:off x="7817018" y="2706762"/>
            <a:ext cx="622883" cy="621944"/>
            <a:chOff x="1187048" y="238125"/>
            <a:chExt cx="5256397" cy="5248476"/>
          </a:xfrm>
        </p:grpSpPr>
        <p:sp>
          <p:nvSpPr>
            <p:cNvPr id="10340" name="Google Shape;10340;p8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83"/>
          <p:cNvGrpSpPr/>
          <p:nvPr/>
        </p:nvGrpSpPr>
        <p:grpSpPr>
          <a:xfrm>
            <a:off x="2274123" y="2716370"/>
            <a:ext cx="1310987" cy="612407"/>
            <a:chOff x="238125" y="1188750"/>
            <a:chExt cx="7140450" cy="3335550"/>
          </a:xfrm>
        </p:grpSpPr>
        <p:sp>
          <p:nvSpPr>
            <p:cNvPr id="10345" name="Google Shape;10345;p8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83"/>
          <p:cNvGrpSpPr/>
          <p:nvPr/>
        </p:nvGrpSpPr>
        <p:grpSpPr>
          <a:xfrm>
            <a:off x="6599995" y="2706925"/>
            <a:ext cx="1110299" cy="621702"/>
            <a:chOff x="238125" y="1335475"/>
            <a:chExt cx="5418735" cy="3034175"/>
          </a:xfrm>
        </p:grpSpPr>
        <p:sp>
          <p:nvSpPr>
            <p:cNvPr id="10351" name="Google Shape;10351;p8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83"/>
          <p:cNvGrpSpPr/>
          <p:nvPr/>
        </p:nvGrpSpPr>
        <p:grpSpPr>
          <a:xfrm>
            <a:off x="5417655" y="2703822"/>
            <a:ext cx="1074451" cy="627181"/>
            <a:chOff x="5359127" y="2910889"/>
            <a:chExt cx="1097723" cy="640831"/>
          </a:xfrm>
        </p:grpSpPr>
        <p:grpSp>
          <p:nvGrpSpPr>
            <p:cNvPr id="10355" name="Google Shape;10355;p83"/>
            <p:cNvGrpSpPr/>
            <p:nvPr/>
          </p:nvGrpSpPr>
          <p:grpSpPr>
            <a:xfrm>
              <a:off x="5929791" y="3263088"/>
              <a:ext cx="527060" cy="287097"/>
              <a:chOff x="5929791" y="3263088"/>
              <a:chExt cx="527060" cy="287097"/>
            </a:xfrm>
          </p:grpSpPr>
          <p:sp>
            <p:nvSpPr>
              <p:cNvPr id="10356" name="Google Shape;10356;p8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57" name="Google Shape;10357;p8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58" name="Google Shape;10358;p83"/>
            <p:cNvGrpSpPr/>
            <p:nvPr/>
          </p:nvGrpSpPr>
          <p:grpSpPr>
            <a:xfrm>
              <a:off x="5359127" y="3263089"/>
              <a:ext cx="526428" cy="288631"/>
              <a:chOff x="5359127" y="3263089"/>
              <a:chExt cx="526428" cy="288631"/>
            </a:xfrm>
          </p:grpSpPr>
          <p:sp>
            <p:nvSpPr>
              <p:cNvPr id="10359" name="Google Shape;10359;p8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60" name="Google Shape;10360;p8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61" name="Google Shape;10361;p83"/>
            <p:cNvGrpSpPr/>
            <p:nvPr/>
          </p:nvGrpSpPr>
          <p:grpSpPr>
            <a:xfrm>
              <a:off x="5551525" y="2910889"/>
              <a:ext cx="520901" cy="610283"/>
              <a:chOff x="5551525" y="2910889"/>
              <a:chExt cx="520901" cy="610283"/>
            </a:xfrm>
          </p:grpSpPr>
          <p:sp>
            <p:nvSpPr>
              <p:cNvPr id="10362" name="Google Shape;10362;p8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63" name="Google Shape;10363;p8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64" name="Google Shape;10364;p83"/>
            <p:cNvGrpSpPr/>
            <p:nvPr/>
          </p:nvGrpSpPr>
          <p:grpSpPr>
            <a:xfrm>
              <a:off x="5743962" y="2919100"/>
              <a:ext cx="623674" cy="284502"/>
              <a:chOff x="5743962" y="2919100"/>
              <a:chExt cx="623674" cy="284502"/>
            </a:xfrm>
          </p:grpSpPr>
          <p:sp>
            <p:nvSpPr>
              <p:cNvPr id="10365" name="Google Shape;10365;p8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66" name="Google Shape;10366;p8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367" name="Google Shape;10367;p83"/>
          <p:cNvGrpSpPr/>
          <p:nvPr/>
        </p:nvGrpSpPr>
        <p:grpSpPr>
          <a:xfrm>
            <a:off x="7568868" y="1854534"/>
            <a:ext cx="874976" cy="719600"/>
            <a:chOff x="7608988" y="2093194"/>
            <a:chExt cx="817276" cy="672147"/>
          </a:xfrm>
        </p:grpSpPr>
        <p:cxnSp>
          <p:nvCxnSpPr>
            <p:cNvPr id="10368" name="Google Shape;10368;p8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69" name="Google Shape;10369;p8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70" name="Google Shape;10370;p8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71" name="Google Shape;10371;p8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72" name="Google Shape;10372;p8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373" name="Google Shape;10373;p8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374" name="Google Shape;10374;p83"/>
            <p:cNvGrpSpPr/>
            <p:nvPr/>
          </p:nvGrpSpPr>
          <p:grpSpPr>
            <a:xfrm>
              <a:off x="7721175" y="2093194"/>
              <a:ext cx="599587" cy="623846"/>
              <a:chOff x="7721175" y="2093194"/>
              <a:chExt cx="599587" cy="623846"/>
            </a:xfrm>
          </p:grpSpPr>
          <p:grpSp>
            <p:nvGrpSpPr>
              <p:cNvPr id="10375" name="Google Shape;10375;p83"/>
              <p:cNvGrpSpPr/>
              <p:nvPr/>
            </p:nvGrpSpPr>
            <p:grpSpPr>
              <a:xfrm>
                <a:off x="7721175" y="2093194"/>
                <a:ext cx="291605" cy="623846"/>
                <a:chOff x="9405575" y="2061418"/>
                <a:chExt cx="291605" cy="623846"/>
              </a:xfrm>
            </p:grpSpPr>
            <p:sp>
              <p:nvSpPr>
                <p:cNvPr id="10376" name="Google Shape;10376;p8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83"/>
              <p:cNvGrpSpPr/>
              <p:nvPr/>
            </p:nvGrpSpPr>
            <p:grpSpPr>
              <a:xfrm flipH="1">
                <a:off x="8029157" y="2093194"/>
                <a:ext cx="291605" cy="623846"/>
                <a:chOff x="9405575" y="2061418"/>
                <a:chExt cx="291605" cy="623846"/>
              </a:xfrm>
            </p:grpSpPr>
            <p:sp>
              <p:nvSpPr>
                <p:cNvPr id="10384" name="Google Shape;10384;p8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391" name="Google Shape;10391;p83"/>
          <p:cNvGrpSpPr/>
          <p:nvPr/>
        </p:nvGrpSpPr>
        <p:grpSpPr>
          <a:xfrm>
            <a:off x="4013304" y="970936"/>
            <a:ext cx="712557" cy="785901"/>
            <a:chOff x="4206459" y="1191441"/>
            <a:chExt cx="712557" cy="785901"/>
          </a:xfrm>
        </p:grpSpPr>
        <p:sp>
          <p:nvSpPr>
            <p:cNvPr id="10392" name="Google Shape;10392;p8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6" name="Google Shape;10396;p83"/>
            <p:cNvGrpSpPr/>
            <p:nvPr/>
          </p:nvGrpSpPr>
          <p:grpSpPr>
            <a:xfrm>
              <a:off x="4644280" y="1290523"/>
              <a:ext cx="143716" cy="29463"/>
              <a:chOff x="4644280" y="1290523"/>
              <a:chExt cx="143716" cy="29463"/>
            </a:xfrm>
          </p:grpSpPr>
          <p:sp>
            <p:nvSpPr>
              <p:cNvPr id="10397" name="Google Shape;10397;p8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83"/>
            <p:cNvGrpSpPr/>
            <p:nvPr/>
          </p:nvGrpSpPr>
          <p:grpSpPr>
            <a:xfrm>
              <a:off x="4356567" y="1191441"/>
              <a:ext cx="143690" cy="29488"/>
              <a:chOff x="4356567" y="1191441"/>
              <a:chExt cx="143690" cy="29488"/>
            </a:xfrm>
          </p:grpSpPr>
          <p:sp>
            <p:nvSpPr>
              <p:cNvPr id="10402" name="Google Shape;10402;p8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83"/>
            <p:cNvGrpSpPr/>
            <p:nvPr/>
          </p:nvGrpSpPr>
          <p:grpSpPr>
            <a:xfrm>
              <a:off x="4339009" y="1863727"/>
              <a:ext cx="143703" cy="29476"/>
              <a:chOff x="4339009" y="1863727"/>
              <a:chExt cx="143703" cy="29476"/>
            </a:xfrm>
          </p:grpSpPr>
          <p:sp>
            <p:nvSpPr>
              <p:cNvPr id="10407" name="Google Shape;10407;p8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83"/>
            <p:cNvGrpSpPr/>
            <p:nvPr/>
          </p:nvGrpSpPr>
          <p:grpSpPr>
            <a:xfrm>
              <a:off x="4206459" y="1607315"/>
              <a:ext cx="29539" cy="142899"/>
              <a:chOff x="4206459" y="1607315"/>
              <a:chExt cx="29539" cy="142899"/>
            </a:xfrm>
          </p:grpSpPr>
          <p:sp>
            <p:nvSpPr>
              <p:cNvPr id="10412" name="Google Shape;10412;p8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6" name="Google Shape;10416;p8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0" name="Google Shape;10420;p83"/>
            <p:cNvGrpSpPr/>
            <p:nvPr/>
          </p:nvGrpSpPr>
          <p:grpSpPr>
            <a:xfrm>
              <a:off x="4889463" y="1423737"/>
              <a:ext cx="29552" cy="142899"/>
              <a:chOff x="4889463" y="1423737"/>
              <a:chExt cx="29552" cy="142899"/>
            </a:xfrm>
          </p:grpSpPr>
          <p:sp>
            <p:nvSpPr>
              <p:cNvPr id="10421" name="Google Shape;10421;p8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83"/>
            <p:cNvGrpSpPr/>
            <p:nvPr/>
          </p:nvGrpSpPr>
          <p:grpSpPr>
            <a:xfrm>
              <a:off x="4771663" y="1876896"/>
              <a:ext cx="108651" cy="100447"/>
              <a:chOff x="4771663" y="1876896"/>
              <a:chExt cx="108651" cy="100447"/>
            </a:xfrm>
          </p:grpSpPr>
          <p:sp>
            <p:nvSpPr>
              <p:cNvPr id="10426" name="Google Shape;10426;p8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30" name="Google Shape;10430;p83"/>
          <p:cNvGrpSpPr/>
          <p:nvPr/>
        </p:nvGrpSpPr>
        <p:grpSpPr>
          <a:xfrm>
            <a:off x="4008780" y="1854159"/>
            <a:ext cx="791287" cy="720350"/>
            <a:chOff x="267375" y="1071875"/>
            <a:chExt cx="470500" cy="428550"/>
          </a:xfrm>
        </p:grpSpPr>
        <p:sp>
          <p:nvSpPr>
            <p:cNvPr id="10431" name="Google Shape;10431;p8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83"/>
          <p:cNvGrpSpPr/>
          <p:nvPr/>
        </p:nvGrpSpPr>
        <p:grpSpPr>
          <a:xfrm>
            <a:off x="709275" y="3498789"/>
            <a:ext cx="1408444" cy="673166"/>
            <a:chOff x="712664" y="3693287"/>
            <a:chExt cx="1460738" cy="698160"/>
          </a:xfrm>
        </p:grpSpPr>
        <p:grpSp>
          <p:nvGrpSpPr>
            <p:cNvPr id="10440" name="Google Shape;10440;p83"/>
            <p:cNvGrpSpPr/>
            <p:nvPr/>
          </p:nvGrpSpPr>
          <p:grpSpPr>
            <a:xfrm>
              <a:off x="1380079" y="4133090"/>
              <a:ext cx="234048" cy="258099"/>
              <a:chOff x="1380079" y="4133090"/>
              <a:chExt cx="234048" cy="258099"/>
            </a:xfrm>
          </p:grpSpPr>
          <p:sp>
            <p:nvSpPr>
              <p:cNvPr id="10441" name="Google Shape;10441;p8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83"/>
            <p:cNvGrpSpPr/>
            <p:nvPr/>
          </p:nvGrpSpPr>
          <p:grpSpPr>
            <a:xfrm>
              <a:off x="884610" y="3864082"/>
              <a:ext cx="1118566" cy="527275"/>
              <a:chOff x="890961" y="3865463"/>
              <a:chExt cx="1115221" cy="525698"/>
            </a:xfrm>
          </p:grpSpPr>
          <p:sp>
            <p:nvSpPr>
              <p:cNvPr id="10445" name="Google Shape;10445;p8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83"/>
            <p:cNvGrpSpPr/>
            <p:nvPr/>
          </p:nvGrpSpPr>
          <p:grpSpPr>
            <a:xfrm>
              <a:off x="712664" y="3693287"/>
              <a:ext cx="1460738" cy="698160"/>
              <a:chOff x="712664" y="3693025"/>
              <a:chExt cx="1460738" cy="698160"/>
            </a:xfrm>
          </p:grpSpPr>
          <p:sp>
            <p:nvSpPr>
              <p:cNvPr id="10449" name="Google Shape;10449;p8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55" name="Google Shape;10455;p83"/>
          <p:cNvGrpSpPr/>
          <p:nvPr/>
        </p:nvGrpSpPr>
        <p:grpSpPr>
          <a:xfrm>
            <a:off x="3146990" y="970936"/>
            <a:ext cx="795485" cy="738831"/>
            <a:chOff x="3348603" y="1236445"/>
            <a:chExt cx="749256" cy="695894"/>
          </a:xfrm>
        </p:grpSpPr>
        <p:grpSp>
          <p:nvGrpSpPr>
            <p:cNvPr id="10456" name="Google Shape;10456;p83"/>
            <p:cNvGrpSpPr/>
            <p:nvPr/>
          </p:nvGrpSpPr>
          <p:grpSpPr>
            <a:xfrm>
              <a:off x="3583779" y="1236445"/>
              <a:ext cx="293795" cy="285811"/>
              <a:chOff x="3750225" y="1774000"/>
              <a:chExt cx="149575" cy="145525"/>
            </a:xfrm>
          </p:grpSpPr>
          <p:sp>
            <p:nvSpPr>
              <p:cNvPr id="10457" name="Google Shape;10457;p8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83"/>
            <p:cNvGrpSpPr/>
            <p:nvPr/>
          </p:nvGrpSpPr>
          <p:grpSpPr>
            <a:xfrm>
              <a:off x="3775534" y="1462599"/>
              <a:ext cx="322325" cy="285958"/>
              <a:chOff x="3847850" y="1889150"/>
              <a:chExt cx="164100" cy="145600"/>
            </a:xfrm>
          </p:grpSpPr>
          <p:sp>
            <p:nvSpPr>
              <p:cNvPr id="10460" name="Google Shape;10460;p8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83"/>
            <p:cNvGrpSpPr/>
            <p:nvPr/>
          </p:nvGrpSpPr>
          <p:grpSpPr>
            <a:xfrm>
              <a:off x="3545329" y="1646528"/>
              <a:ext cx="293746" cy="285811"/>
              <a:chOff x="3730650" y="1982800"/>
              <a:chExt cx="149550" cy="145525"/>
            </a:xfrm>
          </p:grpSpPr>
          <p:sp>
            <p:nvSpPr>
              <p:cNvPr id="10463" name="Google Shape;10463;p8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83"/>
            <p:cNvGrpSpPr/>
            <p:nvPr/>
          </p:nvGrpSpPr>
          <p:grpSpPr>
            <a:xfrm>
              <a:off x="3348603" y="1415046"/>
              <a:ext cx="294384" cy="284387"/>
              <a:chOff x="3630494" y="1864938"/>
              <a:chExt cx="149875" cy="144800"/>
            </a:xfrm>
          </p:grpSpPr>
          <p:sp>
            <p:nvSpPr>
              <p:cNvPr id="10466" name="Google Shape;10466;p8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8" name="Google Shape;10468;p83"/>
          <p:cNvGrpSpPr/>
          <p:nvPr/>
        </p:nvGrpSpPr>
        <p:grpSpPr>
          <a:xfrm>
            <a:off x="2268517" y="3493832"/>
            <a:ext cx="1324924" cy="678083"/>
            <a:chOff x="2413923" y="3711366"/>
            <a:chExt cx="1374117" cy="703260"/>
          </a:xfrm>
        </p:grpSpPr>
        <p:grpSp>
          <p:nvGrpSpPr>
            <p:cNvPr id="10469" name="Google Shape;10469;p83"/>
            <p:cNvGrpSpPr/>
            <p:nvPr/>
          </p:nvGrpSpPr>
          <p:grpSpPr>
            <a:xfrm>
              <a:off x="2413923" y="3711366"/>
              <a:ext cx="1374117" cy="703260"/>
              <a:chOff x="2413923" y="3711366"/>
              <a:chExt cx="1374117" cy="703260"/>
            </a:xfrm>
          </p:grpSpPr>
          <p:sp>
            <p:nvSpPr>
              <p:cNvPr id="10470" name="Google Shape;10470;p8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1" name="Google Shape;10471;p83"/>
              <p:cNvGrpSpPr/>
              <p:nvPr/>
            </p:nvGrpSpPr>
            <p:grpSpPr>
              <a:xfrm>
                <a:off x="2600284" y="3808654"/>
                <a:ext cx="234506" cy="138009"/>
                <a:chOff x="2600284" y="3808654"/>
                <a:chExt cx="234506" cy="138009"/>
              </a:xfrm>
            </p:grpSpPr>
            <p:sp>
              <p:nvSpPr>
                <p:cNvPr id="10472" name="Google Shape;10472;p8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73" name="Google Shape;10473;p8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74" name="Google Shape;10474;p83"/>
              <p:cNvGrpSpPr/>
              <p:nvPr/>
            </p:nvGrpSpPr>
            <p:grpSpPr>
              <a:xfrm>
                <a:off x="3359659" y="3805664"/>
                <a:ext cx="232294" cy="141000"/>
                <a:chOff x="3359659" y="3805664"/>
                <a:chExt cx="232294" cy="141000"/>
              </a:xfrm>
            </p:grpSpPr>
            <p:sp>
              <p:nvSpPr>
                <p:cNvPr id="10475" name="Google Shape;10475;p8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76" name="Google Shape;10476;p8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77" name="Google Shape;10477;p83"/>
              <p:cNvGrpSpPr/>
              <p:nvPr/>
            </p:nvGrpSpPr>
            <p:grpSpPr>
              <a:xfrm>
                <a:off x="3067316" y="3711366"/>
                <a:ext cx="66900" cy="166809"/>
                <a:chOff x="3067316" y="3711366"/>
                <a:chExt cx="66900" cy="166809"/>
              </a:xfrm>
            </p:grpSpPr>
            <p:sp>
              <p:nvSpPr>
                <p:cNvPr id="10478" name="Google Shape;10478;p8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79" name="Google Shape;10479;p8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80" name="Google Shape;10480;p83"/>
              <p:cNvGrpSpPr/>
              <p:nvPr/>
            </p:nvGrpSpPr>
            <p:grpSpPr>
              <a:xfrm>
                <a:off x="2413923" y="4058666"/>
                <a:ext cx="224119" cy="66900"/>
                <a:chOff x="2413923" y="4058666"/>
                <a:chExt cx="224119" cy="66900"/>
              </a:xfrm>
            </p:grpSpPr>
            <p:sp>
              <p:nvSpPr>
                <p:cNvPr id="10481" name="Google Shape;10481;p8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82" name="Google Shape;10482;p8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83" name="Google Shape;10483;p83"/>
              <p:cNvGrpSpPr/>
              <p:nvPr/>
            </p:nvGrpSpPr>
            <p:grpSpPr>
              <a:xfrm>
                <a:off x="3564643" y="4058666"/>
                <a:ext cx="223397" cy="66900"/>
                <a:chOff x="3564643" y="4058666"/>
                <a:chExt cx="223397" cy="66900"/>
              </a:xfrm>
            </p:grpSpPr>
            <p:sp>
              <p:nvSpPr>
                <p:cNvPr id="10484" name="Google Shape;10484;p8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85" name="Google Shape;10485;p8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486" name="Google Shape;10486;p83"/>
            <p:cNvGrpSpPr/>
            <p:nvPr/>
          </p:nvGrpSpPr>
          <p:grpSpPr>
            <a:xfrm>
              <a:off x="2633353" y="3965763"/>
              <a:ext cx="933975" cy="445687"/>
              <a:chOff x="2633353" y="3965763"/>
              <a:chExt cx="933975" cy="445687"/>
            </a:xfrm>
          </p:grpSpPr>
          <p:sp>
            <p:nvSpPr>
              <p:cNvPr id="10487" name="Google Shape;10487;p8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89" name="Google Shape;10489;p83"/>
          <p:cNvGrpSpPr/>
          <p:nvPr/>
        </p:nvGrpSpPr>
        <p:grpSpPr>
          <a:xfrm>
            <a:off x="6392789" y="1044380"/>
            <a:ext cx="1131087" cy="587383"/>
            <a:chOff x="238125" y="999450"/>
            <a:chExt cx="7140700" cy="3708225"/>
          </a:xfrm>
        </p:grpSpPr>
        <p:sp>
          <p:nvSpPr>
            <p:cNvPr id="10490" name="Google Shape;10490;p8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83"/>
          <p:cNvGrpSpPr/>
          <p:nvPr/>
        </p:nvGrpSpPr>
        <p:grpSpPr>
          <a:xfrm>
            <a:off x="3744240" y="3493874"/>
            <a:ext cx="1375854" cy="678131"/>
            <a:chOff x="3913765" y="3641905"/>
            <a:chExt cx="1522805" cy="750560"/>
          </a:xfrm>
        </p:grpSpPr>
        <p:grpSp>
          <p:nvGrpSpPr>
            <p:cNvPr id="10500" name="Google Shape;10500;p83"/>
            <p:cNvGrpSpPr/>
            <p:nvPr/>
          </p:nvGrpSpPr>
          <p:grpSpPr>
            <a:xfrm>
              <a:off x="3913765" y="3997002"/>
              <a:ext cx="1522805" cy="395463"/>
              <a:chOff x="3913765" y="3997002"/>
              <a:chExt cx="1522805" cy="395463"/>
            </a:xfrm>
          </p:grpSpPr>
          <p:grpSp>
            <p:nvGrpSpPr>
              <p:cNvPr id="10501" name="Google Shape;10501;p83"/>
              <p:cNvGrpSpPr/>
              <p:nvPr/>
            </p:nvGrpSpPr>
            <p:grpSpPr>
              <a:xfrm>
                <a:off x="3913765" y="4138659"/>
                <a:ext cx="507602" cy="253806"/>
                <a:chOff x="3913765" y="4138659"/>
                <a:chExt cx="507602" cy="253806"/>
              </a:xfrm>
            </p:grpSpPr>
            <p:sp>
              <p:nvSpPr>
                <p:cNvPr id="10502" name="Google Shape;10502;p8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504" name="Google Shape;10504;p83"/>
              <p:cNvGrpSpPr/>
              <p:nvPr/>
            </p:nvGrpSpPr>
            <p:grpSpPr>
              <a:xfrm>
                <a:off x="4421361" y="3997002"/>
                <a:ext cx="507618" cy="395463"/>
                <a:chOff x="4421361" y="3997002"/>
                <a:chExt cx="507618" cy="395463"/>
              </a:xfrm>
            </p:grpSpPr>
            <p:sp>
              <p:nvSpPr>
                <p:cNvPr id="10505" name="Google Shape;10505;p8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83"/>
              <p:cNvGrpSpPr/>
              <p:nvPr/>
            </p:nvGrpSpPr>
            <p:grpSpPr>
              <a:xfrm>
                <a:off x="4928973" y="4189418"/>
                <a:ext cx="507596" cy="203047"/>
                <a:chOff x="4928973" y="4189418"/>
                <a:chExt cx="507596" cy="203047"/>
              </a:xfrm>
            </p:grpSpPr>
            <p:sp>
              <p:nvSpPr>
                <p:cNvPr id="10508" name="Google Shape;10508;p8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10" name="Google Shape;10510;p83"/>
            <p:cNvGrpSpPr/>
            <p:nvPr/>
          </p:nvGrpSpPr>
          <p:grpSpPr>
            <a:xfrm>
              <a:off x="4482186" y="3641905"/>
              <a:ext cx="397605" cy="349784"/>
              <a:chOff x="2906375" y="1159725"/>
              <a:chExt cx="1860575" cy="1636800"/>
            </a:xfrm>
          </p:grpSpPr>
          <p:sp>
            <p:nvSpPr>
              <p:cNvPr id="10511" name="Google Shape;10511;p8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15" name="Google Shape;10515;p83"/>
          <p:cNvGrpSpPr/>
          <p:nvPr/>
        </p:nvGrpSpPr>
        <p:grpSpPr>
          <a:xfrm>
            <a:off x="6528949" y="1853801"/>
            <a:ext cx="940737" cy="721067"/>
            <a:chOff x="6599718" y="2068734"/>
            <a:chExt cx="940737" cy="721067"/>
          </a:xfrm>
        </p:grpSpPr>
        <p:sp>
          <p:nvSpPr>
            <p:cNvPr id="10516" name="Google Shape;10516;p8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2" name="Google Shape;10522;p83"/>
            <p:cNvGrpSpPr/>
            <p:nvPr/>
          </p:nvGrpSpPr>
          <p:grpSpPr>
            <a:xfrm>
              <a:off x="6836957" y="2068734"/>
              <a:ext cx="461892" cy="721067"/>
              <a:chOff x="6836957" y="2068734"/>
              <a:chExt cx="461892" cy="721067"/>
            </a:xfrm>
          </p:grpSpPr>
          <p:sp>
            <p:nvSpPr>
              <p:cNvPr id="10523" name="Google Shape;10523;p8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9" name="Google Shape;10529;p83"/>
              <p:cNvGrpSpPr/>
              <p:nvPr/>
            </p:nvGrpSpPr>
            <p:grpSpPr>
              <a:xfrm>
                <a:off x="6836957" y="2068734"/>
                <a:ext cx="461892" cy="721067"/>
                <a:chOff x="6836957" y="2068734"/>
                <a:chExt cx="461892" cy="721067"/>
              </a:xfrm>
            </p:grpSpPr>
            <p:sp>
              <p:nvSpPr>
                <p:cNvPr id="10530" name="Google Shape;10530;p8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537" name="Google Shape;10537;p83"/>
          <p:cNvGrpSpPr/>
          <p:nvPr/>
        </p:nvGrpSpPr>
        <p:grpSpPr>
          <a:xfrm>
            <a:off x="2412267" y="1858147"/>
            <a:ext cx="712577" cy="712374"/>
            <a:chOff x="2559249" y="2069323"/>
            <a:chExt cx="685566" cy="685634"/>
          </a:xfrm>
        </p:grpSpPr>
        <p:sp>
          <p:nvSpPr>
            <p:cNvPr id="10538" name="Google Shape;10538;p8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83"/>
          <p:cNvGrpSpPr/>
          <p:nvPr/>
        </p:nvGrpSpPr>
        <p:grpSpPr>
          <a:xfrm>
            <a:off x="7594705" y="970936"/>
            <a:ext cx="845645" cy="711911"/>
            <a:chOff x="951975" y="315800"/>
            <a:chExt cx="5860325" cy="4933550"/>
          </a:xfrm>
        </p:grpSpPr>
        <p:sp>
          <p:nvSpPr>
            <p:cNvPr id="10552" name="Google Shape;10552;p8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83"/>
          <p:cNvGrpSpPr/>
          <p:nvPr/>
        </p:nvGrpSpPr>
        <p:grpSpPr>
          <a:xfrm>
            <a:off x="3691834" y="2707045"/>
            <a:ext cx="1617932" cy="621724"/>
            <a:chOff x="3862800" y="3038525"/>
            <a:chExt cx="1329006" cy="510698"/>
          </a:xfrm>
        </p:grpSpPr>
        <p:sp>
          <p:nvSpPr>
            <p:cNvPr id="10561" name="Google Shape;10561;p8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3" name="Google Shape;10563;p83"/>
            <p:cNvGrpSpPr/>
            <p:nvPr/>
          </p:nvGrpSpPr>
          <p:grpSpPr>
            <a:xfrm>
              <a:off x="3967075" y="3040337"/>
              <a:ext cx="1019927" cy="402126"/>
              <a:chOff x="3967075" y="3040337"/>
              <a:chExt cx="1019927" cy="402126"/>
            </a:xfrm>
          </p:grpSpPr>
          <p:sp>
            <p:nvSpPr>
              <p:cNvPr id="10564" name="Google Shape;10564;p8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83"/>
            <p:cNvGrpSpPr/>
            <p:nvPr/>
          </p:nvGrpSpPr>
          <p:grpSpPr>
            <a:xfrm>
              <a:off x="4186700" y="3040337"/>
              <a:ext cx="390475" cy="183289"/>
              <a:chOff x="4186700" y="3040337"/>
              <a:chExt cx="390475" cy="183289"/>
            </a:xfrm>
          </p:grpSpPr>
          <p:sp>
            <p:nvSpPr>
              <p:cNvPr id="10567" name="Google Shape;10567;p8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83"/>
            <p:cNvGrpSpPr/>
            <p:nvPr/>
          </p:nvGrpSpPr>
          <p:grpSpPr>
            <a:xfrm>
              <a:off x="4073727" y="3040337"/>
              <a:ext cx="697794" cy="296263"/>
              <a:chOff x="4073727" y="3040337"/>
              <a:chExt cx="697794" cy="296263"/>
            </a:xfrm>
          </p:grpSpPr>
          <p:sp>
            <p:nvSpPr>
              <p:cNvPr id="10570" name="Google Shape;10570;p8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83"/>
            <p:cNvGrpSpPr/>
            <p:nvPr/>
          </p:nvGrpSpPr>
          <p:grpSpPr>
            <a:xfrm>
              <a:off x="3862800" y="3038525"/>
              <a:ext cx="1329006" cy="510698"/>
              <a:chOff x="3862800" y="3038525"/>
              <a:chExt cx="1329006" cy="510698"/>
            </a:xfrm>
          </p:grpSpPr>
          <p:sp>
            <p:nvSpPr>
              <p:cNvPr id="10573" name="Google Shape;10573;p8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75" name="Google Shape;10575;p83"/>
          <p:cNvGrpSpPr/>
          <p:nvPr/>
        </p:nvGrpSpPr>
        <p:grpSpPr>
          <a:xfrm>
            <a:off x="700156" y="970936"/>
            <a:ext cx="883205" cy="775176"/>
            <a:chOff x="649648" y="271400"/>
            <a:chExt cx="6215377" cy="5455143"/>
          </a:xfrm>
        </p:grpSpPr>
        <p:sp>
          <p:nvSpPr>
            <p:cNvPr id="10576" name="Google Shape;10576;p8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83"/>
          <p:cNvGrpSpPr/>
          <p:nvPr/>
        </p:nvGrpSpPr>
        <p:grpSpPr>
          <a:xfrm>
            <a:off x="2308457" y="970936"/>
            <a:ext cx="767704" cy="815489"/>
            <a:chOff x="2499700" y="1135950"/>
            <a:chExt cx="732402" cy="777990"/>
          </a:xfrm>
        </p:grpSpPr>
        <p:grpSp>
          <p:nvGrpSpPr>
            <p:cNvPr id="10589" name="Google Shape;10589;p83"/>
            <p:cNvGrpSpPr/>
            <p:nvPr/>
          </p:nvGrpSpPr>
          <p:grpSpPr>
            <a:xfrm>
              <a:off x="2499700" y="1135950"/>
              <a:ext cx="732402" cy="694705"/>
              <a:chOff x="2499700" y="1135950"/>
              <a:chExt cx="732402" cy="694705"/>
            </a:xfrm>
          </p:grpSpPr>
          <p:sp>
            <p:nvSpPr>
              <p:cNvPr id="10590" name="Google Shape;10590;p8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83"/>
            <p:cNvGrpSpPr/>
            <p:nvPr/>
          </p:nvGrpSpPr>
          <p:grpSpPr>
            <a:xfrm>
              <a:off x="2517909" y="1188726"/>
              <a:ext cx="702702" cy="725214"/>
              <a:chOff x="2517909" y="1188726"/>
              <a:chExt cx="702702" cy="725214"/>
            </a:xfrm>
          </p:grpSpPr>
          <p:sp>
            <p:nvSpPr>
              <p:cNvPr id="10618" name="Google Shape;10618;p8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23" name="Google Shape;10623;p83"/>
          <p:cNvGrpSpPr/>
          <p:nvPr/>
        </p:nvGrpSpPr>
        <p:grpSpPr>
          <a:xfrm>
            <a:off x="1654189" y="970936"/>
            <a:ext cx="583439" cy="870229"/>
            <a:chOff x="1716825" y="1121550"/>
            <a:chExt cx="622800" cy="928938"/>
          </a:xfrm>
        </p:grpSpPr>
        <p:grpSp>
          <p:nvGrpSpPr>
            <p:cNvPr id="10624" name="Google Shape;10624;p83"/>
            <p:cNvGrpSpPr/>
            <p:nvPr/>
          </p:nvGrpSpPr>
          <p:grpSpPr>
            <a:xfrm>
              <a:off x="1716825" y="1121550"/>
              <a:ext cx="622800" cy="928938"/>
              <a:chOff x="1716825" y="1121550"/>
              <a:chExt cx="622800" cy="928938"/>
            </a:xfrm>
          </p:grpSpPr>
          <p:cxnSp>
            <p:nvCxnSpPr>
              <p:cNvPr id="10625" name="Google Shape;10625;p8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626" name="Google Shape;10626;p8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83"/>
            <p:cNvGrpSpPr/>
            <p:nvPr/>
          </p:nvGrpSpPr>
          <p:grpSpPr>
            <a:xfrm>
              <a:off x="1768050" y="1172775"/>
              <a:ext cx="520200" cy="832000"/>
              <a:chOff x="1768050" y="1172775"/>
              <a:chExt cx="520200" cy="832000"/>
            </a:xfrm>
          </p:grpSpPr>
          <p:cxnSp>
            <p:nvCxnSpPr>
              <p:cNvPr id="10628" name="Google Shape;10628;p8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629" name="Google Shape;10629;p8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83"/>
            <p:cNvGrpSpPr/>
            <p:nvPr/>
          </p:nvGrpSpPr>
          <p:grpSpPr>
            <a:xfrm>
              <a:off x="1820100" y="1225475"/>
              <a:ext cx="416400" cy="729575"/>
              <a:chOff x="1820100" y="1225475"/>
              <a:chExt cx="416400" cy="729575"/>
            </a:xfrm>
          </p:grpSpPr>
          <p:cxnSp>
            <p:nvCxnSpPr>
              <p:cNvPr id="10631" name="Google Shape;10631;p8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632" name="Google Shape;10632;p8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83"/>
            <p:cNvGrpSpPr/>
            <p:nvPr/>
          </p:nvGrpSpPr>
          <p:grpSpPr>
            <a:xfrm>
              <a:off x="1874250" y="1278825"/>
              <a:ext cx="308100" cy="605275"/>
              <a:chOff x="1874250" y="1278825"/>
              <a:chExt cx="308100" cy="605275"/>
            </a:xfrm>
          </p:grpSpPr>
          <p:cxnSp>
            <p:nvCxnSpPr>
              <p:cNvPr id="10634" name="Google Shape;10634;p8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635" name="Google Shape;10635;p8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6" name="Google Shape;10636;p8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83"/>
          <p:cNvGrpSpPr/>
          <p:nvPr/>
        </p:nvGrpSpPr>
        <p:grpSpPr>
          <a:xfrm>
            <a:off x="1574012" y="1857258"/>
            <a:ext cx="739072" cy="714152"/>
            <a:chOff x="4334725" y="1355875"/>
            <a:chExt cx="3106650" cy="3001900"/>
          </a:xfrm>
        </p:grpSpPr>
        <p:grpSp>
          <p:nvGrpSpPr>
            <p:cNvPr id="10638" name="Google Shape;10638;p83"/>
            <p:cNvGrpSpPr/>
            <p:nvPr/>
          </p:nvGrpSpPr>
          <p:grpSpPr>
            <a:xfrm>
              <a:off x="4516050" y="1724875"/>
              <a:ext cx="2693725" cy="2632900"/>
              <a:chOff x="4516050" y="1724875"/>
              <a:chExt cx="2693725" cy="2632900"/>
            </a:xfrm>
          </p:grpSpPr>
          <p:sp>
            <p:nvSpPr>
              <p:cNvPr id="10639" name="Google Shape;10639;p8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83"/>
            <p:cNvGrpSpPr/>
            <p:nvPr/>
          </p:nvGrpSpPr>
          <p:grpSpPr>
            <a:xfrm>
              <a:off x="4334725" y="1355875"/>
              <a:ext cx="3106650" cy="2709650"/>
              <a:chOff x="4334725" y="1355875"/>
              <a:chExt cx="3106650" cy="2709650"/>
            </a:xfrm>
          </p:grpSpPr>
          <p:sp>
            <p:nvSpPr>
              <p:cNvPr id="10643" name="Google Shape;10643;p8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46" name="Google Shape;10646;p83"/>
          <p:cNvGrpSpPr/>
          <p:nvPr/>
        </p:nvGrpSpPr>
        <p:grpSpPr>
          <a:xfrm>
            <a:off x="7690961" y="3488029"/>
            <a:ext cx="312074" cy="684173"/>
            <a:chOff x="7645573" y="3754300"/>
            <a:chExt cx="293855" cy="644170"/>
          </a:xfrm>
        </p:grpSpPr>
        <p:sp>
          <p:nvSpPr>
            <p:cNvPr id="10647" name="Google Shape;10647;p8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83"/>
          <p:cNvGrpSpPr/>
          <p:nvPr/>
        </p:nvGrpSpPr>
        <p:grpSpPr>
          <a:xfrm>
            <a:off x="5612949" y="970936"/>
            <a:ext cx="709011" cy="739359"/>
            <a:chOff x="5830645" y="1256617"/>
            <a:chExt cx="530340" cy="553040"/>
          </a:xfrm>
        </p:grpSpPr>
        <p:grpSp>
          <p:nvGrpSpPr>
            <p:cNvPr id="10650" name="Google Shape;10650;p83"/>
            <p:cNvGrpSpPr/>
            <p:nvPr/>
          </p:nvGrpSpPr>
          <p:grpSpPr>
            <a:xfrm>
              <a:off x="5830645" y="1256617"/>
              <a:ext cx="259743" cy="269909"/>
              <a:chOff x="5830645" y="1256617"/>
              <a:chExt cx="259743" cy="269909"/>
            </a:xfrm>
          </p:grpSpPr>
          <p:sp>
            <p:nvSpPr>
              <p:cNvPr id="10651" name="Google Shape;10651;p8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83"/>
            <p:cNvGrpSpPr/>
            <p:nvPr/>
          </p:nvGrpSpPr>
          <p:grpSpPr>
            <a:xfrm>
              <a:off x="6101293" y="1256617"/>
              <a:ext cx="259692" cy="269909"/>
              <a:chOff x="6101293" y="1256617"/>
              <a:chExt cx="259692" cy="269909"/>
            </a:xfrm>
          </p:grpSpPr>
          <p:sp>
            <p:nvSpPr>
              <p:cNvPr id="10654" name="Google Shape;10654;p8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6" name="Google Shape;10656;p83"/>
            <p:cNvGrpSpPr/>
            <p:nvPr/>
          </p:nvGrpSpPr>
          <p:grpSpPr>
            <a:xfrm>
              <a:off x="5830645" y="1539749"/>
              <a:ext cx="259692" cy="269909"/>
              <a:chOff x="5830645" y="1539749"/>
              <a:chExt cx="259692" cy="269909"/>
            </a:xfrm>
          </p:grpSpPr>
          <p:sp>
            <p:nvSpPr>
              <p:cNvPr id="10657" name="Google Shape;10657;p8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83"/>
            <p:cNvGrpSpPr/>
            <p:nvPr/>
          </p:nvGrpSpPr>
          <p:grpSpPr>
            <a:xfrm>
              <a:off x="6101293" y="1539749"/>
              <a:ext cx="259692" cy="269909"/>
              <a:chOff x="6101293" y="1539749"/>
              <a:chExt cx="259692" cy="269909"/>
            </a:xfrm>
          </p:grpSpPr>
          <p:sp>
            <p:nvSpPr>
              <p:cNvPr id="10660" name="Google Shape;10660;p8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2" name="Google Shape;10662;p8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83"/>
          <p:cNvGrpSpPr/>
          <p:nvPr/>
        </p:nvGrpSpPr>
        <p:grpSpPr>
          <a:xfrm>
            <a:off x="714444" y="2707052"/>
            <a:ext cx="1452955" cy="621360"/>
            <a:chOff x="732422" y="2990152"/>
            <a:chExt cx="1337773" cy="572102"/>
          </a:xfrm>
        </p:grpSpPr>
        <p:sp>
          <p:nvSpPr>
            <p:cNvPr id="10664" name="Google Shape;10664;p8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3" name="Shape 10673"/>
        <p:cNvGrpSpPr/>
        <p:nvPr/>
      </p:nvGrpSpPr>
      <p:grpSpPr>
        <a:xfrm>
          <a:off x="0" y="0"/>
          <a:ext cx="0" cy="0"/>
          <a:chOff x="0" y="0"/>
          <a:chExt cx="0" cy="0"/>
        </a:xfrm>
      </p:grpSpPr>
      <p:grpSp>
        <p:nvGrpSpPr>
          <p:cNvPr id="10674" name="Google Shape;10674;p84"/>
          <p:cNvGrpSpPr/>
          <p:nvPr/>
        </p:nvGrpSpPr>
        <p:grpSpPr>
          <a:xfrm>
            <a:off x="708579" y="965872"/>
            <a:ext cx="1636117" cy="1526144"/>
            <a:chOff x="729238" y="1179665"/>
            <a:chExt cx="1636117" cy="1526144"/>
          </a:xfrm>
        </p:grpSpPr>
        <p:grpSp>
          <p:nvGrpSpPr>
            <p:cNvPr id="10675" name="Google Shape;10675;p84"/>
            <p:cNvGrpSpPr/>
            <p:nvPr/>
          </p:nvGrpSpPr>
          <p:grpSpPr>
            <a:xfrm>
              <a:off x="729238" y="1179665"/>
              <a:ext cx="80700" cy="1526144"/>
              <a:chOff x="729238" y="1179665"/>
              <a:chExt cx="80700" cy="1526144"/>
            </a:xfrm>
          </p:grpSpPr>
          <p:sp>
            <p:nvSpPr>
              <p:cNvPr id="10676" name="Google Shape;10676;p8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84"/>
            <p:cNvGrpSpPr/>
            <p:nvPr/>
          </p:nvGrpSpPr>
          <p:grpSpPr>
            <a:xfrm>
              <a:off x="903098" y="1179665"/>
              <a:ext cx="80700" cy="1526144"/>
              <a:chOff x="903098" y="1179665"/>
              <a:chExt cx="80700" cy="1526144"/>
            </a:xfrm>
          </p:grpSpPr>
          <p:sp>
            <p:nvSpPr>
              <p:cNvPr id="10687" name="Google Shape;10687;p8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84"/>
            <p:cNvGrpSpPr/>
            <p:nvPr/>
          </p:nvGrpSpPr>
          <p:grpSpPr>
            <a:xfrm>
              <a:off x="1076958" y="1179665"/>
              <a:ext cx="80700" cy="1526144"/>
              <a:chOff x="1076958" y="1179665"/>
              <a:chExt cx="80700" cy="1526144"/>
            </a:xfrm>
          </p:grpSpPr>
          <p:sp>
            <p:nvSpPr>
              <p:cNvPr id="10698" name="Google Shape;10698;p8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84"/>
            <p:cNvGrpSpPr/>
            <p:nvPr/>
          </p:nvGrpSpPr>
          <p:grpSpPr>
            <a:xfrm>
              <a:off x="1247707" y="1179665"/>
              <a:ext cx="80700" cy="1526144"/>
              <a:chOff x="1247707" y="1179665"/>
              <a:chExt cx="80700" cy="1526144"/>
            </a:xfrm>
          </p:grpSpPr>
          <p:sp>
            <p:nvSpPr>
              <p:cNvPr id="10709" name="Google Shape;10709;p8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84"/>
            <p:cNvGrpSpPr/>
            <p:nvPr/>
          </p:nvGrpSpPr>
          <p:grpSpPr>
            <a:xfrm>
              <a:off x="1421567" y="1179665"/>
              <a:ext cx="80700" cy="1526144"/>
              <a:chOff x="1421567" y="1179665"/>
              <a:chExt cx="80700" cy="1526144"/>
            </a:xfrm>
          </p:grpSpPr>
          <p:sp>
            <p:nvSpPr>
              <p:cNvPr id="10720" name="Google Shape;10720;p8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84"/>
            <p:cNvGrpSpPr/>
            <p:nvPr/>
          </p:nvGrpSpPr>
          <p:grpSpPr>
            <a:xfrm>
              <a:off x="1592327" y="1179665"/>
              <a:ext cx="80700" cy="1526144"/>
              <a:chOff x="1592327" y="1179665"/>
              <a:chExt cx="80700" cy="1526144"/>
            </a:xfrm>
          </p:grpSpPr>
          <p:sp>
            <p:nvSpPr>
              <p:cNvPr id="10731" name="Google Shape;10731;p8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84"/>
            <p:cNvGrpSpPr/>
            <p:nvPr/>
          </p:nvGrpSpPr>
          <p:grpSpPr>
            <a:xfrm>
              <a:off x="1766187" y="1179665"/>
              <a:ext cx="80700" cy="1526144"/>
              <a:chOff x="1766187" y="1179665"/>
              <a:chExt cx="80700" cy="1526144"/>
            </a:xfrm>
          </p:grpSpPr>
          <p:sp>
            <p:nvSpPr>
              <p:cNvPr id="10742" name="Google Shape;10742;p8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84"/>
            <p:cNvGrpSpPr/>
            <p:nvPr/>
          </p:nvGrpSpPr>
          <p:grpSpPr>
            <a:xfrm>
              <a:off x="1936935" y="1179665"/>
              <a:ext cx="80700" cy="1526144"/>
              <a:chOff x="1936935" y="1179665"/>
              <a:chExt cx="80700" cy="1526144"/>
            </a:xfrm>
          </p:grpSpPr>
          <p:sp>
            <p:nvSpPr>
              <p:cNvPr id="10753" name="Google Shape;10753;p8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84"/>
            <p:cNvGrpSpPr/>
            <p:nvPr/>
          </p:nvGrpSpPr>
          <p:grpSpPr>
            <a:xfrm>
              <a:off x="2110795" y="1179665"/>
              <a:ext cx="80700" cy="1526144"/>
              <a:chOff x="2110795" y="1179665"/>
              <a:chExt cx="80700" cy="1526144"/>
            </a:xfrm>
          </p:grpSpPr>
          <p:sp>
            <p:nvSpPr>
              <p:cNvPr id="10764" name="Google Shape;10764;p8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84"/>
            <p:cNvGrpSpPr/>
            <p:nvPr/>
          </p:nvGrpSpPr>
          <p:grpSpPr>
            <a:xfrm>
              <a:off x="2284655" y="1179665"/>
              <a:ext cx="80700" cy="1526144"/>
              <a:chOff x="2284655" y="1179665"/>
              <a:chExt cx="80700" cy="1526144"/>
            </a:xfrm>
          </p:grpSpPr>
          <p:sp>
            <p:nvSpPr>
              <p:cNvPr id="10775" name="Google Shape;10775;p8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85" name="Google Shape;10785;p84"/>
          <p:cNvGrpSpPr/>
          <p:nvPr/>
        </p:nvGrpSpPr>
        <p:grpSpPr>
          <a:xfrm>
            <a:off x="2603245" y="985011"/>
            <a:ext cx="1364248" cy="1102133"/>
            <a:chOff x="2623904" y="1198803"/>
            <a:chExt cx="1364248" cy="1102133"/>
          </a:xfrm>
        </p:grpSpPr>
        <p:grpSp>
          <p:nvGrpSpPr>
            <p:cNvPr id="10786" name="Google Shape;10786;p84"/>
            <p:cNvGrpSpPr/>
            <p:nvPr/>
          </p:nvGrpSpPr>
          <p:grpSpPr>
            <a:xfrm>
              <a:off x="2623907" y="1198803"/>
              <a:ext cx="1364245" cy="273000"/>
              <a:chOff x="2623907" y="1198803"/>
              <a:chExt cx="1364245" cy="273000"/>
            </a:xfrm>
          </p:grpSpPr>
          <p:sp>
            <p:nvSpPr>
              <p:cNvPr id="10787" name="Google Shape;10787;p8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84"/>
            <p:cNvGrpSpPr/>
            <p:nvPr/>
          </p:nvGrpSpPr>
          <p:grpSpPr>
            <a:xfrm>
              <a:off x="2623904" y="1476964"/>
              <a:ext cx="1364245" cy="273000"/>
              <a:chOff x="2623904" y="1476964"/>
              <a:chExt cx="1364245" cy="273000"/>
            </a:xfrm>
          </p:grpSpPr>
          <p:sp>
            <p:nvSpPr>
              <p:cNvPr id="10793" name="Google Shape;10793;p8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84"/>
            <p:cNvGrpSpPr/>
            <p:nvPr/>
          </p:nvGrpSpPr>
          <p:grpSpPr>
            <a:xfrm>
              <a:off x="2623907" y="1749775"/>
              <a:ext cx="1364245" cy="273000"/>
              <a:chOff x="2623907" y="1749775"/>
              <a:chExt cx="1364245" cy="273000"/>
            </a:xfrm>
          </p:grpSpPr>
          <p:sp>
            <p:nvSpPr>
              <p:cNvPr id="10799" name="Google Shape;10799;p8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84"/>
            <p:cNvGrpSpPr/>
            <p:nvPr/>
          </p:nvGrpSpPr>
          <p:grpSpPr>
            <a:xfrm>
              <a:off x="2623904" y="2027936"/>
              <a:ext cx="1364245" cy="273000"/>
              <a:chOff x="2623904" y="2027936"/>
              <a:chExt cx="1364245" cy="273000"/>
            </a:xfrm>
          </p:grpSpPr>
          <p:sp>
            <p:nvSpPr>
              <p:cNvPr id="10805" name="Google Shape;10805;p8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10" name="Google Shape;10810;p84"/>
          <p:cNvGrpSpPr/>
          <p:nvPr/>
        </p:nvGrpSpPr>
        <p:grpSpPr>
          <a:xfrm>
            <a:off x="2592706" y="2444193"/>
            <a:ext cx="1387541" cy="159124"/>
            <a:chOff x="3200660" y="2180272"/>
            <a:chExt cx="2563824" cy="378237"/>
          </a:xfrm>
        </p:grpSpPr>
        <p:sp>
          <p:nvSpPr>
            <p:cNvPr id="10811" name="Google Shape;10811;p8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84"/>
          <p:cNvGrpSpPr/>
          <p:nvPr/>
        </p:nvGrpSpPr>
        <p:grpSpPr>
          <a:xfrm>
            <a:off x="2589231" y="2722018"/>
            <a:ext cx="1390502" cy="159625"/>
            <a:chOff x="3530150" y="2790075"/>
            <a:chExt cx="1962600" cy="225300"/>
          </a:xfrm>
        </p:grpSpPr>
        <p:sp>
          <p:nvSpPr>
            <p:cNvPr id="10830" name="Google Shape;10830;p8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84"/>
          <p:cNvGrpSpPr/>
          <p:nvPr/>
        </p:nvGrpSpPr>
        <p:grpSpPr>
          <a:xfrm>
            <a:off x="2589884" y="3000344"/>
            <a:ext cx="1411629" cy="153761"/>
            <a:chOff x="3558802" y="4011427"/>
            <a:chExt cx="1866000" cy="111300"/>
          </a:xfrm>
        </p:grpSpPr>
        <p:sp>
          <p:nvSpPr>
            <p:cNvPr id="10833" name="Google Shape;10833;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84"/>
          <p:cNvGrpSpPr/>
          <p:nvPr/>
        </p:nvGrpSpPr>
        <p:grpSpPr>
          <a:xfrm>
            <a:off x="2589576" y="2205744"/>
            <a:ext cx="1383503" cy="119749"/>
            <a:chOff x="3465975" y="2270276"/>
            <a:chExt cx="1986364" cy="171929"/>
          </a:xfrm>
        </p:grpSpPr>
        <p:sp>
          <p:nvSpPr>
            <p:cNvPr id="10836" name="Google Shape;10836;p8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4"/>
          <p:cNvGrpSpPr/>
          <p:nvPr/>
        </p:nvGrpSpPr>
        <p:grpSpPr>
          <a:xfrm>
            <a:off x="2600584" y="3569394"/>
            <a:ext cx="1369531" cy="195460"/>
            <a:chOff x="723300" y="4253549"/>
            <a:chExt cx="2276482" cy="324900"/>
          </a:xfrm>
        </p:grpSpPr>
        <p:sp>
          <p:nvSpPr>
            <p:cNvPr id="10845" name="Google Shape;10845;p8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84"/>
          <p:cNvGrpSpPr/>
          <p:nvPr/>
        </p:nvGrpSpPr>
        <p:grpSpPr>
          <a:xfrm>
            <a:off x="2590145" y="3270574"/>
            <a:ext cx="1389066" cy="180119"/>
            <a:chOff x="705948" y="3788465"/>
            <a:chExt cx="2308953" cy="299400"/>
          </a:xfrm>
        </p:grpSpPr>
        <p:sp>
          <p:nvSpPr>
            <p:cNvPr id="10851" name="Google Shape;10851;p8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84"/>
          <p:cNvGrpSpPr/>
          <p:nvPr/>
        </p:nvGrpSpPr>
        <p:grpSpPr>
          <a:xfrm>
            <a:off x="2638082" y="3883554"/>
            <a:ext cx="1304609" cy="294074"/>
            <a:chOff x="2658741" y="4097347"/>
            <a:chExt cx="1304609" cy="294074"/>
          </a:xfrm>
        </p:grpSpPr>
        <p:grpSp>
          <p:nvGrpSpPr>
            <p:cNvPr id="10857" name="Google Shape;10857;p84"/>
            <p:cNvGrpSpPr/>
            <p:nvPr/>
          </p:nvGrpSpPr>
          <p:grpSpPr>
            <a:xfrm>
              <a:off x="2658741" y="4097347"/>
              <a:ext cx="118572" cy="294074"/>
              <a:chOff x="3343310" y="4475555"/>
              <a:chExt cx="127717" cy="316753"/>
            </a:xfrm>
          </p:grpSpPr>
          <p:sp>
            <p:nvSpPr>
              <p:cNvPr id="10858" name="Google Shape;10858;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84"/>
            <p:cNvGrpSpPr/>
            <p:nvPr/>
          </p:nvGrpSpPr>
          <p:grpSpPr>
            <a:xfrm>
              <a:off x="3815519" y="4098388"/>
              <a:ext cx="147831" cy="291991"/>
              <a:chOff x="3527539" y="4476677"/>
              <a:chExt cx="159232" cy="314510"/>
            </a:xfrm>
          </p:grpSpPr>
          <p:sp>
            <p:nvSpPr>
              <p:cNvPr id="10861" name="Google Shape;10861;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84"/>
            <p:cNvGrpSpPr/>
            <p:nvPr/>
          </p:nvGrpSpPr>
          <p:grpSpPr>
            <a:xfrm>
              <a:off x="3511696" y="4098388"/>
              <a:ext cx="147831" cy="291991"/>
              <a:chOff x="3527539" y="4476677"/>
              <a:chExt cx="159232" cy="314510"/>
            </a:xfrm>
          </p:grpSpPr>
          <p:sp>
            <p:nvSpPr>
              <p:cNvPr id="10864" name="Google Shape;10864;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84"/>
            <p:cNvGrpSpPr/>
            <p:nvPr/>
          </p:nvGrpSpPr>
          <p:grpSpPr>
            <a:xfrm>
              <a:off x="3207874" y="4098388"/>
              <a:ext cx="147831" cy="291991"/>
              <a:chOff x="3527539" y="4476677"/>
              <a:chExt cx="159232" cy="314510"/>
            </a:xfrm>
          </p:grpSpPr>
          <p:sp>
            <p:nvSpPr>
              <p:cNvPr id="10867" name="Google Shape;10867;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84"/>
            <p:cNvGrpSpPr/>
            <p:nvPr/>
          </p:nvGrpSpPr>
          <p:grpSpPr>
            <a:xfrm>
              <a:off x="2933305" y="4097347"/>
              <a:ext cx="118572" cy="294074"/>
              <a:chOff x="3343310" y="4475555"/>
              <a:chExt cx="127717" cy="316753"/>
            </a:xfrm>
          </p:grpSpPr>
          <p:sp>
            <p:nvSpPr>
              <p:cNvPr id="10870" name="Google Shape;10870;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72" name="Google Shape;10872;p84"/>
          <p:cNvGrpSpPr/>
          <p:nvPr/>
        </p:nvGrpSpPr>
        <p:grpSpPr>
          <a:xfrm>
            <a:off x="4256912" y="1866676"/>
            <a:ext cx="1433821" cy="191501"/>
            <a:chOff x="4273350" y="2080469"/>
            <a:chExt cx="1433821" cy="191501"/>
          </a:xfrm>
        </p:grpSpPr>
        <p:grpSp>
          <p:nvGrpSpPr>
            <p:cNvPr id="10873" name="Google Shape;10873;p84"/>
            <p:cNvGrpSpPr/>
            <p:nvPr/>
          </p:nvGrpSpPr>
          <p:grpSpPr>
            <a:xfrm>
              <a:off x="4273350" y="2080469"/>
              <a:ext cx="1433821" cy="0"/>
              <a:chOff x="5224975" y="2962250"/>
              <a:chExt cx="1544400" cy="0"/>
            </a:xfrm>
          </p:grpSpPr>
          <p:cxnSp>
            <p:nvCxnSpPr>
              <p:cNvPr id="10874" name="Google Shape;10874;p8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875" name="Google Shape;10875;p8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876" name="Google Shape;10876;p84"/>
            <p:cNvGrpSpPr/>
            <p:nvPr/>
          </p:nvGrpSpPr>
          <p:grpSpPr>
            <a:xfrm>
              <a:off x="4273350" y="2271969"/>
              <a:ext cx="1433821" cy="0"/>
              <a:chOff x="5224975" y="2962250"/>
              <a:chExt cx="1544400" cy="0"/>
            </a:xfrm>
          </p:grpSpPr>
          <p:cxnSp>
            <p:nvCxnSpPr>
              <p:cNvPr id="10877" name="Google Shape;10877;p8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878" name="Google Shape;10878;p8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879" name="Google Shape;10879;p84"/>
          <p:cNvGrpSpPr/>
          <p:nvPr/>
        </p:nvGrpSpPr>
        <p:grpSpPr>
          <a:xfrm>
            <a:off x="4258467" y="969244"/>
            <a:ext cx="1430711" cy="743389"/>
            <a:chOff x="5159450" y="1919950"/>
            <a:chExt cx="1541050" cy="862500"/>
          </a:xfrm>
        </p:grpSpPr>
        <p:sp>
          <p:nvSpPr>
            <p:cNvPr id="10880" name="Google Shape;10880;p8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881" name="Google Shape;10881;p84"/>
            <p:cNvGrpSpPr/>
            <p:nvPr/>
          </p:nvGrpSpPr>
          <p:grpSpPr>
            <a:xfrm>
              <a:off x="5159450" y="1919950"/>
              <a:ext cx="1541050" cy="862500"/>
              <a:chOff x="5159450" y="1919950"/>
              <a:chExt cx="1541050" cy="862500"/>
            </a:xfrm>
          </p:grpSpPr>
          <p:cxnSp>
            <p:nvCxnSpPr>
              <p:cNvPr id="10882" name="Google Shape;10882;p8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883" name="Google Shape;10883;p8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884" name="Google Shape;10884;p84"/>
          <p:cNvGrpSpPr/>
          <p:nvPr/>
        </p:nvGrpSpPr>
        <p:grpSpPr>
          <a:xfrm>
            <a:off x="4248581" y="2192571"/>
            <a:ext cx="1450484" cy="1052087"/>
            <a:chOff x="5230575" y="1554475"/>
            <a:chExt cx="2137150" cy="1550150"/>
          </a:xfrm>
        </p:grpSpPr>
        <p:sp>
          <p:nvSpPr>
            <p:cNvPr id="10885" name="Google Shape;10885;p8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84"/>
          <p:cNvGrpSpPr/>
          <p:nvPr/>
        </p:nvGrpSpPr>
        <p:grpSpPr>
          <a:xfrm rot="10800000">
            <a:off x="4265131" y="3284761"/>
            <a:ext cx="1417383" cy="887946"/>
            <a:chOff x="5645403" y="2920021"/>
            <a:chExt cx="2650800" cy="2180614"/>
          </a:xfrm>
        </p:grpSpPr>
        <p:sp>
          <p:nvSpPr>
            <p:cNvPr id="10899" name="Google Shape;10899;p8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0" name="Google Shape;10900;p84"/>
            <p:cNvCxnSpPr>
              <a:stCxn id="1089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901" name="Google Shape;10901;p8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2" name="Google Shape;10902;p84"/>
            <p:cNvCxnSpPr>
              <a:endCxn id="10901"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903" name="Google Shape;10903;p8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4" name="Google Shape;10904;p84"/>
            <p:cNvCxnSpPr>
              <a:stCxn id="10903"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905" name="Google Shape;10905;p8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6" name="Google Shape;10906;p84"/>
            <p:cNvCxnSpPr>
              <a:endCxn id="1090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907" name="Google Shape;10907;p84"/>
          <p:cNvGrpSpPr/>
          <p:nvPr/>
        </p:nvGrpSpPr>
        <p:grpSpPr>
          <a:xfrm>
            <a:off x="7365491" y="2188116"/>
            <a:ext cx="1071743" cy="1021579"/>
            <a:chOff x="7189833" y="2022667"/>
            <a:chExt cx="1251159" cy="1192597"/>
          </a:xfrm>
        </p:grpSpPr>
        <p:sp>
          <p:nvSpPr>
            <p:cNvPr id="10908" name="Google Shape;10908;p8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84"/>
          <p:cNvGrpSpPr/>
          <p:nvPr/>
        </p:nvGrpSpPr>
        <p:grpSpPr>
          <a:xfrm>
            <a:off x="706762" y="2614523"/>
            <a:ext cx="1695374" cy="1560837"/>
            <a:chOff x="727421" y="2828315"/>
            <a:chExt cx="1695374" cy="1560837"/>
          </a:xfrm>
        </p:grpSpPr>
        <p:grpSp>
          <p:nvGrpSpPr>
            <p:cNvPr id="10913" name="Google Shape;10913;p84"/>
            <p:cNvGrpSpPr/>
            <p:nvPr/>
          </p:nvGrpSpPr>
          <p:grpSpPr>
            <a:xfrm>
              <a:off x="819108" y="2882501"/>
              <a:ext cx="103104" cy="1426186"/>
              <a:chOff x="4674013" y="3100904"/>
              <a:chExt cx="122758" cy="1698043"/>
            </a:xfrm>
          </p:grpSpPr>
          <p:sp>
            <p:nvSpPr>
              <p:cNvPr id="10914" name="Google Shape;10914;p8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84"/>
            <p:cNvGrpSpPr/>
            <p:nvPr/>
          </p:nvGrpSpPr>
          <p:grpSpPr>
            <a:xfrm>
              <a:off x="1062475" y="2882501"/>
              <a:ext cx="103104" cy="1426186"/>
              <a:chOff x="4940438" y="3100904"/>
              <a:chExt cx="122758" cy="1698043"/>
            </a:xfrm>
          </p:grpSpPr>
          <p:sp>
            <p:nvSpPr>
              <p:cNvPr id="10922" name="Google Shape;10922;p8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84"/>
            <p:cNvGrpSpPr/>
            <p:nvPr/>
          </p:nvGrpSpPr>
          <p:grpSpPr>
            <a:xfrm>
              <a:off x="1299324" y="2882501"/>
              <a:ext cx="103104" cy="1426186"/>
              <a:chOff x="5206863" y="3100904"/>
              <a:chExt cx="122758" cy="1698043"/>
            </a:xfrm>
          </p:grpSpPr>
          <p:sp>
            <p:nvSpPr>
              <p:cNvPr id="10930" name="Google Shape;10930;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84"/>
            <p:cNvGrpSpPr/>
            <p:nvPr/>
          </p:nvGrpSpPr>
          <p:grpSpPr>
            <a:xfrm>
              <a:off x="1786057" y="2882501"/>
              <a:ext cx="103104" cy="1426186"/>
              <a:chOff x="6006138" y="3143629"/>
              <a:chExt cx="122758" cy="1698043"/>
            </a:xfrm>
          </p:grpSpPr>
          <p:sp>
            <p:nvSpPr>
              <p:cNvPr id="10938" name="Google Shape;10938;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84"/>
            <p:cNvGrpSpPr/>
            <p:nvPr/>
          </p:nvGrpSpPr>
          <p:grpSpPr>
            <a:xfrm>
              <a:off x="2029422" y="2882501"/>
              <a:ext cx="103104" cy="1426186"/>
              <a:chOff x="6805413" y="3100904"/>
              <a:chExt cx="122758" cy="1698043"/>
            </a:xfrm>
          </p:grpSpPr>
          <p:sp>
            <p:nvSpPr>
              <p:cNvPr id="10946" name="Google Shape;10946;p8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84"/>
            <p:cNvGrpSpPr/>
            <p:nvPr/>
          </p:nvGrpSpPr>
          <p:grpSpPr>
            <a:xfrm>
              <a:off x="727421" y="2828315"/>
              <a:ext cx="1695374" cy="1560837"/>
              <a:chOff x="734799" y="2782450"/>
              <a:chExt cx="1571100" cy="1577400"/>
            </a:xfrm>
          </p:grpSpPr>
          <p:cxnSp>
            <p:nvCxnSpPr>
              <p:cNvPr id="10954" name="Google Shape;10954;p8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955" name="Google Shape;10955;p8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956" name="Google Shape;10956;p84"/>
            <p:cNvGrpSpPr/>
            <p:nvPr/>
          </p:nvGrpSpPr>
          <p:grpSpPr>
            <a:xfrm>
              <a:off x="2272795" y="2882501"/>
              <a:ext cx="103104" cy="1426186"/>
              <a:chOff x="5206863" y="3100904"/>
              <a:chExt cx="122758" cy="1698043"/>
            </a:xfrm>
          </p:grpSpPr>
          <p:sp>
            <p:nvSpPr>
              <p:cNvPr id="10957" name="Google Shape;10957;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84"/>
            <p:cNvGrpSpPr/>
            <p:nvPr/>
          </p:nvGrpSpPr>
          <p:grpSpPr>
            <a:xfrm>
              <a:off x="1542694" y="2882501"/>
              <a:ext cx="103104" cy="1426186"/>
              <a:chOff x="6006138" y="3143629"/>
              <a:chExt cx="122758" cy="1698043"/>
            </a:xfrm>
          </p:grpSpPr>
          <p:sp>
            <p:nvSpPr>
              <p:cNvPr id="10965" name="Google Shape;10965;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72" name="Google Shape;10972;p84"/>
          <p:cNvGrpSpPr/>
          <p:nvPr/>
        </p:nvGrpSpPr>
        <p:grpSpPr>
          <a:xfrm>
            <a:off x="5915341" y="2192094"/>
            <a:ext cx="1248543" cy="1025319"/>
            <a:chOff x="5183758" y="1210600"/>
            <a:chExt cx="3605380" cy="2960783"/>
          </a:xfrm>
        </p:grpSpPr>
        <p:sp>
          <p:nvSpPr>
            <p:cNvPr id="10973" name="Google Shape;10973;p8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77" name="Google Shape;10977;p8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978" name="Google Shape;10978;p8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979" name="Google Shape;10979;p8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980" name="Google Shape;10980;p8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981" name="Google Shape;10981;p8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84"/>
          <p:cNvGrpSpPr/>
          <p:nvPr/>
        </p:nvGrpSpPr>
        <p:grpSpPr>
          <a:xfrm>
            <a:off x="5772403" y="3330411"/>
            <a:ext cx="2664831" cy="843440"/>
            <a:chOff x="5916567" y="1099697"/>
            <a:chExt cx="2556683" cy="809211"/>
          </a:xfrm>
        </p:grpSpPr>
        <p:sp>
          <p:nvSpPr>
            <p:cNvPr id="10983" name="Google Shape;10983;p8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84"/>
          <p:cNvGrpSpPr/>
          <p:nvPr/>
        </p:nvGrpSpPr>
        <p:grpSpPr>
          <a:xfrm>
            <a:off x="5879943" y="979270"/>
            <a:ext cx="1299851" cy="1023338"/>
            <a:chOff x="5900602" y="1193063"/>
            <a:chExt cx="1299851" cy="1023338"/>
          </a:xfrm>
        </p:grpSpPr>
        <p:grpSp>
          <p:nvGrpSpPr>
            <p:cNvPr id="10992" name="Google Shape;10992;p84"/>
            <p:cNvGrpSpPr/>
            <p:nvPr/>
          </p:nvGrpSpPr>
          <p:grpSpPr>
            <a:xfrm>
              <a:off x="6743564" y="1193063"/>
              <a:ext cx="456889" cy="700379"/>
              <a:chOff x="6743564" y="1193063"/>
              <a:chExt cx="456889" cy="700379"/>
            </a:xfrm>
          </p:grpSpPr>
          <p:grpSp>
            <p:nvGrpSpPr>
              <p:cNvPr id="10993" name="Google Shape;10993;p84"/>
              <p:cNvGrpSpPr/>
              <p:nvPr/>
            </p:nvGrpSpPr>
            <p:grpSpPr>
              <a:xfrm>
                <a:off x="6743564" y="1690731"/>
                <a:ext cx="214402" cy="202710"/>
                <a:chOff x="6743564" y="1690731"/>
                <a:chExt cx="214402" cy="202710"/>
              </a:xfrm>
            </p:grpSpPr>
            <p:sp>
              <p:nvSpPr>
                <p:cNvPr id="10994" name="Google Shape;10994;p8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84"/>
              <p:cNvGrpSpPr/>
              <p:nvPr/>
            </p:nvGrpSpPr>
            <p:grpSpPr>
              <a:xfrm>
                <a:off x="6915505" y="1193063"/>
                <a:ext cx="284947" cy="589637"/>
                <a:chOff x="6915505" y="1193063"/>
                <a:chExt cx="284947" cy="589637"/>
              </a:xfrm>
            </p:grpSpPr>
            <p:sp>
              <p:nvSpPr>
                <p:cNvPr id="10997" name="Google Shape;10997;p8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98" name="Google Shape;10998;p8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999" name="Google Shape;10999;p84"/>
            <p:cNvGrpSpPr/>
            <p:nvPr/>
          </p:nvGrpSpPr>
          <p:grpSpPr>
            <a:xfrm>
              <a:off x="6520337" y="1193063"/>
              <a:ext cx="341815" cy="801589"/>
              <a:chOff x="6520337" y="1193063"/>
              <a:chExt cx="341815" cy="801589"/>
            </a:xfrm>
          </p:grpSpPr>
          <p:grpSp>
            <p:nvGrpSpPr>
              <p:cNvPr id="11000" name="Google Shape;11000;p84"/>
              <p:cNvGrpSpPr/>
              <p:nvPr/>
            </p:nvGrpSpPr>
            <p:grpSpPr>
              <a:xfrm>
                <a:off x="6520337" y="1589527"/>
                <a:ext cx="213950" cy="405125"/>
                <a:chOff x="6520337" y="1589527"/>
                <a:chExt cx="213950" cy="405125"/>
              </a:xfrm>
            </p:grpSpPr>
            <p:sp>
              <p:nvSpPr>
                <p:cNvPr id="11001" name="Google Shape;11001;p8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84"/>
              <p:cNvGrpSpPr/>
              <p:nvPr/>
            </p:nvGrpSpPr>
            <p:grpSpPr>
              <a:xfrm>
                <a:off x="6577204" y="1193063"/>
                <a:ext cx="284947" cy="453562"/>
                <a:chOff x="6577204" y="1193063"/>
                <a:chExt cx="284947" cy="453562"/>
              </a:xfrm>
            </p:grpSpPr>
            <p:sp>
              <p:nvSpPr>
                <p:cNvPr id="11004" name="Google Shape;11004;p8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5" name="Google Shape;11005;p8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006" name="Google Shape;11006;p84"/>
            <p:cNvGrpSpPr/>
            <p:nvPr/>
          </p:nvGrpSpPr>
          <p:grpSpPr>
            <a:xfrm>
              <a:off x="6238903" y="1193063"/>
              <a:ext cx="300475" cy="901782"/>
              <a:chOff x="6238903" y="1193063"/>
              <a:chExt cx="300475" cy="901782"/>
            </a:xfrm>
          </p:grpSpPr>
          <p:grpSp>
            <p:nvGrpSpPr>
              <p:cNvPr id="11007" name="Google Shape;11007;p84"/>
              <p:cNvGrpSpPr/>
              <p:nvPr/>
            </p:nvGrpSpPr>
            <p:grpSpPr>
              <a:xfrm>
                <a:off x="6290865" y="1489315"/>
                <a:ext cx="248514" cy="605530"/>
                <a:chOff x="6290865" y="1489315"/>
                <a:chExt cx="248514" cy="605530"/>
              </a:xfrm>
            </p:grpSpPr>
            <p:sp>
              <p:nvSpPr>
                <p:cNvPr id="11008" name="Google Shape;11008;p8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84"/>
              <p:cNvGrpSpPr/>
              <p:nvPr/>
            </p:nvGrpSpPr>
            <p:grpSpPr>
              <a:xfrm>
                <a:off x="6238903" y="1193063"/>
                <a:ext cx="284947" cy="327512"/>
                <a:chOff x="6238903" y="1193063"/>
                <a:chExt cx="284947" cy="327512"/>
              </a:xfrm>
            </p:grpSpPr>
            <p:sp>
              <p:nvSpPr>
                <p:cNvPr id="11011" name="Google Shape;11011;p8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12" name="Google Shape;11012;p8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013" name="Google Shape;11013;p84"/>
            <p:cNvGrpSpPr/>
            <p:nvPr/>
          </p:nvGrpSpPr>
          <p:grpSpPr>
            <a:xfrm>
              <a:off x="5900602" y="1193063"/>
              <a:ext cx="444345" cy="1023338"/>
              <a:chOff x="5900602" y="1193063"/>
              <a:chExt cx="444345" cy="1023338"/>
            </a:xfrm>
          </p:grpSpPr>
          <p:grpSp>
            <p:nvGrpSpPr>
              <p:cNvPr id="11014" name="Google Shape;11014;p84"/>
              <p:cNvGrpSpPr/>
              <p:nvPr/>
            </p:nvGrpSpPr>
            <p:grpSpPr>
              <a:xfrm>
                <a:off x="6046501" y="1367785"/>
                <a:ext cx="298446" cy="848616"/>
                <a:chOff x="6046501" y="1367785"/>
                <a:chExt cx="298446" cy="848616"/>
              </a:xfrm>
            </p:grpSpPr>
            <p:sp>
              <p:nvSpPr>
                <p:cNvPr id="11015" name="Google Shape;11015;p8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84"/>
              <p:cNvGrpSpPr/>
              <p:nvPr/>
            </p:nvGrpSpPr>
            <p:grpSpPr>
              <a:xfrm>
                <a:off x="5900602" y="1193063"/>
                <a:ext cx="284947" cy="182312"/>
                <a:chOff x="5900602" y="1193063"/>
                <a:chExt cx="284947" cy="182312"/>
              </a:xfrm>
            </p:grpSpPr>
            <p:sp>
              <p:nvSpPr>
                <p:cNvPr id="11018" name="Google Shape;11018;p8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19" name="Google Shape;11019;p8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020" name="Google Shape;11020;p84"/>
          <p:cNvGrpSpPr/>
          <p:nvPr/>
        </p:nvGrpSpPr>
        <p:grpSpPr>
          <a:xfrm>
            <a:off x="7217825" y="979415"/>
            <a:ext cx="1219413" cy="1051365"/>
            <a:chOff x="7287122" y="1165658"/>
            <a:chExt cx="1219413" cy="1051365"/>
          </a:xfrm>
        </p:grpSpPr>
        <p:grpSp>
          <p:nvGrpSpPr>
            <p:cNvPr id="11021" name="Google Shape;11021;p84"/>
            <p:cNvGrpSpPr/>
            <p:nvPr/>
          </p:nvGrpSpPr>
          <p:grpSpPr>
            <a:xfrm>
              <a:off x="7287122" y="1969723"/>
              <a:ext cx="1219413" cy="247300"/>
              <a:chOff x="7287122" y="1969723"/>
              <a:chExt cx="1219413" cy="247300"/>
            </a:xfrm>
          </p:grpSpPr>
          <p:sp>
            <p:nvSpPr>
              <p:cNvPr id="11022" name="Google Shape;11022;p8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84"/>
              <p:cNvGrpSpPr/>
              <p:nvPr/>
            </p:nvGrpSpPr>
            <p:grpSpPr>
              <a:xfrm>
                <a:off x="7287122" y="2063892"/>
                <a:ext cx="1151753" cy="73428"/>
                <a:chOff x="7287122" y="2063892"/>
                <a:chExt cx="1151753" cy="73428"/>
              </a:xfrm>
            </p:grpSpPr>
            <p:sp>
              <p:nvSpPr>
                <p:cNvPr id="11024" name="Google Shape;11024;p8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25" name="Google Shape;11025;p8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026" name="Google Shape;11026;p84"/>
            <p:cNvGrpSpPr/>
            <p:nvPr/>
          </p:nvGrpSpPr>
          <p:grpSpPr>
            <a:xfrm>
              <a:off x="7287122" y="1712201"/>
              <a:ext cx="1219403" cy="246767"/>
              <a:chOff x="7287122" y="1712201"/>
              <a:chExt cx="1219403" cy="246767"/>
            </a:xfrm>
          </p:grpSpPr>
          <p:sp>
            <p:nvSpPr>
              <p:cNvPr id="11027" name="Google Shape;11027;p8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8" name="Google Shape;11028;p84"/>
              <p:cNvGrpSpPr/>
              <p:nvPr/>
            </p:nvGrpSpPr>
            <p:grpSpPr>
              <a:xfrm>
                <a:off x="7287122" y="1842861"/>
                <a:ext cx="1005303" cy="73419"/>
                <a:chOff x="7287122" y="1842861"/>
                <a:chExt cx="1005303" cy="73419"/>
              </a:xfrm>
            </p:grpSpPr>
            <p:sp>
              <p:nvSpPr>
                <p:cNvPr id="11029" name="Google Shape;11029;p8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30" name="Google Shape;11030;p8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031" name="Google Shape;11031;p84"/>
            <p:cNvGrpSpPr/>
            <p:nvPr/>
          </p:nvGrpSpPr>
          <p:grpSpPr>
            <a:xfrm>
              <a:off x="7287122" y="1447520"/>
              <a:ext cx="1219403" cy="286667"/>
              <a:chOff x="7287122" y="1447520"/>
              <a:chExt cx="1219403" cy="286667"/>
            </a:xfrm>
          </p:grpSpPr>
          <p:sp>
            <p:nvSpPr>
              <p:cNvPr id="11032" name="Google Shape;11032;p8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3" name="Google Shape;11033;p84"/>
              <p:cNvGrpSpPr/>
              <p:nvPr/>
            </p:nvGrpSpPr>
            <p:grpSpPr>
              <a:xfrm>
                <a:off x="7287122" y="1581977"/>
                <a:ext cx="852803" cy="73428"/>
                <a:chOff x="7287122" y="1581977"/>
                <a:chExt cx="852803" cy="73428"/>
              </a:xfrm>
            </p:grpSpPr>
            <p:sp>
              <p:nvSpPr>
                <p:cNvPr id="11034" name="Google Shape;11034;p8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35" name="Google Shape;11035;p8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036" name="Google Shape;11036;p84"/>
            <p:cNvGrpSpPr/>
            <p:nvPr/>
          </p:nvGrpSpPr>
          <p:grpSpPr>
            <a:xfrm>
              <a:off x="7287122" y="1165658"/>
              <a:ext cx="1219403" cy="344253"/>
              <a:chOff x="7287122" y="1165658"/>
              <a:chExt cx="1219403" cy="344253"/>
            </a:xfrm>
          </p:grpSpPr>
          <p:sp>
            <p:nvSpPr>
              <p:cNvPr id="11037" name="Google Shape;11037;p8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8" name="Google Shape;11038;p84"/>
              <p:cNvGrpSpPr/>
              <p:nvPr/>
            </p:nvGrpSpPr>
            <p:grpSpPr>
              <a:xfrm>
                <a:off x="7287122" y="1341025"/>
                <a:ext cx="695703" cy="73419"/>
                <a:chOff x="7287122" y="1341025"/>
                <a:chExt cx="695703" cy="73419"/>
              </a:xfrm>
            </p:grpSpPr>
            <p:sp>
              <p:nvSpPr>
                <p:cNvPr id="11039" name="Google Shape;11039;p8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40" name="Google Shape;11040;p8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44" name="Shape 11044"/>
        <p:cNvGrpSpPr/>
        <p:nvPr/>
      </p:nvGrpSpPr>
      <p:grpSpPr>
        <a:xfrm>
          <a:off x="0" y="0"/>
          <a:ext cx="0" cy="0"/>
          <a:chOff x="0" y="0"/>
          <a:chExt cx="0" cy="0"/>
        </a:xfrm>
      </p:grpSpPr>
      <p:grpSp>
        <p:nvGrpSpPr>
          <p:cNvPr id="11045" name="Google Shape;11045;p85"/>
          <p:cNvGrpSpPr/>
          <p:nvPr/>
        </p:nvGrpSpPr>
        <p:grpSpPr>
          <a:xfrm>
            <a:off x="846551" y="2273217"/>
            <a:ext cx="415546" cy="355053"/>
            <a:chOff x="866243" y="2291587"/>
            <a:chExt cx="415546" cy="355053"/>
          </a:xfrm>
        </p:grpSpPr>
        <p:sp>
          <p:nvSpPr>
            <p:cNvPr id="11046" name="Google Shape;11046;p85"/>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5"/>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5"/>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5"/>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5"/>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1" name="Google Shape;11051;p85"/>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2" name="Google Shape;11052;p85"/>
          <p:cNvGrpSpPr/>
          <p:nvPr/>
        </p:nvGrpSpPr>
        <p:grpSpPr>
          <a:xfrm>
            <a:off x="1938828" y="2284205"/>
            <a:ext cx="359213" cy="327807"/>
            <a:chOff x="1958520" y="2302574"/>
            <a:chExt cx="359213" cy="327807"/>
          </a:xfrm>
        </p:grpSpPr>
        <p:sp>
          <p:nvSpPr>
            <p:cNvPr id="11053" name="Google Shape;11053;p85"/>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5"/>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5"/>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85"/>
          <p:cNvGrpSpPr/>
          <p:nvPr/>
        </p:nvGrpSpPr>
        <p:grpSpPr>
          <a:xfrm>
            <a:off x="2560190" y="2269057"/>
            <a:ext cx="207582" cy="359594"/>
            <a:chOff x="2656082" y="2287427"/>
            <a:chExt cx="207582" cy="359594"/>
          </a:xfrm>
        </p:grpSpPr>
        <p:sp>
          <p:nvSpPr>
            <p:cNvPr id="11057" name="Google Shape;11057;p85"/>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5"/>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5"/>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5"/>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85"/>
          <p:cNvGrpSpPr/>
          <p:nvPr/>
        </p:nvGrpSpPr>
        <p:grpSpPr>
          <a:xfrm>
            <a:off x="3029961" y="2303099"/>
            <a:ext cx="362991" cy="290018"/>
            <a:chOff x="3049653" y="2321468"/>
            <a:chExt cx="362991" cy="290018"/>
          </a:xfrm>
        </p:grpSpPr>
        <p:sp>
          <p:nvSpPr>
            <p:cNvPr id="11062" name="Google Shape;11062;p85"/>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5"/>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5"/>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5"/>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85"/>
          <p:cNvGrpSpPr/>
          <p:nvPr/>
        </p:nvGrpSpPr>
        <p:grpSpPr>
          <a:xfrm>
            <a:off x="3544551" y="2271534"/>
            <a:ext cx="422342" cy="355243"/>
            <a:chOff x="3564243" y="2289904"/>
            <a:chExt cx="422342" cy="355243"/>
          </a:xfrm>
        </p:grpSpPr>
        <p:sp>
          <p:nvSpPr>
            <p:cNvPr id="11067" name="Google Shape;11067;p85"/>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5"/>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5"/>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5"/>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5"/>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2" name="Google Shape;11072;p85"/>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3" name="Google Shape;11073;p85"/>
          <p:cNvGrpSpPr/>
          <p:nvPr/>
        </p:nvGrpSpPr>
        <p:grpSpPr>
          <a:xfrm>
            <a:off x="4668202" y="2271344"/>
            <a:ext cx="359594" cy="353909"/>
            <a:chOff x="4687894" y="2289713"/>
            <a:chExt cx="359594" cy="353909"/>
          </a:xfrm>
        </p:grpSpPr>
        <p:sp>
          <p:nvSpPr>
            <p:cNvPr id="11074" name="Google Shape;11074;p85"/>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5"/>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5"/>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7" name="Google Shape;11077;p85"/>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8" name="Google Shape;11078;p85"/>
          <p:cNvGrpSpPr/>
          <p:nvPr/>
        </p:nvGrpSpPr>
        <p:grpSpPr>
          <a:xfrm>
            <a:off x="6352932" y="2289857"/>
            <a:ext cx="263567" cy="317614"/>
            <a:chOff x="6421399" y="2308227"/>
            <a:chExt cx="263567" cy="317614"/>
          </a:xfrm>
        </p:grpSpPr>
        <p:sp>
          <p:nvSpPr>
            <p:cNvPr id="11079" name="Google Shape;11079;p85"/>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5"/>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5"/>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5"/>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85"/>
          <p:cNvGrpSpPr/>
          <p:nvPr/>
        </p:nvGrpSpPr>
        <p:grpSpPr>
          <a:xfrm>
            <a:off x="6850501" y="2277250"/>
            <a:ext cx="360356" cy="343462"/>
            <a:chOff x="6870193" y="2295620"/>
            <a:chExt cx="360356" cy="343462"/>
          </a:xfrm>
        </p:grpSpPr>
        <p:sp>
          <p:nvSpPr>
            <p:cNvPr id="11084" name="Google Shape;11084;p85"/>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5"/>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85"/>
          <p:cNvGrpSpPr/>
          <p:nvPr/>
        </p:nvGrpSpPr>
        <p:grpSpPr>
          <a:xfrm>
            <a:off x="7421773" y="2284490"/>
            <a:ext cx="342192" cy="327140"/>
            <a:chOff x="7441465" y="2302860"/>
            <a:chExt cx="342192" cy="327140"/>
          </a:xfrm>
        </p:grpSpPr>
        <p:sp>
          <p:nvSpPr>
            <p:cNvPr id="11087" name="Google Shape;11087;p85"/>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5"/>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85"/>
          <p:cNvGrpSpPr/>
          <p:nvPr/>
        </p:nvGrpSpPr>
        <p:grpSpPr>
          <a:xfrm>
            <a:off x="7969991" y="2331837"/>
            <a:ext cx="332761" cy="234066"/>
            <a:chOff x="7989683" y="2350207"/>
            <a:chExt cx="332761" cy="234066"/>
          </a:xfrm>
        </p:grpSpPr>
        <p:sp>
          <p:nvSpPr>
            <p:cNvPr id="11090" name="Google Shape;11090;p85"/>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5"/>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5"/>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5"/>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5"/>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5"/>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85"/>
          <p:cNvGrpSpPr/>
          <p:nvPr/>
        </p:nvGrpSpPr>
        <p:grpSpPr>
          <a:xfrm>
            <a:off x="5803602" y="2291381"/>
            <a:ext cx="315327" cy="314978"/>
            <a:chOff x="5823294" y="2309751"/>
            <a:chExt cx="315327" cy="314978"/>
          </a:xfrm>
        </p:grpSpPr>
        <p:sp>
          <p:nvSpPr>
            <p:cNvPr id="11097" name="Google Shape;11097;p85"/>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5"/>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5"/>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5"/>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5"/>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5"/>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5"/>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5"/>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5"/>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5"/>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5"/>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5"/>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5"/>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5"/>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5"/>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5"/>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5"/>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85"/>
          <p:cNvGrpSpPr/>
          <p:nvPr/>
        </p:nvGrpSpPr>
        <p:grpSpPr>
          <a:xfrm>
            <a:off x="2477583" y="2725790"/>
            <a:ext cx="370930" cy="370549"/>
            <a:chOff x="2497275" y="2744159"/>
            <a:chExt cx="370930" cy="370549"/>
          </a:xfrm>
        </p:grpSpPr>
        <p:sp>
          <p:nvSpPr>
            <p:cNvPr id="11115" name="Google Shape;11115;p85"/>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5"/>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5"/>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5"/>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5"/>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5"/>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85"/>
          <p:cNvGrpSpPr/>
          <p:nvPr/>
        </p:nvGrpSpPr>
        <p:grpSpPr>
          <a:xfrm>
            <a:off x="841248" y="2728108"/>
            <a:ext cx="371883" cy="365691"/>
            <a:chOff x="860940" y="2746477"/>
            <a:chExt cx="371883" cy="365691"/>
          </a:xfrm>
        </p:grpSpPr>
        <p:sp>
          <p:nvSpPr>
            <p:cNvPr id="11122" name="Google Shape;11122;p85"/>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5"/>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5"/>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5"/>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5"/>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85"/>
          <p:cNvGrpSpPr/>
          <p:nvPr/>
        </p:nvGrpSpPr>
        <p:grpSpPr>
          <a:xfrm>
            <a:off x="1431144" y="2747889"/>
            <a:ext cx="283985" cy="341080"/>
            <a:chOff x="1493849" y="2775533"/>
            <a:chExt cx="283985" cy="341080"/>
          </a:xfrm>
        </p:grpSpPr>
        <p:sp>
          <p:nvSpPr>
            <p:cNvPr id="11128" name="Google Shape;11128;p85"/>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5"/>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85"/>
          <p:cNvGrpSpPr/>
          <p:nvPr/>
        </p:nvGrpSpPr>
        <p:grpSpPr>
          <a:xfrm>
            <a:off x="1933144" y="2756052"/>
            <a:ext cx="372835" cy="342573"/>
            <a:chOff x="1952836" y="2774422"/>
            <a:chExt cx="372835" cy="342573"/>
          </a:xfrm>
        </p:grpSpPr>
        <p:sp>
          <p:nvSpPr>
            <p:cNvPr id="11131" name="Google Shape;11131;p85"/>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5"/>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5"/>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85"/>
          <p:cNvGrpSpPr/>
          <p:nvPr/>
        </p:nvGrpSpPr>
        <p:grpSpPr>
          <a:xfrm>
            <a:off x="3060224" y="2726107"/>
            <a:ext cx="332729" cy="372518"/>
            <a:chOff x="3079916" y="2744477"/>
            <a:chExt cx="332729" cy="372518"/>
          </a:xfrm>
        </p:grpSpPr>
        <p:sp>
          <p:nvSpPr>
            <p:cNvPr id="11135" name="Google Shape;11135;p85"/>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5"/>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5"/>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85"/>
          <p:cNvGrpSpPr/>
          <p:nvPr/>
        </p:nvGrpSpPr>
        <p:grpSpPr>
          <a:xfrm>
            <a:off x="3600884" y="2727155"/>
            <a:ext cx="336889" cy="355592"/>
            <a:chOff x="3620576" y="2745525"/>
            <a:chExt cx="336889" cy="355592"/>
          </a:xfrm>
        </p:grpSpPr>
        <p:sp>
          <p:nvSpPr>
            <p:cNvPr id="11139" name="Google Shape;11139;p85"/>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5"/>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85"/>
          <p:cNvGrpSpPr/>
          <p:nvPr/>
        </p:nvGrpSpPr>
        <p:grpSpPr>
          <a:xfrm>
            <a:off x="4107123" y="2742334"/>
            <a:ext cx="380393" cy="363118"/>
            <a:chOff x="4126815" y="2760704"/>
            <a:chExt cx="380393" cy="363118"/>
          </a:xfrm>
        </p:grpSpPr>
        <p:sp>
          <p:nvSpPr>
            <p:cNvPr id="11142" name="Google Shape;11142;p85"/>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5"/>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5"/>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5"/>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85"/>
          <p:cNvGrpSpPr/>
          <p:nvPr/>
        </p:nvGrpSpPr>
        <p:grpSpPr>
          <a:xfrm>
            <a:off x="4656294" y="2727314"/>
            <a:ext cx="381346" cy="368644"/>
            <a:chOff x="4675986" y="2745684"/>
            <a:chExt cx="381346" cy="368644"/>
          </a:xfrm>
        </p:grpSpPr>
        <p:sp>
          <p:nvSpPr>
            <p:cNvPr id="11147" name="Google Shape;11147;p85"/>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5"/>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85"/>
          <p:cNvGrpSpPr/>
          <p:nvPr/>
        </p:nvGrpSpPr>
        <p:grpSpPr>
          <a:xfrm>
            <a:off x="5200924" y="2772692"/>
            <a:ext cx="373185" cy="302466"/>
            <a:chOff x="5220616" y="2791061"/>
            <a:chExt cx="373185" cy="302466"/>
          </a:xfrm>
        </p:grpSpPr>
        <p:sp>
          <p:nvSpPr>
            <p:cNvPr id="11150" name="Google Shape;11150;p85"/>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5"/>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5"/>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5"/>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5"/>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5"/>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5"/>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5"/>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5"/>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5"/>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5"/>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5"/>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5"/>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5"/>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5"/>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5"/>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5"/>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5"/>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85"/>
          <p:cNvGrpSpPr/>
          <p:nvPr/>
        </p:nvGrpSpPr>
        <p:grpSpPr>
          <a:xfrm>
            <a:off x="5768969" y="2754147"/>
            <a:ext cx="284366" cy="344097"/>
            <a:chOff x="5864861" y="2772517"/>
            <a:chExt cx="284366" cy="344097"/>
          </a:xfrm>
        </p:grpSpPr>
        <p:sp>
          <p:nvSpPr>
            <p:cNvPr id="11169" name="Google Shape;11169;p85"/>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5"/>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5"/>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5"/>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5"/>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5"/>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5" name="Google Shape;11175;p85"/>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6" name="Google Shape;11176;p85"/>
          <p:cNvGrpSpPr/>
          <p:nvPr/>
        </p:nvGrpSpPr>
        <p:grpSpPr>
          <a:xfrm>
            <a:off x="6954467" y="2771168"/>
            <a:ext cx="255247" cy="327458"/>
            <a:chOff x="6974158" y="2789537"/>
            <a:chExt cx="255247" cy="327458"/>
          </a:xfrm>
        </p:grpSpPr>
        <p:sp>
          <p:nvSpPr>
            <p:cNvPr id="11177" name="Google Shape;11177;p85"/>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5"/>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5"/>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5"/>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5"/>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5"/>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85"/>
          <p:cNvGrpSpPr/>
          <p:nvPr/>
        </p:nvGrpSpPr>
        <p:grpSpPr>
          <a:xfrm>
            <a:off x="7511005" y="2771930"/>
            <a:ext cx="244291" cy="326314"/>
            <a:chOff x="7530697" y="2790299"/>
            <a:chExt cx="244291" cy="326314"/>
          </a:xfrm>
        </p:grpSpPr>
        <p:sp>
          <p:nvSpPr>
            <p:cNvPr id="11184" name="Google Shape;11184;p85"/>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5"/>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5"/>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5"/>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5"/>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5"/>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85"/>
          <p:cNvGrpSpPr/>
          <p:nvPr/>
        </p:nvGrpSpPr>
        <p:grpSpPr>
          <a:xfrm>
            <a:off x="7968499" y="2813878"/>
            <a:ext cx="332348" cy="283985"/>
            <a:chOff x="7988191" y="2832248"/>
            <a:chExt cx="332348" cy="283985"/>
          </a:xfrm>
        </p:grpSpPr>
        <p:sp>
          <p:nvSpPr>
            <p:cNvPr id="11191" name="Google Shape;11191;p85"/>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5"/>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5"/>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4" name="Google Shape;11194;p85"/>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5" name="Google Shape;11195;p85"/>
          <p:cNvGrpSpPr/>
          <p:nvPr/>
        </p:nvGrpSpPr>
        <p:grpSpPr>
          <a:xfrm>
            <a:off x="3568748" y="3239998"/>
            <a:ext cx="364484" cy="262423"/>
            <a:chOff x="3588440" y="3258368"/>
            <a:chExt cx="364484" cy="262423"/>
          </a:xfrm>
        </p:grpSpPr>
        <p:sp>
          <p:nvSpPr>
            <p:cNvPr id="11196" name="Google Shape;11196;p85"/>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5"/>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5"/>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5"/>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5"/>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5"/>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2" name="Google Shape;11202;p85"/>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3" name="Google Shape;11203;p85"/>
          <p:cNvGrpSpPr/>
          <p:nvPr/>
        </p:nvGrpSpPr>
        <p:grpSpPr>
          <a:xfrm>
            <a:off x="5746125" y="3209355"/>
            <a:ext cx="364865" cy="324822"/>
            <a:chOff x="5765817" y="3227724"/>
            <a:chExt cx="364865" cy="324822"/>
          </a:xfrm>
        </p:grpSpPr>
        <p:sp>
          <p:nvSpPr>
            <p:cNvPr id="11204" name="Google Shape;11204;p85"/>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5"/>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5"/>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85"/>
          <p:cNvGrpSpPr/>
          <p:nvPr/>
        </p:nvGrpSpPr>
        <p:grpSpPr>
          <a:xfrm>
            <a:off x="6208891" y="3219294"/>
            <a:ext cx="446539" cy="303895"/>
            <a:chOff x="6228583" y="3237664"/>
            <a:chExt cx="446539" cy="303895"/>
          </a:xfrm>
        </p:grpSpPr>
        <p:sp>
          <p:nvSpPr>
            <p:cNvPr id="11208" name="Google Shape;11208;p85"/>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5"/>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5"/>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5"/>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5"/>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5"/>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5"/>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5"/>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5"/>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5"/>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5"/>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5"/>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5"/>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5"/>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5"/>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5"/>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5"/>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85"/>
          <p:cNvGrpSpPr/>
          <p:nvPr/>
        </p:nvGrpSpPr>
        <p:grpSpPr>
          <a:xfrm>
            <a:off x="846170" y="3188936"/>
            <a:ext cx="364484" cy="364897"/>
            <a:chOff x="865862" y="3207306"/>
            <a:chExt cx="364484" cy="364897"/>
          </a:xfrm>
        </p:grpSpPr>
        <p:sp>
          <p:nvSpPr>
            <p:cNvPr id="11226" name="Google Shape;11226;p85"/>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5"/>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5"/>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5"/>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5"/>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5"/>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5"/>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5"/>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5"/>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5"/>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5"/>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5"/>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5"/>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5"/>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85"/>
          <p:cNvGrpSpPr/>
          <p:nvPr/>
        </p:nvGrpSpPr>
        <p:grpSpPr>
          <a:xfrm>
            <a:off x="1384925" y="3208593"/>
            <a:ext cx="370168" cy="325965"/>
            <a:chOff x="1404617" y="3226962"/>
            <a:chExt cx="370168" cy="325965"/>
          </a:xfrm>
        </p:grpSpPr>
        <p:sp>
          <p:nvSpPr>
            <p:cNvPr id="11241" name="Google Shape;11241;p85"/>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5"/>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5"/>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5"/>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5"/>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5"/>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5"/>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5"/>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5"/>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85"/>
          <p:cNvGrpSpPr/>
          <p:nvPr/>
        </p:nvGrpSpPr>
        <p:grpSpPr>
          <a:xfrm>
            <a:off x="1933711" y="3197724"/>
            <a:ext cx="366389" cy="354481"/>
            <a:chOff x="1954741" y="3212419"/>
            <a:chExt cx="366389" cy="354481"/>
          </a:xfrm>
        </p:grpSpPr>
        <p:sp>
          <p:nvSpPr>
            <p:cNvPr id="11251" name="Google Shape;11251;p85"/>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5"/>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5"/>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5"/>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5"/>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5"/>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5"/>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85"/>
          <p:cNvGrpSpPr/>
          <p:nvPr/>
        </p:nvGrpSpPr>
        <p:grpSpPr>
          <a:xfrm>
            <a:off x="3023547" y="3197256"/>
            <a:ext cx="366008" cy="348670"/>
            <a:chOff x="3043239" y="3215626"/>
            <a:chExt cx="366008" cy="348670"/>
          </a:xfrm>
        </p:grpSpPr>
        <p:sp>
          <p:nvSpPr>
            <p:cNvPr id="11259" name="Google Shape;11259;p85"/>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5"/>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85"/>
          <p:cNvGrpSpPr/>
          <p:nvPr/>
        </p:nvGrpSpPr>
        <p:grpSpPr>
          <a:xfrm>
            <a:off x="4198641" y="3166613"/>
            <a:ext cx="209107" cy="383442"/>
            <a:chOff x="4218333" y="3184982"/>
            <a:chExt cx="209107" cy="383442"/>
          </a:xfrm>
        </p:grpSpPr>
        <p:sp>
          <p:nvSpPr>
            <p:cNvPr id="11262" name="Google Shape;11262;p85"/>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5"/>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4" name="Google Shape;11264;p85"/>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5" name="Google Shape;11265;p85"/>
          <p:cNvGrpSpPr/>
          <p:nvPr/>
        </p:nvGrpSpPr>
        <p:grpSpPr>
          <a:xfrm>
            <a:off x="6876953" y="3197637"/>
            <a:ext cx="322917" cy="347876"/>
            <a:chOff x="6896644" y="3216007"/>
            <a:chExt cx="322917" cy="347876"/>
          </a:xfrm>
        </p:grpSpPr>
        <p:sp>
          <p:nvSpPr>
            <p:cNvPr id="11266" name="Google Shape;11266;p85"/>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5"/>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5"/>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5"/>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5"/>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5"/>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5"/>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85"/>
          <p:cNvGrpSpPr/>
          <p:nvPr/>
        </p:nvGrpSpPr>
        <p:grpSpPr>
          <a:xfrm>
            <a:off x="7409674" y="3204814"/>
            <a:ext cx="334634" cy="333904"/>
            <a:chOff x="7429366" y="3223183"/>
            <a:chExt cx="334634" cy="333904"/>
          </a:xfrm>
        </p:grpSpPr>
        <p:sp>
          <p:nvSpPr>
            <p:cNvPr id="11274" name="Google Shape;11274;p85"/>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5"/>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6" name="Google Shape;11276;p85"/>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7" name="Google Shape;11277;p85"/>
          <p:cNvGrpSpPr/>
          <p:nvPr/>
        </p:nvGrpSpPr>
        <p:grpSpPr>
          <a:xfrm>
            <a:off x="5196764" y="3707114"/>
            <a:ext cx="356196" cy="265631"/>
            <a:chOff x="5216456" y="3725484"/>
            <a:chExt cx="356196" cy="265631"/>
          </a:xfrm>
        </p:grpSpPr>
        <p:sp>
          <p:nvSpPr>
            <p:cNvPr id="11278" name="Google Shape;11278;p85"/>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5"/>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85"/>
          <p:cNvGrpSpPr/>
          <p:nvPr/>
        </p:nvGrpSpPr>
        <p:grpSpPr>
          <a:xfrm>
            <a:off x="6829701" y="3715625"/>
            <a:ext cx="355053" cy="248038"/>
            <a:chOff x="6849393" y="3733994"/>
            <a:chExt cx="355053" cy="248038"/>
          </a:xfrm>
        </p:grpSpPr>
        <p:sp>
          <p:nvSpPr>
            <p:cNvPr id="11281" name="Google Shape;11281;p85"/>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5"/>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5"/>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5"/>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5"/>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85"/>
          <p:cNvGrpSpPr/>
          <p:nvPr/>
        </p:nvGrpSpPr>
        <p:grpSpPr>
          <a:xfrm>
            <a:off x="7899305" y="3696318"/>
            <a:ext cx="392111" cy="280206"/>
            <a:chOff x="7918997" y="3714687"/>
            <a:chExt cx="392111" cy="280206"/>
          </a:xfrm>
        </p:grpSpPr>
        <p:sp>
          <p:nvSpPr>
            <p:cNvPr id="11287" name="Google Shape;11287;p85"/>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5"/>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5"/>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5"/>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5"/>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2" name="Google Shape;11292;p85"/>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3" name="Google Shape;11293;p85"/>
          <p:cNvGrpSpPr/>
          <p:nvPr/>
        </p:nvGrpSpPr>
        <p:grpSpPr>
          <a:xfrm>
            <a:off x="1389085" y="3662594"/>
            <a:ext cx="357720" cy="355148"/>
            <a:chOff x="1408777" y="3680964"/>
            <a:chExt cx="357720" cy="355148"/>
          </a:xfrm>
        </p:grpSpPr>
        <p:sp>
          <p:nvSpPr>
            <p:cNvPr id="11294" name="Google Shape;11294;p85"/>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5"/>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5"/>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5"/>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5"/>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9" name="Google Shape;11299;p85"/>
          <p:cNvGrpSpPr/>
          <p:nvPr/>
        </p:nvGrpSpPr>
        <p:grpSpPr>
          <a:xfrm>
            <a:off x="1933144" y="3662594"/>
            <a:ext cx="357720" cy="355148"/>
            <a:chOff x="1952836" y="3680964"/>
            <a:chExt cx="357720" cy="355148"/>
          </a:xfrm>
        </p:grpSpPr>
        <p:sp>
          <p:nvSpPr>
            <p:cNvPr id="11300" name="Google Shape;11300;p85"/>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5"/>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5"/>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5"/>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5"/>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85"/>
          <p:cNvGrpSpPr/>
          <p:nvPr/>
        </p:nvGrpSpPr>
        <p:grpSpPr>
          <a:xfrm>
            <a:off x="2477202" y="3662594"/>
            <a:ext cx="357720" cy="355148"/>
            <a:chOff x="2496894" y="3680964"/>
            <a:chExt cx="357720" cy="355148"/>
          </a:xfrm>
        </p:grpSpPr>
        <p:sp>
          <p:nvSpPr>
            <p:cNvPr id="11306" name="Google Shape;11306;p85"/>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5"/>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5"/>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5"/>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5"/>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85"/>
          <p:cNvGrpSpPr/>
          <p:nvPr/>
        </p:nvGrpSpPr>
        <p:grpSpPr>
          <a:xfrm>
            <a:off x="3021292" y="3662689"/>
            <a:ext cx="356164" cy="355815"/>
            <a:chOff x="3040984" y="3681059"/>
            <a:chExt cx="356164" cy="355815"/>
          </a:xfrm>
        </p:grpSpPr>
        <p:sp>
          <p:nvSpPr>
            <p:cNvPr id="11312" name="Google Shape;11312;p85"/>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5"/>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5"/>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5" name="Google Shape;11315;p85"/>
          <p:cNvGrpSpPr/>
          <p:nvPr/>
        </p:nvGrpSpPr>
        <p:grpSpPr>
          <a:xfrm>
            <a:off x="3564589" y="3680821"/>
            <a:ext cx="358069" cy="317995"/>
            <a:chOff x="3584280" y="3699191"/>
            <a:chExt cx="358069" cy="317995"/>
          </a:xfrm>
        </p:grpSpPr>
        <p:sp>
          <p:nvSpPr>
            <p:cNvPr id="11316" name="Google Shape;11316;p85"/>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5"/>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5"/>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5"/>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85"/>
          <p:cNvGrpSpPr/>
          <p:nvPr/>
        </p:nvGrpSpPr>
        <p:grpSpPr>
          <a:xfrm>
            <a:off x="4109790" y="3662689"/>
            <a:ext cx="355402" cy="354291"/>
            <a:chOff x="4129482" y="3681059"/>
            <a:chExt cx="355402" cy="354291"/>
          </a:xfrm>
        </p:grpSpPr>
        <p:sp>
          <p:nvSpPr>
            <p:cNvPr id="11321" name="Google Shape;11321;p85"/>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5"/>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5"/>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5"/>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5" name="Google Shape;11325;p85"/>
          <p:cNvGrpSpPr/>
          <p:nvPr/>
        </p:nvGrpSpPr>
        <p:grpSpPr>
          <a:xfrm>
            <a:off x="4653849" y="3661927"/>
            <a:ext cx="355434" cy="355815"/>
            <a:chOff x="4673540" y="3680297"/>
            <a:chExt cx="355434" cy="355815"/>
          </a:xfrm>
        </p:grpSpPr>
        <p:sp>
          <p:nvSpPr>
            <p:cNvPr id="11326" name="Google Shape;11326;p85"/>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5"/>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5"/>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85"/>
          <p:cNvGrpSpPr/>
          <p:nvPr/>
        </p:nvGrpSpPr>
        <p:grpSpPr>
          <a:xfrm>
            <a:off x="5759716" y="3680821"/>
            <a:ext cx="317645" cy="318757"/>
            <a:chOff x="5779408" y="3699191"/>
            <a:chExt cx="317645" cy="318757"/>
          </a:xfrm>
        </p:grpSpPr>
        <p:sp>
          <p:nvSpPr>
            <p:cNvPr id="11330" name="Google Shape;11330;p85"/>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5"/>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2" name="Google Shape;11332;p85"/>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3" name="Google Shape;11333;p85"/>
          <p:cNvGrpSpPr/>
          <p:nvPr/>
        </p:nvGrpSpPr>
        <p:grpSpPr>
          <a:xfrm>
            <a:off x="7370743" y="3662499"/>
            <a:ext cx="372073" cy="355243"/>
            <a:chOff x="7390435" y="3680868"/>
            <a:chExt cx="372073" cy="355243"/>
          </a:xfrm>
        </p:grpSpPr>
        <p:sp>
          <p:nvSpPr>
            <p:cNvPr id="11334" name="Google Shape;11334;p85"/>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5"/>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5"/>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5"/>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5"/>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5"/>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85"/>
          <p:cNvGrpSpPr/>
          <p:nvPr/>
        </p:nvGrpSpPr>
        <p:grpSpPr>
          <a:xfrm>
            <a:off x="1392301" y="4119346"/>
            <a:ext cx="374709" cy="374010"/>
            <a:chOff x="1421638" y="4125629"/>
            <a:chExt cx="374709" cy="374010"/>
          </a:xfrm>
        </p:grpSpPr>
        <p:sp>
          <p:nvSpPr>
            <p:cNvPr id="11341" name="Google Shape;11341;p85"/>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5"/>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85"/>
          <p:cNvGrpSpPr/>
          <p:nvPr/>
        </p:nvGrpSpPr>
        <p:grpSpPr>
          <a:xfrm>
            <a:off x="1943917" y="4135255"/>
            <a:ext cx="357720" cy="342192"/>
            <a:chOff x="1973254" y="4156304"/>
            <a:chExt cx="357720" cy="342192"/>
          </a:xfrm>
        </p:grpSpPr>
        <p:sp>
          <p:nvSpPr>
            <p:cNvPr id="11344" name="Google Shape;11344;p85"/>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5"/>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5"/>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5"/>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5"/>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5"/>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85"/>
          <p:cNvGrpSpPr/>
          <p:nvPr/>
        </p:nvGrpSpPr>
        <p:grpSpPr>
          <a:xfrm>
            <a:off x="2494422" y="4136192"/>
            <a:ext cx="341049" cy="340318"/>
            <a:chOff x="2523759" y="4135505"/>
            <a:chExt cx="341049" cy="340318"/>
          </a:xfrm>
        </p:grpSpPr>
        <p:sp>
          <p:nvSpPr>
            <p:cNvPr id="11351" name="Google Shape;11351;p85"/>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5"/>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85"/>
          <p:cNvGrpSpPr/>
          <p:nvPr/>
        </p:nvGrpSpPr>
        <p:grpSpPr>
          <a:xfrm>
            <a:off x="3011266" y="4131175"/>
            <a:ext cx="392079" cy="350353"/>
            <a:chOff x="3040603" y="4130360"/>
            <a:chExt cx="392079" cy="350353"/>
          </a:xfrm>
        </p:grpSpPr>
        <p:sp>
          <p:nvSpPr>
            <p:cNvPr id="11354" name="Google Shape;11354;p85"/>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5"/>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5"/>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5"/>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5"/>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5"/>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5"/>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5"/>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5"/>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5"/>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85"/>
          <p:cNvGrpSpPr/>
          <p:nvPr/>
        </p:nvGrpSpPr>
        <p:grpSpPr>
          <a:xfrm>
            <a:off x="3632807" y="4136192"/>
            <a:ext cx="232955" cy="340318"/>
            <a:chOff x="3662144" y="4135505"/>
            <a:chExt cx="232955" cy="340318"/>
          </a:xfrm>
        </p:grpSpPr>
        <p:sp>
          <p:nvSpPr>
            <p:cNvPr id="11365" name="Google Shape;11365;p85"/>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5"/>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5"/>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5"/>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85"/>
          <p:cNvGrpSpPr/>
          <p:nvPr/>
        </p:nvGrpSpPr>
        <p:grpSpPr>
          <a:xfrm>
            <a:off x="4119801" y="4122029"/>
            <a:ext cx="344065" cy="368644"/>
            <a:chOff x="4149138" y="4121151"/>
            <a:chExt cx="344065" cy="368644"/>
          </a:xfrm>
        </p:grpSpPr>
        <p:sp>
          <p:nvSpPr>
            <p:cNvPr id="11370" name="Google Shape;11370;p85"/>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5"/>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5"/>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5"/>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5"/>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5"/>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5"/>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5"/>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5"/>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5"/>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5"/>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5"/>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2" name="Google Shape;11382;p85"/>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3" name="Google Shape;11383;p85"/>
          <p:cNvGrpSpPr/>
          <p:nvPr/>
        </p:nvGrpSpPr>
        <p:grpSpPr>
          <a:xfrm>
            <a:off x="5176925" y="4174949"/>
            <a:ext cx="397763" cy="262804"/>
            <a:chOff x="5206262" y="4174817"/>
            <a:chExt cx="397763" cy="262804"/>
          </a:xfrm>
        </p:grpSpPr>
        <p:sp>
          <p:nvSpPr>
            <p:cNvPr id="11384" name="Google Shape;11384;p85"/>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5"/>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5"/>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5"/>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5"/>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5"/>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5"/>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85"/>
          <p:cNvGrpSpPr/>
          <p:nvPr/>
        </p:nvGrpSpPr>
        <p:grpSpPr>
          <a:xfrm>
            <a:off x="5698279" y="4161342"/>
            <a:ext cx="440505" cy="290018"/>
            <a:chOff x="5727616" y="4204699"/>
            <a:chExt cx="440505" cy="290018"/>
          </a:xfrm>
        </p:grpSpPr>
        <p:sp>
          <p:nvSpPr>
            <p:cNvPr id="11392" name="Google Shape;11392;p85"/>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5"/>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5"/>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5"/>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5"/>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5"/>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5"/>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5"/>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85"/>
          <p:cNvGrpSpPr/>
          <p:nvPr/>
        </p:nvGrpSpPr>
        <p:grpSpPr>
          <a:xfrm>
            <a:off x="6380726" y="4124093"/>
            <a:ext cx="159950" cy="364516"/>
            <a:chOff x="6410063" y="4135124"/>
            <a:chExt cx="159950" cy="364516"/>
          </a:xfrm>
        </p:grpSpPr>
        <p:sp>
          <p:nvSpPr>
            <p:cNvPr id="11401" name="Google Shape;11401;p85"/>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5"/>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5"/>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5"/>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85"/>
          <p:cNvGrpSpPr/>
          <p:nvPr/>
        </p:nvGrpSpPr>
        <p:grpSpPr>
          <a:xfrm>
            <a:off x="6641065" y="4124284"/>
            <a:ext cx="214378" cy="364135"/>
            <a:chOff x="6924652" y="4135505"/>
            <a:chExt cx="214378" cy="364135"/>
          </a:xfrm>
        </p:grpSpPr>
        <p:sp>
          <p:nvSpPr>
            <p:cNvPr id="11406" name="Google Shape;11406;p85"/>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5"/>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5"/>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5"/>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0" name="Google Shape;11410;p85"/>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411" name="Google Shape;11411;p8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1412" name="Google Shape;11412;p85"/>
          <p:cNvGrpSpPr/>
          <p:nvPr/>
        </p:nvGrpSpPr>
        <p:grpSpPr>
          <a:xfrm>
            <a:off x="841240" y="4119220"/>
            <a:ext cx="374177" cy="374263"/>
            <a:chOff x="775325" y="4143525"/>
            <a:chExt cx="468776" cy="468884"/>
          </a:xfrm>
        </p:grpSpPr>
        <p:sp>
          <p:nvSpPr>
            <p:cNvPr id="11413" name="Google Shape;11413;p85"/>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5"/>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5"/>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5"/>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85"/>
          <p:cNvGrpSpPr/>
          <p:nvPr/>
        </p:nvGrpSpPr>
        <p:grpSpPr>
          <a:xfrm>
            <a:off x="7015917" y="4114633"/>
            <a:ext cx="219464" cy="383437"/>
            <a:chOff x="1426400" y="1814750"/>
            <a:chExt cx="407850" cy="712575"/>
          </a:xfrm>
        </p:grpSpPr>
        <p:sp>
          <p:nvSpPr>
            <p:cNvPr id="11418" name="Google Shape;11418;p85"/>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5"/>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5"/>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85"/>
          <p:cNvGrpSpPr/>
          <p:nvPr/>
        </p:nvGrpSpPr>
        <p:grpSpPr>
          <a:xfrm>
            <a:off x="7391519" y="4149408"/>
            <a:ext cx="313833" cy="313887"/>
            <a:chOff x="1910075" y="2021700"/>
            <a:chExt cx="583225" cy="583325"/>
          </a:xfrm>
        </p:grpSpPr>
        <p:sp>
          <p:nvSpPr>
            <p:cNvPr id="11422" name="Google Shape;11422;p85"/>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5"/>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85"/>
          <p:cNvGrpSpPr/>
          <p:nvPr/>
        </p:nvGrpSpPr>
        <p:grpSpPr>
          <a:xfrm>
            <a:off x="7861486" y="4189187"/>
            <a:ext cx="441255" cy="234329"/>
            <a:chOff x="2749275" y="2099575"/>
            <a:chExt cx="820025" cy="435475"/>
          </a:xfrm>
        </p:grpSpPr>
        <p:sp>
          <p:nvSpPr>
            <p:cNvPr id="11426" name="Google Shape;11426;p85"/>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5"/>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5"/>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sp>
        <p:nvSpPr>
          <p:cNvPr id="909" name="Google Shape;909;p41"/>
          <p:cNvSpPr txBox="1"/>
          <p:nvPr>
            <p:ph type="title"/>
          </p:nvPr>
        </p:nvSpPr>
        <p:spPr>
          <a:xfrm>
            <a:off x="713225" y="2254513"/>
            <a:ext cx="4444500" cy="91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910" name="Google Shape;910;p41"/>
          <p:cNvSpPr txBox="1"/>
          <p:nvPr>
            <p:ph idx="2" type="title"/>
          </p:nvPr>
        </p:nvSpPr>
        <p:spPr>
          <a:xfrm>
            <a:off x="713225" y="1322859"/>
            <a:ext cx="1652100" cy="91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911" name="Google Shape;911;p41"/>
          <p:cNvSpPr txBox="1"/>
          <p:nvPr>
            <p:ph idx="1" type="subTitle"/>
          </p:nvPr>
        </p:nvSpPr>
        <p:spPr>
          <a:xfrm>
            <a:off x="713225" y="3209796"/>
            <a:ext cx="44445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912" name="Google Shape;912;p41"/>
          <p:cNvSpPr/>
          <p:nvPr/>
        </p:nvSpPr>
        <p:spPr>
          <a:xfrm>
            <a:off x="5294150" y="101292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 name="Google Shape;913;p41"/>
          <p:cNvGrpSpPr/>
          <p:nvPr/>
        </p:nvGrpSpPr>
        <p:grpSpPr>
          <a:xfrm>
            <a:off x="4091402" y="4414375"/>
            <a:ext cx="367931" cy="258297"/>
            <a:chOff x="4992850" y="4345375"/>
            <a:chExt cx="619413" cy="638400"/>
          </a:xfrm>
        </p:grpSpPr>
        <p:sp>
          <p:nvSpPr>
            <p:cNvPr id="914" name="Google Shape;914;p41"/>
            <p:cNvSpPr/>
            <p:nvPr/>
          </p:nvSpPr>
          <p:spPr>
            <a:xfrm>
              <a:off x="4992850" y="4345375"/>
              <a:ext cx="225900" cy="638400"/>
            </a:xfrm>
            <a:prstGeom prst="leftBrace">
              <a:avLst>
                <a:gd fmla="val 2174"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1"/>
            <p:cNvSpPr/>
            <p:nvPr/>
          </p:nvSpPr>
          <p:spPr>
            <a:xfrm rot="10800000">
              <a:off x="5386363" y="4345375"/>
              <a:ext cx="225900" cy="638400"/>
            </a:xfrm>
            <a:prstGeom prst="leftBrace">
              <a:avLst>
                <a:gd fmla="val 2174"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 name="Google Shape;916;p41"/>
          <p:cNvSpPr/>
          <p:nvPr/>
        </p:nvSpPr>
        <p:spPr>
          <a:xfrm>
            <a:off x="6956400" y="414450"/>
            <a:ext cx="215100" cy="258300"/>
          </a:xfrm>
          <a:prstGeom prst="bracketPai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 name="Google Shape;917;p41"/>
          <p:cNvGrpSpPr/>
          <p:nvPr/>
        </p:nvGrpSpPr>
        <p:grpSpPr>
          <a:xfrm>
            <a:off x="5293908" y="1087072"/>
            <a:ext cx="3381870" cy="3516739"/>
            <a:chOff x="5222815" y="1012953"/>
            <a:chExt cx="3453354" cy="3591074"/>
          </a:xfrm>
        </p:grpSpPr>
        <p:sp>
          <p:nvSpPr>
            <p:cNvPr id="918" name="Google Shape;918;p41"/>
            <p:cNvSpPr/>
            <p:nvPr/>
          </p:nvSpPr>
          <p:spPr>
            <a:xfrm>
              <a:off x="5222815" y="1012953"/>
              <a:ext cx="3453354" cy="3346964"/>
            </a:xfrm>
            <a:custGeom>
              <a:rect b="b" l="l" r="r" t="t"/>
              <a:pathLst>
                <a:path extrusionOk="0" h="33626" w="34694">
                  <a:moveTo>
                    <a:pt x="26961" y="0"/>
                  </a:moveTo>
                  <a:cubicBezTo>
                    <a:pt x="26141" y="0"/>
                    <a:pt x="25322" y="151"/>
                    <a:pt x="24556" y="464"/>
                  </a:cubicBezTo>
                  <a:cubicBezTo>
                    <a:pt x="21698" y="1610"/>
                    <a:pt x="20134" y="4617"/>
                    <a:pt x="17835" y="6683"/>
                  </a:cubicBezTo>
                  <a:cubicBezTo>
                    <a:pt x="14743" y="9484"/>
                    <a:pt x="10676" y="9541"/>
                    <a:pt x="7223" y="11514"/>
                  </a:cubicBezTo>
                  <a:cubicBezTo>
                    <a:pt x="4217" y="13226"/>
                    <a:pt x="1712" y="16000"/>
                    <a:pt x="680" y="19332"/>
                  </a:cubicBezTo>
                  <a:cubicBezTo>
                    <a:pt x="121" y="21065"/>
                    <a:pt x="0" y="23223"/>
                    <a:pt x="382" y="25281"/>
                  </a:cubicBezTo>
                  <a:cubicBezTo>
                    <a:pt x="800" y="27432"/>
                    <a:pt x="1769" y="29441"/>
                    <a:pt x="3361" y="30679"/>
                  </a:cubicBezTo>
                  <a:cubicBezTo>
                    <a:pt x="6075" y="32748"/>
                    <a:pt x="9754" y="33625"/>
                    <a:pt x="13212" y="33625"/>
                  </a:cubicBezTo>
                  <a:cubicBezTo>
                    <a:pt x="14035" y="33625"/>
                    <a:pt x="14846" y="33576"/>
                    <a:pt x="15628" y="33480"/>
                  </a:cubicBezTo>
                  <a:cubicBezTo>
                    <a:pt x="16066" y="33417"/>
                    <a:pt x="16512" y="33360"/>
                    <a:pt x="16922" y="33268"/>
                  </a:cubicBezTo>
                  <a:cubicBezTo>
                    <a:pt x="19455" y="32801"/>
                    <a:pt x="21931" y="31768"/>
                    <a:pt x="23763" y="29971"/>
                  </a:cubicBezTo>
                  <a:cubicBezTo>
                    <a:pt x="25765" y="27998"/>
                    <a:pt x="26798" y="25840"/>
                    <a:pt x="27767" y="23251"/>
                  </a:cubicBezTo>
                  <a:cubicBezTo>
                    <a:pt x="28892" y="20273"/>
                    <a:pt x="30774" y="17676"/>
                    <a:pt x="32217" y="14846"/>
                  </a:cubicBezTo>
                  <a:cubicBezTo>
                    <a:pt x="33667" y="12045"/>
                    <a:pt x="34693" y="8805"/>
                    <a:pt x="33929" y="5742"/>
                  </a:cubicBezTo>
                  <a:cubicBezTo>
                    <a:pt x="33427" y="3768"/>
                    <a:pt x="32160" y="1964"/>
                    <a:pt x="30420" y="938"/>
                  </a:cubicBezTo>
                  <a:cubicBezTo>
                    <a:pt x="29369" y="324"/>
                    <a:pt x="28163" y="0"/>
                    <a:pt x="26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 name="Google Shape;919;p41"/>
            <p:cNvGrpSpPr/>
            <p:nvPr/>
          </p:nvGrpSpPr>
          <p:grpSpPr>
            <a:xfrm>
              <a:off x="6352264" y="1624259"/>
              <a:ext cx="378942" cy="384502"/>
              <a:chOff x="5033016" y="2415353"/>
              <a:chExt cx="132303" cy="134249"/>
            </a:xfrm>
          </p:grpSpPr>
          <p:sp>
            <p:nvSpPr>
              <p:cNvPr id="920" name="Google Shape;920;p41"/>
              <p:cNvSpPr/>
              <p:nvPr/>
            </p:nvSpPr>
            <p:spPr>
              <a:xfrm>
                <a:off x="5033016" y="2415353"/>
                <a:ext cx="132303" cy="134249"/>
              </a:xfrm>
              <a:custGeom>
                <a:rect b="b" l="l" r="r" t="t"/>
                <a:pathLst>
                  <a:path extrusionOk="0" h="3863" w="3807">
                    <a:moveTo>
                      <a:pt x="1925" y="963"/>
                    </a:moveTo>
                    <a:cubicBezTo>
                      <a:pt x="2394" y="963"/>
                      <a:pt x="2807" y="1326"/>
                      <a:pt x="2858" y="1804"/>
                    </a:cubicBezTo>
                    <a:cubicBezTo>
                      <a:pt x="2922" y="2335"/>
                      <a:pt x="2568" y="2830"/>
                      <a:pt x="2038" y="2922"/>
                    </a:cubicBezTo>
                    <a:cubicBezTo>
                      <a:pt x="2003" y="2926"/>
                      <a:pt x="1968" y="2927"/>
                      <a:pt x="1933" y="2927"/>
                    </a:cubicBezTo>
                    <a:cubicBezTo>
                      <a:pt x="1446" y="2927"/>
                      <a:pt x="1027" y="2562"/>
                      <a:pt x="948" y="2066"/>
                    </a:cubicBezTo>
                    <a:cubicBezTo>
                      <a:pt x="884" y="1535"/>
                      <a:pt x="1238" y="1033"/>
                      <a:pt x="1769" y="976"/>
                    </a:cubicBezTo>
                    <a:cubicBezTo>
                      <a:pt x="1821" y="967"/>
                      <a:pt x="1874" y="963"/>
                      <a:pt x="1925" y="963"/>
                    </a:cubicBezTo>
                    <a:close/>
                    <a:moveTo>
                      <a:pt x="1974" y="0"/>
                    </a:moveTo>
                    <a:lnTo>
                      <a:pt x="1974" y="36"/>
                    </a:lnTo>
                    <a:cubicBezTo>
                      <a:pt x="2009" y="212"/>
                      <a:pt x="1889" y="389"/>
                      <a:pt x="1712" y="389"/>
                    </a:cubicBezTo>
                    <a:cubicBezTo>
                      <a:pt x="1695" y="392"/>
                      <a:pt x="1678" y="393"/>
                      <a:pt x="1661" y="393"/>
                    </a:cubicBezTo>
                    <a:cubicBezTo>
                      <a:pt x="1507" y="393"/>
                      <a:pt x="1384" y="280"/>
                      <a:pt x="1358" y="120"/>
                    </a:cubicBezTo>
                    <a:lnTo>
                      <a:pt x="1358" y="92"/>
                    </a:lnTo>
                    <a:cubicBezTo>
                      <a:pt x="1238" y="120"/>
                      <a:pt x="1125" y="177"/>
                      <a:pt x="1005" y="241"/>
                    </a:cubicBezTo>
                    <a:cubicBezTo>
                      <a:pt x="1033" y="241"/>
                      <a:pt x="1033" y="241"/>
                      <a:pt x="1033" y="269"/>
                    </a:cubicBezTo>
                    <a:cubicBezTo>
                      <a:pt x="1153" y="389"/>
                      <a:pt x="1125" y="594"/>
                      <a:pt x="976" y="708"/>
                    </a:cubicBezTo>
                    <a:cubicBezTo>
                      <a:pt x="923" y="748"/>
                      <a:pt x="854" y="771"/>
                      <a:pt x="783" y="771"/>
                    </a:cubicBezTo>
                    <a:cubicBezTo>
                      <a:pt x="692" y="771"/>
                      <a:pt x="598" y="734"/>
                      <a:pt x="531" y="651"/>
                    </a:cubicBezTo>
                    <a:lnTo>
                      <a:pt x="531" y="623"/>
                    </a:lnTo>
                    <a:cubicBezTo>
                      <a:pt x="446" y="708"/>
                      <a:pt x="354" y="800"/>
                      <a:pt x="297" y="920"/>
                    </a:cubicBezTo>
                    <a:lnTo>
                      <a:pt x="326" y="920"/>
                    </a:lnTo>
                    <a:cubicBezTo>
                      <a:pt x="502" y="976"/>
                      <a:pt x="559" y="1182"/>
                      <a:pt x="502" y="1330"/>
                    </a:cubicBezTo>
                    <a:cubicBezTo>
                      <a:pt x="460" y="1463"/>
                      <a:pt x="349" y="1528"/>
                      <a:pt x="222" y="1528"/>
                    </a:cubicBezTo>
                    <a:cubicBezTo>
                      <a:pt x="180" y="1528"/>
                      <a:pt x="136" y="1521"/>
                      <a:pt x="92" y="1507"/>
                    </a:cubicBezTo>
                    <a:lnTo>
                      <a:pt x="64" y="1507"/>
                    </a:lnTo>
                    <a:cubicBezTo>
                      <a:pt x="28" y="1627"/>
                      <a:pt x="0" y="1741"/>
                      <a:pt x="0" y="1861"/>
                    </a:cubicBezTo>
                    <a:lnTo>
                      <a:pt x="64" y="1861"/>
                    </a:lnTo>
                    <a:cubicBezTo>
                      <a:pt x="78" y="1858"/>
                      <a:pt x="93" y="1856"/>
                      <a:pt x="108" y="1856"/>
                    </a:cubicBezTo>
                    <a:cubicBezTo>
                      <a:pt x="240" y="1856"/>
                      <a:pt x="382" y="1964"/>
                      <a:pt x="382" y="2123"/>
                    </a:cubicBezTo>
                    <a:cubicBezTo>
                      <a:pt x="417" y="2299"/>
                      <a:pt x="297" y="2476"/>
                      <a:pt x="120" y="2476"/>
                    </a:cubicBezTo>
                    <a:lnTo>
                      <a:pt x="92" y="2476"/>
                    </a:lnTo>
                    <a:cubicBezTo>
                      <a:pt x="120" y="2625"/>
                      <a:pt x="177" y="2745"/>
                      <a:pt x="241" y="2830"/>
                    </a:cubicBezTo>
                    <a:lnTo>
                      <a:pt x="269" y="2802"/>
                    </a:lnTo>
                    <a:cubicBezTo>
                      <a:pt x="318" y="2765"/>
                      <a:pt x="385" y="2744"/>
                      <a:pt x="454" y="2744"/>
                    </a:cubicBezTo>
                    <a:cubicBezTo>
                      <a:pt x="546" y="2744"/>
                      <a:pt x="643" y="2781"/>
                      <a:pt x="708" y="2865"/>
                    </a:cubicBezTo>
                    <a:cubicBezTo>
                      <a:pt x="800" y="3007"/>
                      <a:pt x="771" y="3219"/>
                      <a:pt x="651" y="3304"/>
                    </a:cubicBezTo>
                    <a:cubicBezTo>
                      <a:pt x="623" y="3332"/>
                      <a:pt x="623" y="3332"/>
                      <a:pt x="594" y="3332"/>
                    </a:cubicBezTo>
                    <a:cubicBezTo>
                      <a:pt x="708" y="3424"/>
                      <a:pt x="800" y="3509"/>
                      <a:pt x="913" y="3573"/>
                    </a:cubicBezTo>
                    <a:lnTo>
                      <a:pt x="913" y="3537"/>
                    </a:lnTo>
                    <a:cubicBezTo>
                      <a:pt x="959" y="3408"/>
                      <a:pt x="1067" y="3327"/>
                      <a:pt x="1191" y="3327"/>
                    </a:cubicBezTo>
                    <a:cubicBezTo>
                      <a:pt x="1236" y="3327"/>
                      <a:pt x="1283" y="3338"/>
                      <a:pt x="1330" y="3361"/>
                    </a:cubicBezTo>
                    <a:cubicBezTo>
                      <a:pt x="1479" y="3424"/>
                      <a:pt x="1564" y="3601"/>
                      <a:pt x="1507" y="3778"/>
                    </a:cubicBezTo>
                    <a:lnTo>
                      <a:pt x="1479" y="3806"/>
                    </a:lnTo>
                    <a:cubicBezTo>
                      <a:pt x="1592" y="3835"/>
                      <a:pt x="1712" y="3863"/>
                      <a:pt x="1861" y="3863"/>
                    </a:cubicBezTo>
                    <a:cubicBezTo>
                      <a:pt x="1861" y="3835"/>
                      <a:pt x="1832" y="3835"/>
                      <a:pt x="1832" y="3806"/>
                    </a:cubicBezTo>
                    <a:cubicBezTo>
                      <a:pt x="1797" y="3629"/>
                      <a:pt x="1946" y="3481"/>
                      <a:pt x="2094" y="3453"/>
                    </a:cubicBezTo>
                    <a:cubicBezTo>
                      <a:pt x="2112" y="3450"/>
                      <a:pt x="2131" y="3448"/>
                      <a:pt x="2149" y="3448"/>
                    </a:cubicBezTo>
                    <a:cubicBezTo>
                      <a:pt x="2305" y="3448"/>
                      <a:pt x="2448" y="3556"/>
                      <a:pt x="2448" y="3714"/>
                    </a:cubicBezTo>
                    <a:lnTo>
                      <a:pt x="2448" y="3778"/>
                    </a:lnTo>
                    <a:cubicBezTo>
                      <a:pt x="2596" y="3750"/>
                      <a:pt x="2717" y="3686"/>
                      <a:pt x="2802" y="3629"/>
                    </a:cubicBezTo>
                    <a:lnTo>
                      <a:pt x="2773" y="3601"/>
                    </a:lnTo>
                    <a:cubicBezTo>
                      <a:pt x="2681" y="3453"/>
                      <a:pt x="2681" y="3247"/>
                      <a:pt x="2830" y="3155"/>
                    </a:cubicBezTo>
                    <a:cubicBezTo>
                      <a:pt x="2891" y="3109"/>
                      <a:pt x="2957" y="3086"/>
                      <a:pt x="3022" y="3086"/>
                    </a:cubicBezTo>
                    <a:cubicBezTo>
                      <a:pt x="3115" y="3086"/>
                      <a:pt x="3205" y="3132"/>
                      <a:pt x="3276" y="3219"/>
                    </a:cubicBezTo>
                    <a:lnTo>
                      <a:pt x="3304" y="3247"/>
                    </a:lnTo>
                    <a:cubicBezTo>
                      <a:pt x="3389" y="3155"/>
                      <a:pt x="3452" y="3042"/>
                      <a:pt x="3537" y="2950"/>
                    </a:cubicBezTo>
                    <a:cubicBezTo>
                      <a:pt x="3509" y="2950"/>
                      <a:pt x="3509" y="2950"/>
                      <a:pt x="3481" y="2922"/>
                    </a:cubicBezTo>
                    <a:cubicBezTo>
                      <a:pt x="3332" y="2865"/>
                      <a:pt x="3247" y="2688"/>
                      <a:pt x="3304" y="2512"/>
                    </a:cubicBezTo>
                    <a:cubicBezTo>
                      <a:pt x="3348" y="2396"/>
                      <a:pt x="3483" y="2314"/>
                      <a:pt x="3610" y="2314"/>
                    </a:cubicBezTo>
                    <a:cubicBezTo>
                      <a:pt x="3646" y="2314"/>
                      <a:pt x="3681" y="2321"/>
                      <a:pt x="3714" y="2335"/>
                    </a:cubicBezTo>
                    <a:lnTo>
                      <a:pt x="3742" y="2363"/>
                    </a:lnTo>
                    <a:cubicBezTo>
                      <a:pt x="3778" y="2243"/>
                      <a:pt x="3806" y="2123"/>
                      <a:pt x="3806" y="1981"/>
                    </a:cubicBezTo>
                    <a:lnTo>
                      <a:pt x="3806" y="1981"/>
                    </a:lnTo>
                    <a:lnTo>
                      <a:pt x="3778" y="2009"/>
                    </a:lnTo>
                    <a:cubicBezTo>
                      <a:pt x="3601" y="2009"/>
                      <a:pt x="3424" y="1889"/>
                      <a:pt x="3424" y="1712"/>
                    </a:cubicBezTo>
                    <a:cubicBezTo>
                      <a:pt x="3389" y="1535"/>
                      <a:pt x="3509" y="1387"/>
                      <a:pt x="3686" y="1359"/>
                    </a:cubicBezTo>
                    <a:lnTo>
                      <a:pt x="3714" y="1359"/>
                    </a:lnTo>
                    <a:cubicBezTo>
                      <a:pt x="3686" y="1238"/>
                      <a:pt x="3629" y="1125"/>
                      <a:pt x="3566" y="1005"/>
                    </a:cubicBezTo>
                    <a:cubicBezTo>
                      <a:pt x="3566" y="1033"/>
                      <a:pt x="3566" y="1033"/>
                      <a:pt x="3537" y="1033"/>
                    </a:cubicBezTo>
                    <a:cubicBezTo>
                      <a:pt x="3490" y="1084"/>
                      <a:pt x="3424" y="1108"/>
                      <a:pt x="3356" y="1108"/>
                    </a:cubicBezTo>
                    <a:cubicBezTo>
                      <a:pt x="3263" y="1108"/>
                      <a:pt x="3164" y="1062"/>
                      <a:pt x="3099" y="976"/>
                    </a:cubicBezTo>
                    <a:cubicBezTo>
                      <a:pt x="3007" y="856"/>
                      <a:pt x="3035" y="651"/>
                      <a:pt x="3155" y="531"/>
                    </a:cubicBezTo>
                    <a:lnTo>
                      <a:pt x="3184" y="531"/>
                    </a:lnTo>
                    <a:cubicBezTo>
                      <a:pt x="3099" y="446"/>
                      <a:pt x="3007" y="354"/>
                      <a:pt x="2894" y="297"/>
                    </a:cubicBezTo>
                    <a:lnTo>
                      <a:pt x="2894" y="326"/>
                    </a:lnTo>
                    <a:cubicBezTo>
                      <a:pt x="2844" y="442"/>
                      <a:pt x="2725" y="523"/>
                      <a:pt x="2592" y="523"/>
                    </a:cubicBezTo>
                    <a:cubicBezTo>
                      <a:pt x="2554" y="523"/>
                      <a:pt x="2515" y="517"/>
                      <a:pt x="2476" y="503"/>
                    </a:cubicBezTo>
                    <a:cubicBezTo>
                      <a:pt x="2328" y="446"/>
                      <a:pt x="2243" y="241"/>
                      <a:pt x="2299" y="92"/>
                    </a:cubicBezTo>
                    <a:lnTo>
                      <a:pt x="2328" y="64"/>
                    </a:lnTo>
                    <a:cubicBezTo>
                      <a:pt x="2214" y="36"/>
                      <a:pt x="2094" y="0"/>
                      <a:pt x="19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1"/>
              <p:cNvSpPr/>
              <p:nvPr/>
            </p:nvSpPr>
            <p:spPr>
              <a:xfrm>
                <a:off x="5056613" y="2442148"/>
                <a:ext cx="85074" cy="80904"/>
              </a:xfrm>
              <a:custGeom>
                <a:rect b="b" l="l" r="r" t="t"/>
                <a:pathLst>
                  <a:path extrusionOk="0" h="2328" w="2448">
                    <a:moveTo>
                      <a:pt x="1238" y="57"/>
                    </a:moveTo>
                    <a:cubicBezTo>
                      <a:pt x="1769" y="57"/>
                      <a:pt x="2243" y="467"/>
                      <a:pt x="2299" y="998"/>
                    </a:cubicBezTo>
                    <a:cubicBezTo>
                      <a:pt x="2391" y="1620"/>
                      <a:pt x="1974" y="2179"/>
                      <a:pt x="1387" y="2271"/>
                    </a:cubicBezTo>
                    <a:lnTo>
                      <a:pt x="1238" y="2271"/>
                    </a:lnTo>
                    <a:cubicBezTo>
                      <a:pt x="679" y="2271"/>
                      <a:pt x="205" y="1854"/>
                      <a:pt x="149" y="1323"/>
                    </a:cubicBezTo>
                    <a:cubicBezTo>
                      <a:pt x="57" y="708"/>
                      <a:pt x="474" y="149"/>
                      <a:pt x="1090" y="57"/>
                    </a:cubicBezTo>
                    <a:close/>
                    <a:moveTo>
                      <a:pt x="1061" y="0"/>
                    </a:moveTo>
                    <a:cubicBezTo>
                      <a:pt x="446" y="85"/>
                      <a:pt x="0" y="679"/>
                      <a:pt x="92" y="1323"/>
                    </a:cubicBezTo>
                    <a:cubicBezTo>
                      <a:pt x="177" y="1882"/>
                      <a:pt x="651" y="2328"/>
                      <a:pt x="1238" y="2328"/>
                    </a:cubicBezTo>
                    <a:lnTo>
                      <a:pt x="1387" y="2328"/>
                    </a:lnTo>
                    <a:cubicBezTo>
                      <a:pt x="2002" y="2236"/>
                      <a:pt x="2448" y="1649"/>
                      <a:pt x="2356" y="998"/>
                    </a:cubicBezTo>
                    <a:cubicBezTo>
                      <a:pt x="2299" y="439"/>
                      <a:pt x="1797" y="0"/>
                      <a:pt x="1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41"/>
            <p:cNvGrpSpPr/>
            <p:nvPr/>
          </p:nvGrpSpPr>
          <p:grpSpPr>
            <a:xfrm>
              <a:off x="8150729" y="2571746"/>
              <a:ext cx="461359" cy="469107"/>
              <a:chOff x="5894466" y="2926705"/>
              <a:chExt cx="161078" cy="163789"/>
            </a:xfrm>
          </p:grpSpPr>
          <p:sp>
            <p:nvSpPr>
              <p:cNvPr id="923" name="Google Shape;923;p41"/>
              <p:cNvSpPr/>
              <p:nvPr/>
            </p:nvSpPr>
            <p:spPr>
              <a:xfrm>
                <a:off x="5894466" y="2926705"/>
                <a:ext cx="161078" cy="163789"/>
              </a:xfrm>
              <a:custGeom>
                <a:rect b="b" l="l" r="r" t="t"/>
                <a:pathLst>
                  <a:path extrusionOk="0" h="4713" w="4635">
                    <a:moveTo>
                      <a:pt x="2310" y="1165"/>
                    </a:moveTo>
                    <a:cubicBezTo>
                      <a:pt x="2893" y="1165"/>
                      <a:pt x="3403" y="1609"/>
                      <a:pt x="3481" y="2208"/>
                    </a:cubicBezTo>
                    <a:cubicBezTo>
                      <a:pt x="3573" y="2859"/>
                      <a:pt x="3128" y="3446"/>
                      <a:pt x="2477" y="3566"/>
                    </a:cubicBezTo>
                    <a:cubicBezTo>
                      <a:pt x="2426" y="3573"/>
                      <a:pt x="2375" y="3576"/>
                      <a:pt x="2325" y="3576"/>
                    </a:cubicBezTo>
                    <a:cubicBezTo>
                      <a:pt x="1742" y="3576"/>
                      <a:pt x="1232" y="3133"/>
                      <a:pt x="1154" y="2534"/>
                    </a:cubicBezTo>
                    <a:cubicBezTo>
                      <a:pt x="1062" y="1883"/>
                      <a:pt x="1507" y="1267"/>
                      <a:pt x="2158" y="1175"/>
                    </a:cubicBezTo>
                    <a:cubicBezTo>
                      <a:pt x="2209" y="1169"/>
                      <a:pt x="2260" y="1165"/>
                      <a:pt x="2310" y="1165"/>
                    </a:cubicBezTo>
                    <a:close/>
                    <a:moveTo>
                      <a:pt x="2392" y="1"/>
                    </a:moveTo>
                    <a:lnTo>
                      <a:pt x="2392" y="58"/>
                    </a:lnTo>
                    <a:cubicBezTo>
                      <a:pt x="2420" y="263"/>
                      <a:pt x="2272" y="468"/>
                      <a:pt x="2066" y="496"/>
                    </a:cubicBezTo>
                    <a:cubicBezTo>
                      <a:pt x="2046" y="500"/>
                      <a:pt x="2026" y="501"/>
                      <a:pt x="2007" y="501"/>
                    </a:cubicBezTo>
                    <a:cubicBezTo>
                      <a:pt x="1828" y="501"/>
                      <a:pt x="1682" y="359"/>
                      <a:pt x="1656" y="142"/>
                    </a:cubicBezTo>
                    <a:cubicBezTo>
                      <a:pt x="1628" y="142"/>
                      <a:pt x="1628" y="114"/>
                      <a:pt x="1628" y="114"/>
                    </a:cubicBezTo>
                    <a:cubicBezTo>
                      <a:pt x="1507" y="142"/>
                      <a:pt x="1359" y="206"/>
                      <a:pt x="1210" y="291"/>
                    </a:cubicBezTo>
                    <a:cubicBezTo>
                      <a:pt x="1239" y="291"/>
                      <a:pt x="1239" y="291"/>
                      <a:pt x="1239" y="319"/>
                    </a:cubicBezTo>
                    <a:cubicBezTo>
                      <a:pt x="1387" y="496"/>
                      <a:pt x="1359" y="737"/>
                      <a:pt x="1182" y="850"/>
                    </a:cubicBezTo>
                    <a:cubicBezTo>
                      <a:pt x="1105" y="914"/>
                      <a:pt x="1017" y="946"/>
                      <a:pt x="933" y="946"/>
                    </a:cubicBezTo>
                    <a:cubicBezTo>
                      <a:pt x="823" y="946"/>
                      <a:pt x="719" y="893"/>
                      <a:pt x="651" y="793"/>
                    </a:cubicBezTo>
                    <a:lnTo>
                      <a:pt x="623" y="765"/>
                    </a:lnTo>
                    <a:cubicBezTo>
                      <a:pt x="531" y="850"/>
                      <a:pt x="418" y="998"/>
                      <a:pt x="354" y="1119"/>
                    </a:cubicBezTo>
                    <a:lnTo>
                      <a:pt x="390" y="1119"/>
                    </a:lnTo>
                    <a:cubicBezTo>
                      <a:pt x="595" y="1204"/>
                      <a:pt x="680" y="1444"/>
                      <a:pt x="595" y="1649"/>
                    </a:cubicBezTo>
                    <a:cubicBezTo>
                      <a:pt x="546" y="1784"/>
                      <a:pt x="399" y="1886"/>
                      <a:pt x="241" y="1886"/>
                    </a:cubicBezTo>
                    <a:cubicBezTo>
                      <a:pt x="192" y="1886"/>
                      <a:pt x="141" y="1876"/>
                      <a:pt x="93" y="1854"/>
                    </a:cubicBezTo>
                    <a:lnTo>
                      <a:pt x="64" y="1826"/>
                    </a:lnTo>
                    <a:cubicBezTo>
                      <a:pt x="36" y="1975"/>
                      <a:pt x="1" y="2123"/>
                      <a:pt x="1" y="2265"/>
                    </a:cubicBezTo>
                    <a:lnTo>
                      <a:pt x="36" y="2265"/>
                    </a:lnTo>
                    <a:cubicBezTo>
                      <a:pt x="55" y="2262"/>
                      <a:pt x="74" y="2261"/>
                      <a:pt x="92" y="2261"/>
                    </a:cubicBezTo>
                    <a:cubicBezTo>
                      <a:pt x="298" y="2261"/>
                      <a:pt x="449" y="2402"/>
                      <a:pt x="475" y="2590"/>
                    </a:cubicBezTo>
                    <a:cubicBezTo>
                      <a:pt x="503" y="2831"/>
                      <a:pt x="354" y="3008"/>
                      <a:pt x="149" y="3036"/>
                    </a:cubicBezTo>
                    <a:lnTo>
                      <a:pt x="93" y="3036"/>
                    </a:lnTo>
                    <a:cubicBezTo>
                      <a:pt x="149" y="3184"/>
                      <a:pt x="213" y="3326"/>
                      <a:pt x="269" y="3474"/>
                    </a:cubicBezTo>
                    <a:cubicBezTo>
                      <a:pt x="269" y="3446"/>
                      <a:pt x="298" y="3446"/>
                      <a:pt x="298" y="3446"/>
                    </a:cubicBezTo>
                    <a:cubicBezTo>
                      <a:pt x="375" y="3381"/>
                      <a:pt x="462" y="3350"/>
                      <a:pt x="549" y="3350"/>
                    </a:cubicBezTo>
                    <a:cubicBezTo>
                      <a:pt x="662" y="3350"/>
                      <a:pt x="773" y="3403"/>
                      <a:pt x="857" y="3503"/>
                    </a:cubicBezTo>
                    <a:cubicBezTo>
                      <a:pt x="977" y="3680"/>
                      <a:pt x="949" y="3920"/>
                      <a:pt x="772" y="4033"/>
                    </a:cubicBezTo>
                    <a:cubicBezTo>
                      <a:pt x="772" y="4069"/>
                      <a:pt x="743" y="4069"/>
                      <a:pt x="743" y="4097"/>
                    </a:cubicBezTo>
                    <a:cubicBezTo>
                      <a:pt x="828" y="4182"/>
                      <a:pt x="977" y="4274"/>
                      <a:pt x="1097" y="4359"/>
                    </a:cubicBezTo>
                    <a:cubicBezTo>
                      <a:pt x="1097" y="4359"/>
                      <a:pt x="1097" y="4330"/>
                      <a:pt x="1125" y="4302"/>
                    </a:cubicBezTo>
                    <a:cubicBezTo>
                      <a:pt x="1169" y="4167"/>
                      <a:pt x="1315" y="4065"/>
                      <a:pt x="1460" y="4065"/>
                    </a:cubicBezTo>
                    <a:cubicBezTo>
                      <a:pt x="1505" y="4065"/>
                      <a:pt x="1550" y="4075"/>
                      <a:pt x="1592" y="4097"/>
                    </a:cubicBezTo>
                    <a:cubicBezTo>
                      <a:pt x="1805" y="4182"/>
                      <a:pt x="1889" y="4387"/>
                      <a:pt x="1833" y="4599"/>
                    </a:cubicBezTo>
                    <a:cubicBezTo>
                      <a:pt x="1805" y="4628"/>
                      <a:pt x="1805" y="4656"/>
                      <a:pt x="1805" y="4656"/>
                    </a:cubicBezTo>
                    <a:cubicBezTo>
                      <a:pt x="1946" y="4684"/>
                      <a:pt x="2095" y="4712"/>
                      <a:pt x="2243" y="4712"/>
                    </a:cubicBezTo>
                    <a:lnTo>
                      <a:pt x="2243" y="4656"/>
                    </a:lnTo>
                    <a:cubicBezTo>
                      <a:pt x="2215" y="4451"/>
                      <a:pt x="2363" y="4246"/>
                      <a:pt x="2569" y="4210"/>
                    </a:cubicBezTo>
                    <a:cubicBezTo>
                      <a:pt x="2585" y="4208"/>
                      <a:pt x="2602" y="4207"/>
                      <a:pt x="2618" y="4207"/>
                    </a:cubicBezTo>
                    <a:cubicBezTo>
                      <a:pt x="2802" y="4207"/>
                      <a:pt x="2953" y="4350"/>
                      <a:pt x="2979" y="4564"/>
                    </a:cubicBezTo>
                    <a:cubicBezTo>
                      <a:pt x="3007" y="4564"/>
                      <a:pt x="3007" y="4599"/>
                      <a:pt x="2979" y="4628"/>
                    </a:cubicBezTo>
                    <a:cubicBezTo>
                      <a:pt x="3156" y="4564"/>
                      <a:pt x="3276" y="4507"/>
                      <a:pt x="3425" y="4451"/>
                    </a:cubicBezTo>
                    <a:cubicBezTo>
                      <a:pt x="3396" y="4422"/>
                      <a:pt x="3396" y="4422"/>
                      <a:pt x="3396" y="4387"/>
                    </a:cubicBezTo>
                    <a:cubicBezTo>
                      <a:pt x="3248" y="4210"/>
                      <a:pt x="3276" y="3977"/>
                      <a:pt x="3453" y="3856"/>
                    </a:cubicBezTo>
                    <a:cubicBezTo>
                      <a:pt x="3529" y="3796"/>
                      <a:pt x="3615" y="3766"/>
                      <a:pt x="3698" y="3766"/>
                    </a:cubicBezTo>
                    <a:cubicBezTo>
                      <a:pt x="3809" y="3766"/>
                      <a:pt x="3915" y="3819"/>
                      <a:pt x="3984" y="3920"/>
                    </a:cubicBezTo>
                    <a:cubicBezTo>
                      <a:pt x="4012" y="3948"/>
                      <a:pt x="4012" y="3948"/>
                      <a:pt x="4012" y="3977"/>
                    </a:cubicBezTo>
                    <a:cubicBezTo>
                      <a:pt x="4132" y="3856"/>
                      <a:pt x="4217" y="3743"/>
                      <a:pt x="4309" y="3595"/>
                    </a:cubicBezTo>
                    <a:lnTo>
                      <a:pt x="4245" y="3595"/>
                    </a:lnTo>
                    <a:cubicBezTo>
                      <a:pt x="4040" y="3503"/>
                      <a:pt x="3955" y="3269"/>
                      <a:pt x="4040" y="3064"/>
                    </a:cubicBezTo>
                    <a:cubicBezTo>
                      <a:pt x="4089" y="2929"/>
                      <a:pt x="4236" y="2827"/>
                      <a:pt x="4394" y="2827"/>
                    </a:cubicBezTo>
                    <a:cubicBezTo>
                      <a:pt x="4443" y="2827"/>
                      <a:pt x="4494" y="2837"/>
                      <a:pt x="4542" y="2859"/>
                    </a:cubicBezTo>
                    <a:lnTo>
                      <a:pt x="4571" y="2887"/>
                    </a:lnTo>
                    <a:cubicBezTo>
                      <a:pt x="4599" y="2739"/>
                      <a:pt x="4634" y="2590"/>
                      <a:pt x="4634" y="2413"/>
                    </a:cubicBezTo>
                    <a:lnTo>
                      <a:pt x="4634" y="2413"/>
                    </a:lnTo>
                    <a:cubicBezTo>
                      <a:pt x="4634" y="2442"/>
                      <a:pt x="4599" y="2442"/>
                      <a:pt x="4599" y="2442"/>
                    </a:cubicBezTo>
                    <a:cubicBezTo>
                      <a:pt x="4576" y="2445"/>
                      <a:pt x="4553" y="2447"/>
                      <a:pt x="4531" y="2447"/>
                    </a:cubicBezTo>
                    <a:cubicBezTo>
                      <a:pt x="4332" y="2447"/>
                      <a:pt x="4186" y="2308"/>
                      <a:pt x="4160" y="2123"/>
                    </a:cubicBezTo>
                    <a:cubicBezTo>
                      <a:pt x="4132" y="1883"/>
                      <a:pt x="4281" y="1706"/>
                      <a:pt x="4486" y="1678"/>
                    </a:cubicBezTo>
                    <a:lnTo>
                      <a:pt x="4542" y="1678"/>
                    </a:lnTo>
                    <a:cubicBezTo>
                      <a:pt x="4486" y="1529"/>
                      <a:pt x="4422" y="1380"/>
                      <a:pt x="4366" y="1239"/>
                    </a:cubicBezTo>
                    <a:lnTo>
                      <a:pt x="4337" y="1267"/>
                    </a:lnTo>
                    <a:cubicBezTo>
                      <a:pt x="4262" y="1330"/>
                      <a:pt x="4177" y="1360"/>
                      <a:pt x="4092" y="1360"/>
                    </a:cubicBezTo>
                    <a:cubicBezTo>
                      <a:pt x="3977" y="1360"/>
                      <a:pt x="3864" y="1305"/>
                      <a:pt x="3778" y="1204"/>
                    </a:cubicBezTo>
                    <a:cubicBezTo>
                      <a:pt x="3658" y="1027"/>
                      <a:pt x="3686" y="793"/>
                      <a:pt x="3863" y="645"/>
                    </a:cubicBezTo>
                    <a:lnTo>
                      <a:pt x="3892" y="645"/>
                    </a:lnTo>
                    <a:cubicBezTo>
                      <a:pt x="3778" y="531"/>
                      <a:pt x="3658" y="440"/>
                      <a:pt x="3538" y="355"/>
                    </a:cubicBezTo>
                    <a:cubicBezTo>
                      <a:pt x="3538" y="383"/>
                      <a:pt x="3538" y="383"/>
                      <a:pt x="3510" y="411"/>
                    </a:cubicBezTo>
                    <a:cubicBezTo>
                      <a:pt x="3466" y="546"/>
                      <a:pt x="3320" y="648"/>
                      <a:pt x="3159" y="648"/>
                    </a:cubicBezTo>
                    <a:cubicBezTo>
                      <a:pt x="3109" y="648"/>
                      <a:pt x="3058" y="638"/>
                      <a:pt x="3007" y="616"/>
                    </a:cubicBezTo>
                    <a:cubicBezTo>
                      <a:pt x="2830" y="531"/>
                      <a:pt x="2745" y="291"/>
                      <a:pt x="2802" y="114"/>
                    </a:cubicBezTo>
                    <a:cubicBezTo>
                      <a:pt x="2830" y="86"/>
                      <a:pt x="2830" y="86"/>
                      <a:pt x="2830" y="58"/>
                    </a:cubicBezTo>
                    <a:cubicBezTo>
                      <a:pt x="2689" y="29"/>
                      <a:pt x="2540" y="29"/>
                      <a:pt x="23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1"/>
              <p:cNvSpPr/>
              <p:nvPr/>
            </p:nvSpPr>
            <p:spPr>
              <a:xfrm>
                <a:off x="5923241" y="2959407"/>
                <a:ext cx="103528" cy="98384"/>
              </a:xfrm>
              <a:custGeom>
                <a:rect b="b" l="l" r="r" t="t"/>
                <a:pathLst>
                  <a:path extrusionOk="0" h="2831" w="2979">
                    <a:moveTo>
                      <a:pt x="1507" y="57"/>
                    </a:moveTo>
                    <a:cubicBezTo>
                      <a:pt x="2151" y="57"/>
                      <a:pt x="2710" y="560"/>
                      <a:pt x="2802" y="1239"/>
                    </a:cubicBezTo>
                    <a:cubicBezTo>
                      <a:pt x="2922" y="1975"/>
                      <a:pt x="2391" y="2682"/>
                      <a:pt x="1684" y="2774"/>
                    </a:cubicBezTo>
                    <a:lnTo>
                      <a:pt x="1472" y="2774"/>
                    </a:lnTo>
                    <a:cubicBezTo>
                      <a:pt x="828" y="2774"/>
                      <a:pt x="269" y="2272"/>
                      <a:pt x="177" y="1621"/>
                    </a:cubicBezTo>
                    <a:cubicBezTo>
                      <a:pt x="57" y="857"/>
                      <a:pt x="588" y="178"/>
                      <a:pt x="1295" y="86"/>
                    </a:cubicBezTo>
                    <a:cubicBezTo>
                      <a:pt x="1359" y="57"/>
                      <a:pt x="1415" y="57"/>
                      <a:pt x="1507" y="57"/>
                    </a:cubicBezTo>
                    <a:close/>
                    <a:moveTo>
                      <a:pt x="1507" y="1"/>
                    </a:moveTo>
                    <a:cubicBezTo>
                      <a:pt x="1415" y="1"/>
                      <a:pt x="1359" y="1"/>
                      <a:pt x="1295" y="29"/>
                    </a:cubicBezTo>
                    <a:cubicBezTo>
                      <a:pt x="531" y="121"/>
                      <a:pt x="0" y="857"/>
                      <a:pt x="121" y="1621"/>
                    </a:cubicBezTo>
                    <a:cubicBezTo>
                      <a:pt x="206" y="2328"/>
                      <a:pt x="800" y="2831"/>
                      <a:pt x="1472" y="2831"/>
                    </a:cubicBezTo>
                    <a:lnTo>
                      <a:pt x="1684" y="2831"/>
                    </a:lnTo>
                    <a:cubicBezTo>
                      <a:pt x="2448" y="2710"/>
                      <a:pt x="2979" y="2003"/>
                      <a:pt x="2858" y="1239"/>
                    </a:cubicBezTo>
                    <a:cubicBezTo>
                      <a:pt x="2773" y="531"/>
                      <a:pt x="2179" y="1"/>
                      <a:pt x="1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41"/>
            <p:cNvGrpSpPr/>
            <p:nvPr/>
          </p:nvGrpSpPr>
          <p:grpSpPr>
            <a:xfrm>
              <a:off x="7790216" y="1173355"/>
              <a:ext cx="522575" cy="528230"/>
              <a:chOff x="5695820" y="2175629"/>
              <a:chExt cx="182451" cy="184432"/>
            </a:xfrm>
          </p:grpSpPr>
          <p:sp>
            <p:nvSpPr>
              <p:cNvPr id="926" name="Google Shape;926;p41"/>
              <p:cNvSpPr/>
              <p:nvPr/>
            </p:nvSpPr>
            <p:spPr>
              <a:xfrm>
                <a:off x="5695820" y="2175629"/>
                <a:ext cx="182451" cy="184432"/>
              </a:xfrm>
              <a:custGeom>
                <a:rect b="b" l="l" r="r" t="t"/>
                <a:pathLst>
                  <a:path extrusionOk="0" h="5307" w="5250">
                    <a:moveTo>
                      <a:pt x="2625" y="828"/>
                    </a:moveTo>
                    <a:cubicBezTo>
                      <a:pt x="3594" y="828"/>
                      <a:pt x="4394" y="1628"/>
                      <a:pt x="4394" y="2625"/>
                    </a:cubicBezTo>
                    <a:cubicBezTo>
                      <a:pt x="4422" y="3630"/>
                      <a:pt x="3630" y="4458"/>
                      <a:pt x="2625" y="4458"/>
                    </a:cubicBezTo>
                    <a:cubicBezTo>
                      <a:pt x="1649" y="4458"/>
                      <a:pt x="857" y="3658"/>
                      <a:pt x="857" y="2654"/>
                    </a:cubicBezTo>
                    <a:cubicBezTo>
                      <a:pt x="828" y="1656"/>
                      <a:pt x="1621" y="857"/>
                      <a:pt x="2625" y="828"/>
                    </a:cubicBezTo>
                    <a:close/>
                    <a:moveTo>
                      <a:pt x="2179" y="1"/>
                    </a:moveTo>
                    <a:cubicBezTo>
                      <a:pt x="2003" y="36"/>
                      <a:pt x="1861" y="64"/>
                      <a:pt x="1684" y="121"/>
                    </a:cubicBezTo>
                    <a:cubicBezTo>
                      <a:pt x="1713" y="149"/>
                      <a:pt x="1713" y="149"/>
                      <a:pt x="1713" y="178"/>
                    </a:cubicBezTo>
                    <a:cubicBezTo>
                      <a:pt x="1826" y="390"/>
                      <a:pt x="1769" y="652"/>
                      <a:pt x="1564" y="772"/>
                    </a:cubicBezTo>
                    <a:cubicBezTo>
                      <a:pt x="1494" y="810"/>
                      <a:pt x="1417" y="829"/>
                      <a:pt x="1341" y="829"/>
                    </a:cubicBezTo>
                    <a:cubicBezTo>
                      <a:pt x="1194" y="829"/>
                      <a:pt x="1051" y="759"/>
                      <a:pt x="977" y="623"/>
                    </a:cubicBezTo>
                    <a:cubicBezTo>
                      <a:pt x="941" y="595"/>
                      <a:pt x="941" y="595"/>
                      <a:pt x="941" y="567"/>
                    </a:cubicBezTo>
                    <a:cubicBezTo>
                      <a:pt x="800" y="680"/>
                      <a:pt x="680" y="800"/>
                      <a:pt x="588" y="949"/>
                    </a:cubicBezTo>
                    <a:cubicBezTo>
                      <a:pt x="588" y="949"/>
                      <a:pt x="623" y="949"/>
                      <a:pt x="623" y="977"/>
                    </a:cubicBezTo>
                    <a:cubicBezTo>
                      <a:pt x="828" y="1097"/>
                      <a:pt x="913" y="1359"/>
                      <a:pt x="800" y="1564"/>
                    </a:cubicBezTo>
                    <a:cubicBezTo>
                      <a:pt x="716" y="1707"/>
                      <a:pt x="561" y="1795"/>
                      <a:pt x="396" y="1795"/>
                    </a:cubicBezTo>
                    <a:cubicBezTo>
                      <a:pt x="323" y="1795"/>
                      <a:pt x="249" y="1778"/>
                      <a:pt x="177" y="1741"/>
                    </a:cubicBezTo>
                    <a:cubicBezTo>
                      <a:pt x="177" y="1713"/>
                      <a:pt x="149" y="1713"/>
                      <a:pt x="149" y="1713"/>
                    </a:cubicBezTo>
                    <a:cubicBezTo>
                      <a:pt x="93" y="1861"/>
                      <a:pt x="29" y="2038"/>
                      <a:pt x="1" y="2215"/>
                    </a:cubicBezTo>
                    <a:lnTo>
                      <a:pt x="57" y="2215"/>
                    </a:lnTo>
                    <a:cubicBezTo>
                      <a:pt x="298" y="2215"/>
                      <a:pt x="503" y="2392"/>
                      <a:pt x="503" y="2654"/>
                    </a:cubicBezTo>
                    <a:cubicBezTo>
                      <a:pt x="503" y="2894"/>
                      <a:pt x="326" y="3099"/>
                      <a:pt x="57" y="3099"/>
                    </a:cubicBezTo>
                    <a:lnTo>
                      <a:pt x="1" y="3099"/>
                    </a:lnTo>
                    <a:cubicBezTo>
                      <a:pt x="29" y="3276"/>
                      <a:pt x="93" y="3425"/>
                      <a:pt x="149" y="3602"/>
                    </a:cubicBezTo>
                    <a:cubicBezTo>
                      <a:pt x="149" y="3602"/>
                      <a:pt x="177" y="3573"/>
                      <a:pt x="206" y="3573"/>
                    </a:cubicBezTo>
                    <a:cubicBezTo>
                      <a:pt x="277" y="3522"/>
                      <a:pt x="356" y="3498"/>
                      <a:pt x="434" y="3498"/>
                    </a:cubicBezTo>
                    <a:cubicBezTo>
                      <a:pt x="580" y="3498"/>
                      <a:pt x="721" y="3581"/>
                      <a:pt x="800" y="3715"/>
                    </a:cubicBezTo>
                    <a:cubicBezTo>
                      <a:pt x="913" y="3927"/>
                      <a:pt x="857" y="4189"/>
                      <a:pt x="651" y="4337"/>
                    </a:cubicBezTo>
                    <a:cubicBezTo>
                      <a:pt x="623" y="4337"/>
                      <a:pt x="588" y="4337"/>
                      <a:pt x="559" y="4366"/>
                    </a:cubicBezTo>
                    <a:cubicBezTo>
                      <a:pt x="680" y="4486"/>
                      <a:pt x="800" y="4634"/>
                      <a:pt x="941" y="4719"/>
                    </a:cubicBezTo>
                    <a:cubicBezTo>
                      <a:pt x="941" y="4719"/>
                      <a:pt x="977" y="4691"/>
                      <a:pt x="977" y="4663"/>
                    </a:cubicBezTo>
                    <a:cubicBezTo>
                      <a:pt x="1052" y="4527"/>
                      <a:pt x="1194" y="4454"/>
                      <a:pt x="1341" y="4454"/>
                    </a:cubicBezTo>
                    <a:cubicBezTo>
                      <a:pt x="1417" y="4454"/>
                      <a:pt x="1494" y="4473"/>
                      <a:pt x="1564" y="4514"/>
                    </a:cubicBezTo>
                    <a:cubicBezTo>
                      <a:pt x="1769" y="4634"/>
                      <a:pt x="1861" y="4896"/>
                      <a:pt x="1741" y="5101"/>
                    </a:cubicBezTo>
                    <a:cubicBezTo>
                      <a:pt x="1713" y="5130"/>
                      <a:pt x="1713" y="5130"/>
                      <a:pt x="1684" y="5165"/>
                    </a:cubicBezTo>
                    <a:cubicBezTo>
                      <a:pt x="1861" y="5222"/>
                      <a:pt x="2038" y="5278"/>
                      <a:pt x="2215" y="5306"/>
                    </a:cubicBezTo>
                    <a:cubicBezTo>
                      <a:pt x="2215" y="5278"/>
                      <a:pt x="2179" y="5250"/>
                      <a:pt x="2179" y="5222"/>
                    </a:cubicBezTo>
                    <a:cubicBezTo>
                      <a:pt x="2179" y="4988"/>
                      <a:pt x="2392" y="4776"/>
                      <a:pt x="2625" y="4776"/>
                    </a:cubicBezTo>
                    <a:cubicBezTo>
                      <a:pt x="2859" y="4776"/>
                      <a:pt x="3064" y="4988"/>
                      <a:pt x="3064" y="5222"/>
                    </a:cubicBezTo>
                    <a:lnTo>
                      <a:pt x="3064" y="5306"/>
                    </a:lnTo>
                    <a:cubicBezTo>
                      <a:pt x="3241" y="5278"/>
                      <a:pt x="3417" y="5222"/>
                      <a:pt x="3566" y="5165"/>
                    </a:cubicBezTo>
                    <a:cubicBezTo>
                      <a:pt x="3566" y="5130"/>
                      <a:pt x="3538" y="5130"/>
                      <a:pt x="3538" y="5101"/>
                    </a:cubicBezTo>
                    <a:cubicBezTo>
                      <a:pt x="3417" y="4896"/>
                      <a:pt x="3481" y="4599"/>
                      <a:pt x="3686" y="4486"/>
                    </a:cubicBezTo>
                    <a:cubicBezTo>
                      <a:pt x="3758" y="4444"/>
                      <a:pt x="3836" y="4424"/>
                      <a:pt x="3914" y="4424"/>
                    </a:cubicBezTo>
                    <a:cubicBezTo>
                      <a:pt x="4059" y="4424"/>
                      <a:pt x="4200" y="4496"/>
                      <a:pt x="4273" y="4634"/>
                    </a:cubicBezTo>
                    <a:cubicBezTo>
                      <a:pt x="4302" y="4663"/>
                      <a:pt x="4302" y="4691"/>
                      <a:pt x="4302" y="4719"/>
                    </a:cubicBezTo>
                    <a:cubicBezTo>
                      <a:pt x="4450" y="4599"/>
                      <a:pt x="4571" y="4458"/>
                      <a:pt x="4691" y="4337"/>
                    </a:cubicBezTo>
                    <a:cubicBezTo>
                      <a:pt x="4655" y="4309"/>
                      <a:pt x="4655" y="4309"/>
                      <a:pt x="4627" y="4309"/>
                    </a:cubicBezTo>
                    <a:cubicBezTo>
                      <a:pt x="4422" y="4189"/>
                      <a:pt x="4337" y="3927"/>
                      <a:pt x="4450" y="3686"/>
                    </a:cubicBezTo>
                    <a:cubicBezTo>
                      <a:pt x="4530" y="3551"/>
                      <a:pt x="4670" y="3480"/>
                      <a:pt x="4826" y="3480"/>
                    </a:cubicBezTo>
                    <a:cubicBezTo>
                      <a:pt x="4907" y="3480"/>
                      <a:pt x="4991" y="3499"/>
                      <a:pt x="5073" y="3538"/>
                    </a:cubicBezTo>
                    <a:cubicBezTo>
                      <a:pt x="5073" y="3538"/>
                      <a:pt x="5101" y="3538"/>
                      <a:pt x="5101" y="3573"/>
                    </a:cubicBezTo>
                    <a:cubicBezTo>
                      <a:pt x="5158" y="3396"/>
                      <a:pt x="5221" y="3220"/>
                      <a:pt x="5250" y="3043"/>
                    </a:cubicBezTo>
                    <a:lnTo>
                      <a:pt x="5250" y="3043"/>
                    </a:lnTo>
                    <a:cubicBezTo>
                      <a:pt x="5221" y="3071"/>
                      <a:pt x="5221" y="3071"/>
                      <a:pt x="5186" y="3071"/>
                    </a:cubicBezTo>
                    <a:cubicBezTo>
                      <a:pt x="4953" y="3071"/>
                      <a:pt x="4747" y="2866"/>
                      <a:pt x="4747" y="2625"/>
                    </a:cubicBezTo>
                    <a:cubicBezTo>
                      <a:pt x="4747" y="2364"/>
                      <a:pt x="4924" y="2187"/>
                      <a:pt x="5186" y="2187"/>
                    </a:cubicBezTo>
                    <a:lnTo>
                      <a:pt x="5250" y="2187"/>
                    </a:lnTo>
                    <a:cubicBezTo>
                      <a:pt x="5221" y="2010"/>
                      <a:pt x="5158" y="1833"/>
                      <a:pt x="5101" y="1684"/>
                    </a:cubicBezTo>
                    <a:cubicBezTo>
                      <a:pt x="5073" y="1684"/>
                      <a:pt x="5073" y="1684"/>
                      <a:pt x="5045" y="1713"/>
                    </a:cubicBezTo>
                    <a:cubicBezTo>
                      <a:pt x="4974" y="1753"/>
                      <a:pt x="4899" y="1772"/>
                      <a:pt x="4824" y="1772"/>
                    </a:cubicBezTo>
                    <a:cubicBezTo>
                      <a:pt x="4675" y="1772"/>
                      <a:pt x="4531" y="1692"/>
                      <a:pt x="4450" y="1536"/>
                    </a:cubicBezTo>
                    <a:cubicBezTo>
                      <a:pt x="4337" y="1331"/>
                      <a:pt x="4394" y="1062"/>
                      <a:pt x="4599" y="949"/>
                    </a:cubicBezTo>
                    <a:cubicBezTo>
                      <a:pt x="4627" y="920"/>
                      <a:pt x="4655" y="920"/>
                      <a:pt x="4655" y="920"/>
                    </a:cubicBezTo>
                    <a:cubicBezTo>
                      <a:pt x="4542" y="772"/>
                      <a:pt x="4422" y="652"/>
                      <a:pt x="4302" y="567"/>
                    </a:cubicBezTo>
                    <a:cubicBezTo>
                      <a:pt x="4273" y="567"/>
                      <a:pt x="4273" y="595"/>
                      <a:pt x="4273" y="595"/>
                    </a:cubicBezTo>
                    <a:cubicBezTo>
                      <a:pt x="4195" y="738"/>
                      <a:pt x="4040" y="822"/>
                      <a:pt x="3885" y="822"/>
                    </a:cubicBezTo>
                    <a:cubicBezTo>
                      <a:pt x="3817" y="822"/>
                      <a:pt x="3749" y="806"/>
                      <a:pt x="3686" y="772"/>
                    </a:cubicBezTo>
                    <a:cubicBezTo>
                      <a:pt x="3481" y="652"/>
                      <a:pt x="3389" y="390"/>
                      <a:pt x="3509" y="149"/>
                    </a:cubicBezTo>
                    <a:lnTo>
                      <a:pt x="3538" y="121"/>
                    </a:lnTo>
                    <a:cubicBezTo>
                      <a:pt x="3389" y="64"/>
                      <a:pt x="3212" y="1"/>
                      <a:pt x="3035" y="1"/>
                    </a:cubicBezTo>
                    <a:lnTo>
                      <a:pt x="3064" y="36"/>
                    </a:lnTo>
                    <a:cubicBezTo>
                      <a:pt x="3064" y="270"/>
                      <a:pt x="2859" y="475"/>
                      <a:pt x="2625" y="475"/>
                    </a:cubicBezTo>
                    <a:cubicBezTo>
                      <a:pt x="2392" y="475"/>
                      <a:pt x="2179" y="298"/>
                      <a:pt x="2179" y="36"/>
                    </a:cubicBezTo>
                    <a:lnTo>
                      <a:pt x="21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1"/>
              <p:cNvSpPr/>
              <p:nvPr/>
            </p:nvSpPr>
            <p:spPr>
              <a:xfrm>
                <a:off x="5710068" y="2196342"/>
                <a:ext cx="154927" cy="142937"/>
              </a:xfrm>
              <a:custGeom>
                <a:rect b="b" l="l" r="r" t="t"/>
                <a:pathLst>
                  <a:path extrusionOk="0" h="4113" w="4458">
                    <a:moveTo>
                      <a:pt x="2208" y="669"/>
                    </a:moveTo>
                    <a:cubicBezTo>
                      <a:pt x="2309" y="669"/>
                      <a:pt x="2411" y="681"/>
                      <a:pt x="2512" y="706"/>
                    </a:cubicBezTo>
                    <a:cubicBezTo>
                      <a:pt x="3248" y="883"/>
                      <a:pt x="3715" y="1619"/>
                      <a:pt x="3538" y="2355"/>
                    </a:cubicBezTo>
                    <a:cubicBezTo>
                      <a:pt x="3386" y="2986"/>
                      <a:pt x="2823" y="3425"/>
                      <a:pt x="2219" y="3425"/>
                    </a:cubicBezTo>
                    <a:cubicBezTo>
                      <a:pt x="2119" y="3425"/>
                      <a:pt x="2018" y="3413"/>
                      <a:pt x="1918" y="3388"/>
                    </a:cubicBezTo>
                    <a:cubicBezTo>
                      <a:pt x="1182" y="3239"/>
                      <a:pt x="708" y="2475"/>
                      <a:pt x="885" y="1739"/>
                    </a:cubicBezTo>
                    <a:cubicBezTo>
                      <a:pt x="1037" y="1103"/>
                      <a:pt x="1604" y="669"/>
                      <a:pt x="2208" y="669"/>
                    </a:cubicBezTo>
                    <a:close/>
                    <a:moveTo>
                      <a:pt x="2228" y="1"/>
                    </a:moveTo>
                    <a:cubicBezTo>
                      <a:pt x="1302" y="1"/>
                      <a:pt x="466" y="655"/>
                      <a:pt x="241" y="1591"/>
                    </a:cubicBezTo>
                    <a:cubicBezTo>
                      <a:pt x="1" y="2708"/>
                      <a:pt x="680" y="3798"/>
                      <a:pt x="1741" y="4067"/>
                    </a:cubicBezTo>
                    <a:cubicBezTo>
                      <a:pt x="1885" y="4098"/>
                      <a:pt x="2030" y="4113"/>
                      <a:pt x="2173" y="4113"/>
                    </a:cubicBezTo>
                    <a:cubicBezTo>
                      <a:pt x="3106" y="4113"/>
                      <a:pt x="3962" y="3473"/>
                      <a:pt x="4189" y="2503"/>
                    </a:cubicBezTo>
                    <a:cubicBezTo>
                      <a:pt x="4458" y="1414"/>
                      <a:pt x="3750" y="289"/>
                      <a:pt x="2689" y="56"/>
                    </a:cubicBezTo>
                    <a:cubicBezTo>
                      <a:pt x="2534" y="19"/>
                      <a:pt x="2380" y="1"/>
                      <a:pt x="2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1"/>
              <p:cNvSpPr/>
              <p:nvPr/>
            </p:nvSpPr>
            <p:spPr>
              <a:xfrm>
                <a:off x="5724595" y="2209548"/>
                <a:ext cx="124935" cy="115830"/>
              </a:xfrm>
              <a:custGeom>
                <a:rect b="b" l="l" r="r" t="t"/>
                <a:pathLst>
                  <a:path extrusionOk="0" h="3333" w="3595">
                    <a:moveTo>
                      <a:pt x="1797" y="58"/>
                    </a:moveTo>
                    <a:cubicBezTo>
                      <a:pt x="1917" y="58"/>
                      <a:pt x="2031" y="86"/>
                      <a:pt x="2151" y="121"/>
                    </a:cubicBezTo>
                    <a:cubicBezTo>
                      <a:pt x="3007" y="298"/>
                      <a:pt x="3537" y="1182"/>
                      <a:pt x="3332" y="2031"/>
                    </a:cubicBezTo>
                    <a:cubicBezTo>
                      <a:pt x="3155" y="2739"/>
                      <a:pt x="2505" y="3269"/>
                      <a:pt x="1797" y="3269"/>
                    </a:cubicBezTo>
                    <a:cubicBezTo>
                      <a:pt x="1677" y="3269"/>
                      <a:pt x="1564" y="3241"/>
                      <a:pt x="1443" y="3213"/>
                    </a:cubicBezTo>
                    <a:cubicBezTo>
                      <a:pt x="587" y="3036"/>
                      <a:pt x="57" y="2180"/>
                      <a:pt x="262" y="1324"/>
                    </a:cubicBezTo>
                    <a:cubicBezTo>
                      <a:pt x="439" y="588"/>
                      <a:pt x="1090" y="58"/>
                      <a:pt x="1797" y="58"/>
                    </a:cubicBezTo>
                    <a:close/>
                    <a:moveTo>
                      <a:pt x="1797" y="1"/>
                    </a:moveTo>
                    <a:cubicBezTo>
                      <a:pt x="1061" y="1"/>
                      <a:pt x="382" y="560"/>
                      <a:pt x="205" y="1296"/>
                    </a:cubicBezTo>
                    <a:cubicBezTo>
                      <a:pt x="0" y="2180"/>
                      <a:pt x="559" y="3064"/>
                      <a:pt x="1443" y="3269"/>
                    </a:cubicBezTo>
                    <a:cubicBezTo>
                      <a:pt x="1564" y="3305"/>
                      <a:pt x="1677" y="3333"/>
                      <a:pt x="1797" y="3333"/>
                    </a:cubicBezTo>
                    <a:cubicBezTo>
                      <a:pt x="2533" y="3333"/>
                      <a:pt x="3212" y="2774"/>
                      <a:pt x="3389" y="2031"/>
                    </a:cubicBezTo>
                    <a:cubicBezTo>
                      <a:pt x="3594" y="1147"/>
                      <a:pt x="3035" y="263"/>
                      <a:pt x="2179" y="58"/>
                    </a:cubicBezTo>
                    <a:cubicBezTo>
                      <a:pt x="2031" y="29"/>
                      <a:pt x="1917" y="1"/>
                      <a:pt x="1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41"/>
            <p:cNvGrpSpPr/>
            <p:nvPr/>
          </p:nvGrpSpPr>
          <p:grpSpPr>
            <a:xfrm>
              <a:off x="7112761" y="1457153"/>
              <a:ext cx="1499343" cy="988678"/>
              <a:chOff x="5561570" y="3414250"/>
              <a:chExt cx="523477" cy="345197"/>
            </a:xfrm>
          </p:grpSpPr>
          <p:sp>
            <p:nvSpPr>
              <p:cNvPr id="930" name="Google Shape;930;p41"/>
              <p:cNvSpPr/>
              <p:nvPr/>
            </p:nvSpPr>
            <p:spPr>
              <a:xfrm>
                <a:off x="5561570" y="3414250"/>
                <a:ext cx="523477" cy="345197"/>
              </a:xfrm>
              <a:custGeom>
                <a:rect b="b" l="l" r="r" t="t"/>
                <a:pathLst>
                  <a:path extrusionOk="0" h="9933" w="15063">
                    <a:moveTo>
                      <a:pt x="178" y="0"/>
                    </a:moveTo>
                    <a:cubicBezTo>
                      <a:pt x="65" y="0"/>
                      <a:pt x="1" y="85"/>
                      <a:pt x="1" y="177"/>
                    </a:cubicBezTo>
                    <a:lnTo>
                      <a:pt x="1" y="9756"/>
                    </a:lnTo>
                    <a:cubicBezTo>
                      <a:pt x="1" y="9848"/>
                      <a:pt x="65" y="9933"/>
                      <a:pt x="178" y="9933"/>
                    </a:cubicBezTo>
                    <a:lnTo>
                      <a:pt x="14885" y="9933"/>
                    </a:lnTo>
                    <a:cubicBezTo>
                      <a:pt x="14977" y="9933"/>
                      <a:pt x="15062" y="9848"/>
                      <a:pt x="15062" y="9756"/>
                    </a:cubicBezTo>
                    <a:lnTo>
                      <a:pt x="15062" y="177"/>
                    </a:lnTo>
                    <a:cubicBezTo>
                      <a:pt x="15062" y="85"/>
                      <a:pt x="14977" y="0"/>
                      <a:pt x="148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1"/>
              <p:cNvSpPr/>
              <p:nvPr/>
            </p:nvSpPr>
            <p:spPr>
              <a:xfrm>
                <a:off x="5609772" y="3650742"/>
                <a:ext cx="118784" cy="8410"/>
              </a:xfrm>
              <a:custGeom>
                <a:rect b="b" l="l" r="r" t="t"/>
                <a:pathLst>
                  <a:path extrusionOk="0" h="242" w="3418">
                    <a:moveTo>
                      <a:pt x="1" y="1"/>
                    </a:moveTo>
                    <a:lnTo>
                      <a:pt x="1" y="241"/>
                    </a:lnTo>
                    <a:lnTo>
                      <a:pt x="3417" y="241"/>
                    </a:lnTo>
                    <a:lnTo>
                      <a:pt x="34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1"/>
              <p:cNvSpPr/>
              <p:nvPr/>
            </p:nvSpPr>
            <p:spPr>
              <a:xfrm>
                <a:off x="5748192" y="3650742"/>
                <a:ext cx="47958" cy="8410"/>
              </a:xfrm>
              <a:custGeom>
                <a:rect b="b" l="l" r="r" t="t"/>
                <a:pathLst>
                  <a:path extrusionOk="0" h="242" w="1380">
                    <a:moveTo>
                      <a:pt x="0" y="1"/>
                    </a:moveTo>
                    <a:lnTo>
                      <a:pt x="0" y="241"/>
                    </a:lnTo>
                    <a:lnTo>
                      <a:pt x="1380" y="241"/>
                    </a:lnTo>
                    <a:lnTo>
                      <a:pt x="13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1"/>
              <p:cNvSpPr/>
              <p:nvPr/>
            </p:nvSpPr>
            <p:spPr>
              <a:xfrm>
                <a:off x="5808419" y="3650742"/>
                <a:ext cx="30756" cy="8410"/>
              </a:xfrm>
              <a:custGeom>
                <a:rect b="b" l="l" r="r" t="t"/>
                <a:pathLst>
                  <a:path extrusionOk="0" h="242" w="885">
                    <a:moveTo>
                      <a:pt x="1" y="1"/>
                    </a:moveTo>
                    <a:lnTo>
                      <a:pt x="1" y="241"/>
                    </a:lnTo>
                    <a:lnTo>
                      <a:pt x="885" y="241"/>
                    </a:lnTo>
                    <a:lnTo>
                      <a:pt x="8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1"/>
              <p:cNvSpPr/>
              <p:nvPr/>
            </p:nvSpPr>
            <p:spPr>
              <a:xfrm>
                <a:off x="5848488" y="3650742"/>
                <a:ext cx="12337" cy="8410"/>
              </a:xfrm>
              <a:custGeom>
                <a:rect b="b" l="l" r="r" t="t"/>
                <a:pathLst>
                  <a:path extrusionOk="0" h="242" w="355">
                    <a:moveTo>
                      <a:pt x="1" y="1"/>
                    </a:moveTo>
                    <a:lnTo>
                      <a:pt x="1" y="241"/>
                    </a:lnTo>
                    <a:lnTo>
                      <a:pt x="354" y="241"/>
                    </a:lnTo>
                    <a:lnTo>
                      <a:pt x="3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1"/>
              <p:cNvSpPr/>
              <p:nvPr/>
            </p:nvSpPr>
            <p:spPr>
              <a:xfrm>
                <a:off x="5878237" y="3650742"/>
                <a:ext cx="126916" cy="8410"/>
              </a:xfrm>
              <a:custGeom>
                <a:rect b="b" l="l" r="r" t="t"/>
                <a:pathLst>
                  <a:path extrusionOk="0" h="242" w="3652">
                    <a:moveTo>
                      <a:pt x="1" y="1"/>
                    </a:moveTo>
                    <a:lnTo>
                      <a:pt x="1" y="241"/>
                    </a:lnTo>
                    <a:lnTo>
                      <a:pt x="3651" y="241"/>
                    </a:lnTo>
                    <a:lnTo>
                      <a:pt x="36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1"/>
              <p:cNvSpPr/>
              <p:nvPr/>
            </p:nvSpPr>
            <p:spPr>
              <a:xfrm>
                <a:off x="5712293" y="3620021"/>
                <a:ext cx="135257" cy="9383"/>
              </a:xfrm>
              <a:custGeom>
                <a:rect b="b" l="l" r="r" t="t"/>
                <a:pathLst>
                  <a:path extrusionOk="0" h="270" w="3892">
                    <a:moveTo>
                      <a:pt x="1" y="1"/>
                    </a:moveTo>
                    <a:lnTo>
                      <a:pt x="1" y="269"/>
                    </a:lnTo>
                    <a:lnTo>
                      <a:pt x="3891" y="269"/>
                    </a:lnTo>
                    <a:lnTo>
                      <a:pt x="38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1"/>
              <p:cNvSpPr/>
              <p:nvPr/>
            </p:nvSpPr>
            <p:spPr>
              <a:xfrm>
                <a:off x="5869896" y="3623218"/>
                <a:ext cx="14527" cy="9140"/>
              </a:xfrm>
              <a:custGeom>
                <a:rect b="b" l="l" r="r" t="t"/>
                <a:pathLst>
                  <a:path extrusionOk="0" h="263" w="418">
                    <a:moveTo>
                      <a:pt x="0" y="1"/>
                    </a:moveTo>
                    <a:lnTo>
                      <a:pt x="0" y="262"/>
                    </a:lnTo>
                    <a:lnTo>
                      <a:pt x="418" y="262"/>
                    </a:lnTo>
                    <a:lnTo>
                      <a:pt x="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1"/>
              <p:cNvSpPr/>
              <p:nvPr/>
            </p:nvSpPr>
            <p:spPr>
              <a:xfrm>
                <a:off x="5912920" y="3623218"/>
                <a:ext cx="67628" cy="9140"/>
              </a:xfrm>
              <a:custGeom>
                <a:rect b="b" l="l" r="r" t="t"/>
                <a:pathLst>
                  <a:path extrusionOk="0" h="263" w="1946">
                    <a:moveTo>
                      <a:pt x="0" y="1"/>
                    </a:moveTo>
                    <a:lnTo>
                      <a:pt x="0" y="262"/>
                    </a:lnTo>
                    <a:lnTo>
                      <a:pt x="1946" y="262"/>
                    </a:lnTo>
                    <a:lnTo>
                      <a:pt x="19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1"/>
              <p:cNvSpPr/>
              <p:nvPr/>
            </p:nvSpPr>
            <p:spPr>
              <a:xfrm>
                <a:off x="6002165" y="3623218"/>
                <a:ext cx="39861" cy="9140"/>
              </a:xfrm>
              <a:custGeom>
                <a:rect b="b" l="l" r="r" t="t"/>
                <a:pathLst>
                  <a:path extrusionOk="0" h="263" w="1147">
                    <a:moveTo>
                      <a:pt x="0" y="1"/>
                    </a:moveTo>
                    <a:lnTo>
                      <a:pt x="0" y="262"/>
                    </a:lnTo>
                    <a:lnTo>
                      <a:pt x="1146" y="262"/>
                    </a:lnTo>
                    <a:lnTo>
                      <a:pt x="1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1"/>
              <p:cNvSpPr/>
              <p:nvPr/>
            </p:nvSpPr>
            <p:spPr>
              <a:xfrm>
                <a:off x="5673196" y="3592497"/>
                <a:ext cx="55361" cy="9140"/>
              </a:xfrm>
              <a:custGeom>
                <a:rect b="b" l="l" r="r" t="t"/>
                <a:pathLst>
                  <a:path extrusionOk="0" h="263" w="1593">
                    <a:moveTo>
                      <a:pt x="1" y="0"/>
                    </a:moveTo>
                    <a:lnTo>
                      <a:pt x="1" y="262"/>
                    </a:lnTo>
                    <a:lnTo>
                      <a:pt x="1592" y="262"/>
                    </a:lnTo>
                    <a:lnTo>
                      <a:pt x="15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1"/>
              <p:cNvSpPr/>
              <p:nvPr/>
            </p:nvSpPr>
            <p:spPr>
              <a:xfrm>
                <a:off x="5748192" y="3592497"/>
                <a:ext cx="47958" cy="9140"/>
              </a:xfrm>
              <a:custGeom>
                <a:rect b="b" l="l" r="r" t="t"/>
                <a:pathLst>
                  <a:path extrusionOk="0" h="263" w="1380">
                    <a:moveTo>
                      <a:pt x="0" y="0"/>
                    </a:moveTo>
                    <a:lnTo>
                      <a:pt x="0" y="262"/>
                    </a:lnTo>
                    <a:lnTo>
                      <a:pt x="1380" y="262"/>
                    </a:lnTo>
                    <a:lnTo>
                      <a:pt x="13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1"/>
              <p:cNvSpPr/>
              <p:nvPr/>
            </p:nvSpPr>
            <p:spPr>
              <a:xfrm>
                <a:off x="5808419" y="3592497"/>
                <a:ext cx="30756" cy="9140"/>
              </a:xfrm>
              <a:custGeom>
                <a:rect b="b" l="l" r="r" t="t"/>
                <a:pathLst>
                  <a:path extrusionOk="0" h="263" w="885">
                    <a:moveTo>
                      <a:pt x="1" y="0"/>
                    </a:moveTo>
                    <a:lnTo>
                      <a:pt x="1" y="262"/>
                    </a:lnTo>
                    <a:lnTo>
                      <a:pt x="885" y="262"/>
                    </a:lnTo>
                    <a:lnTo>
                      <a:pt x="8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1"/>
              <p:cNvSpPr/>
              <p:nvPr/>
            </p:nvSpPr>
            <p:spPr>
              <a:xfrm>
                <a:off x="5848488" y="3592497"/>
                <a:ext cx="12337" cy="9140"/>
              </a:xfrm>
              <a:custGeom>
                <a:rect b="b" l="l" r="r" t="t"/>
                <a:pathLst>
                  <a:path extrusionOk="0" h="263" w="355">
                    <a:moveTo>
                      <a:pt x="1" y="0"/>
                    </a:moveTo>
                    <a:lnTo>
                      <a:pt x="1" y="262"/>
                    </a:lnTo>
                    <a:lnTo>
                      <a:pt x="354" y="262"/>
                    </a:lnTo>
                    <a:lnTo>
                      <a:pt x="3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1"/>
              <p:cNvSpPr/>
              <p:nvPr/>
            </p:nvSpPr>
            <p:spPr>
              <a:xfrm>
                <a:off x="5878237" y="3592497"/>
                <a:ext cx="126916" cy="9140"/>
              </a:xfrm>
              <a:custGeom>
                <a:rect b="b" l="l" r="r" t="t"/>
                <a:pathLst>
                  <a:path extrusionOk="0" h="263" w="3652">
                    <a:moveTo>
                      <a:pt x="1" y="0"/>
                    </a:moveTo>
                    <a:lnTo>
                      <a:pt x="1" y="262"/>
                    </a:lnTo>
                    <a:lnTo>
                      <a:pt x="3651" y="262"/>
                    </a:lnTo>
                    <a:lnTo>
                      <a:pt x="36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1"/>
              <p:cNvSpPr/>
              <p:nvPr/>
            </p:nvSpPr>
            <p:spPr>
              <a:xfrm>
                <a:off x="5609772" y="3565946"/>
                <a:ext cx="77985" cy="9140"/>
              </a:xfrm>
              <a:custGeom>
                <a:rect b="b" l="l" r="r" t="t"/>
                <a:pathLst>
                  <a:path extrusionOk="0" h="263" w="2244">
                    <a:moveTo>
                      <a:pt x="1" y="0"/>
                    </a:moveTo>
                    <a:lnTo>
                      <a:pt x="1" y="262"/>
                    </a:lnTo>
                    <a:lnTo>
                      <a:pt x="2243" y="262"/>
                    </a:lnTo>
                    <a:lnTo>
                      <a:pt x="22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1"/>
              <p:cNvSpPr/>
              <p:nvPr/>
            </p:nvSpPr>
            <p:spPr>
              <a:xfrm>
                <a:off x="5712293" y="3565946"/>
                <a:ext cx="111660" cy="9140"/>
              </a:xfrm>
              <a:custGeom>
                <a:rect b="b" l="l" r="r" t="t"/>
                <a:pathLst>
                  <a:path extrusionOk="0" h="263" w="3213">
                    <a:moveTo>
                      <a:pt x="1" y="0"/>
                    </a:moveTo>
                    <a:lnTo>
                      <a:pt x="1" y="262"/>
                    </a:lnTo>
                    <a:lnTo>
                      <a:pt x="3212" y="262"/>
                    </a:lnTo>
                    <a:lnTo>
                      <a:pt x="32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1"/>
              <p:cNvSpPr/>
              <p:nvPr/>
            </p:nvSpPr>
            <p:spPr>
              <a:xfrm>
                <a:off x="5853667" y="3565946"/>
                <a:ext cx="12302" cy="9140"/>
              </a:xfrm>
              <a:custGeom>
                <a:rect b="b" l="l" r="r" t="t"/>
                <a:pathLst>
                  <a:path extrusionOk="0" h="263" w="354">
                    <a:moveTo>
                      <a:pt x="0" y="0"/>
                    </a:moveTo>
                    <a:lnTo>
                      <a:pt x="0" y="262"/>
                    </a:lnTo>
                    <a:lnTo>
                      <a:pt x="354" y="262"/>
                    </a:lnTo>
                    <a:lnTo>
                      <a:pt x="3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1"/>
              <p:cNvSpPr/>
              <p:nvPr/>
            </p:nvSpPr>
            <p:spPr>
              <a:xfrm>
                <a:off x="5886369" y="3565946"/>
                <a:ext cx="94179" cy="9140"/>
              </a:xfrm>
              <a:custGeom>
                <a:rect b="b" l="l" r="r" t="t"/>
                <a:pathLst>
                  <a:path extrusionOk="0" h="263" w="2710">
                    <a:moveTo>
                      <a:pt x="0" y="0"/>
                    </a:moveTo>
                    <a:lnTo>
                      <a:pt x="0" y="262"/>
                    </a:lnTo>
                    <a:lnTo>
                      <a:pt x="2710" y="262"/>
                    </a:lnTo>
                    <a:lnTo>
                      <a:pt x="27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1"/>
              <p:cNvSpPr/>
              <p:nvPr/>
            </p:nvSpPr>
            <p:spPr>
              <a:xfrm>
                <a:off x="5994033" y="3565946"/>
                <a:ext cx="27593" cy="10113"/>
              </a:xfrm>
              <a:custGeom>
                <a:rect b="b" l="l" r="r" t="t"/>
                <a:pathLst>
                  <a:path extrusionOk="0" h="291" w="794">
                    <a:moveTo>
                      <a:pt x="1" y="0"/>
                    </a:moveTo>
                    <a:lnTo>
                      <a:pt x="1" y="262"/>
                    </a:lnTo>
                    <a:lnTo>
                      <a:pt x="765" y="290"/>
                    </a:lnTo>
                    <a:lnTo>
                      <a:pt x="793" y="29"/>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1"/>
              <p:cNvSpPr/>
              <p:nvPr/>
            </p:nvSpPr>
            <p:spPr>
              <a:xfrm>
                <a:off x="6069759" y="3527822"/>
                <a:ext cx="1008" cy="16507"/>
              </a:xfrm>
              <a:custGeom>
                <a:rect b="b" l="l" r="r" t="t"/>
                <a:pathLst>
                  <a:path extrusionOk="0" h="475" w="29">
                    <a:moveTo>
                      <a:pt x="1" y="1"/>
                    </a:moveTo>
                    <a:lnTo>
                      <a:pt x="1" y="475"/>
                    </a:lnTo>
                    <a:lnTo>
                      <a:pt x="29" y="475"/>
                    </a:lnTo>
                    <a:lnTo>
                      <a:pt x="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1"/>
              <p:cNvSpPr/>
              <p:nvPr/>
            </p:nvSpPr>
            <p:spPr>
              <a:xfrm>
                <a:off x="6069759" y="3480871"/>
                <a:ext cx="1008" cy="33710"/>
              </a:xfrm>
              <a:custGeom>
                <a:rect b="b" l="l" r="r" t="t"/>
                <a:pathLst>
                  <a:path extrusionOk="0" h="970" w="29">
                    <a:moveTo>
                      <a:pt x="1" y="1"/>
                    </a:moveTo>
                    <a:lnTo>
                      <a:pt x="1" y="970"/>
                    </a:lnTo>
                    <a:lnTo>
                      <a:pt x="29" y="970"/>
                    </a:lnTo>
                    <a:lnTo>
                      <a:pt x="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 name="Google Shape;952;p41"/>
            <p:cNvSpPr/>
            <p:nvPr/>
          </p:nvSpPr>
          <p:spPr>
            <a:xfrm>
              <a:off x="5912220" y="3661765"/>
              <a:ext cx="710598" cy="111380"/>
            </a:xfrm>
            <a:custGeom>
              <a:rect b="b" l="l" r="r" t="t"/>
              <a:pathLst>
                <a:path extrusionOk="0" h="1119" w="7139">
                  <a:moveTo>
                    <a:pt x="149" y="0"/>
                  </a:moveTo>
                  <a:cubicBezTo>
                    <a:pt x="64" y="0"/>
                    <a:pt x="0" y="57"/>
                    <a:pt x="0" y="149"/>
                  </a:cubicBezTo>
                  <a:lnTo>
                    <a:pt x="0" y="1005"/>
                  </a:lnTo>
                  <a:cubicBezTo>
                    <a:pt x="0" y="1061"/>
                    <a:pt x="64" y="1118"/>
                    <a:pt x="149" y="1118"/>
                  </a:cubicBezTo>
                  <a:lnTo>
                    <a:pt x="6990" y="1118"/>
                  </a:lnTo>
                  <a:cubicBezTo>
                    <a:pt x="7075" y="1118"/>
                    <a:pt x="7138" y="1061"/>
                    <a:pt x="7138" y="1005"/>
                  </a:cubicBezTo>
                  <a:lnTo>
                    <a:pt x="7138" y="149"/>
                  </a:lnTo>
                  <a:cubicBezTo>
                    <a:pt x="7138" y="85"/>
                    <a:pt x="7075" y="0"/>
                    <a:pt x="69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1"/>
            <p:cNvSpPr/>
            <p:nvPr/>
          </p:nvSpPr>
          <p:spPr>
            <a:xfrm>
              <a:off x="5912220" y="3717405"/>
              <a:ext cx="710598" cy="422526"/>
            </a:xfrm>
            <a:custGeom>
              <a:rect b="b" l="l" r="r" t="t"/>
              <a:pathLst>
                <a:path extrusionOk="0" h="4245" w="7139">
                  <a:moveTo>
                    <a:pt x="0" y="0"/>
                  </a:moveTo>
                  <a:lnTo>
                    <a:pt x="0" y="4245"/>
                  </a:lnTo>
                  <a:lnTo>
                    <a:pt x="7138" y="4245"/>
                  </a:lnTo>
                  <a:lnTo>
                    <a:pt x="71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1"/>
            <p:cNvSpPr/>
            <p:nvPr/>
          </p:nvSpPr>
          <p:spPr>
            <a:xfrm>
              <a:off x="6056551" y="3773045"/>
              <a:ext cx="413479" cy="12044"/>
            </a:xfrm>
            <a:custGeom>
              <a:rect b="b" l="l" r="r" t="t"/>
              <a:pathLst>
                <a:path extrusionOk="0" h="121" w="4154">
                  <a:moveTo>
                    <a:pt x="57" y="0"/>
                  </a:moveTo>
                  <a:cubicBezTo>
                    <a:pt x="29" y="0"/>
                    <a:pt x="1" y="28"/>
                    <a:pt x="1" y="64"/>
                  </a:cubicBezTo>
                  <a:cubicBezTo>
                    <a:pt x="1" y="92"/>
                    <a:pt x="29" y="120"/>
                    <a:pt x="57" y="120"/>
                  </a:cubicBezTo>
                  <a:lnTo>
                    <a:pt x="4097" y="120"/>
                  </a:lnTo>
                  <a:cubicBezTo>
                    <a:pt x="4125" y="120"/>
                    <a:pt x="4153" y="92"/>
                    <a:pt x="4153" y="64"/>
                  </a:cubicBezTo>
                  <a:cubicBezTo>
                    <a:pt x="4153" y="28"/>
                    <a:pt x="4125" y="0"/>
                    <a:pt x="4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1"/>
            <p:cNvSpPr/>
            <p:nvPr/>
          </p:nvSpPr>
          <p:spPr>
            <a:xfrm>
              <a:off x="6056551" y="3834956"/>
              <a:ext cx="413479" cy="11347"/>
            </a:xfrm>
            <a:custGeom>
              <a:rect b="b" l="l" r="r" t="t"/>
              <a:pathLst>
                <a:path extrusionOk="0" h="114" w="4154">
                  <a:moveTo>
                    <a:pt x="57" y="1"/>
                  </a:moveTo>
                  <a:cubicBezTo>
                    <a:pt x="29" y="1"/>
                    <a:pt x="1" y="1"/>
                    <a:pt x="1" y="57"/>
                  </a:cubicBezTo>
                  <a:cubicBezTo>
                    <a:pt x="1" y="85"/>
                    <a:pt x="29" y="114"/>
                    <a:pt x="57" y="114"/>
                  </a:cubicBezTo>
                  <a:lnTo>
                    <a:pt x="4097" y="114"/>
                  </a:lnTo>
                  <a:cubicBezTo>
                    <a:pt x="4125" y="114"/>
                    <a:pt x="4153" y="85"/>
                    <a:pt x="4153" y="57"/>
                  </a:cubicBezTo>
                  <a:cubicBezTo>
                    <a:pt x="4153" y="1"/>
                    <a:pt x="4125" y="1"/>
                    <a:pt x="4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1"/>
            <p:cNvSpPr/>
            <p:nvPr/>
          </p:nvSpPr>
          <p:spPr>
            <a:xfrm>
              <a:off x="6056551" y="3893384"/>
              <a:ext cx="413479" cy="12143"/>
            </a:xfrm>
            <a:custGeom>
              <a:rect b="b" l="l" r="r" t="t"/>
              <a:pathLst>
                <a:path extrusionOk="0" h="122" w="4154">
                  <a:moveTo>
                    <a:pt x="57" y="1"/>
                  </a:moveTo>
                  <a:cubicBezTo>
                    <a:pt x="29" y="1"/>
                    <a:pt x="1" y="29"/>
                    <a:pt x="1" y="57"/>
                  </a:cubicBezTo>
                  <a:cubicBezTo>
                    <a:pt x="1" y="93"/>
                    <a:pt x="29" y="121"/>
                    <a:pt x="57" y="121"/>
                  </a:cubicBezTo>
                  <a:lnTo>
                    <a:pt x="4097" y="121"/>
                  </a:lnTo>
                  <a:cubicBezTo>
                    <a:pt x="4125" y="121"/>
                    <a:pt x="4153" y="93"/>
                    <a:pt x="4153" y="57"/>
                  </a:cubicBezTo>
                  <a:cubicBezTo>
                    <a:pt x="4153" y="29"/>
                    <a:pt x="4125" y="1"/>
                    <a:pt x="4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1"/>
            <p:cNvSpPr/>
            <p:nvPr/>
          </p:nvSpPr>
          <p:spPr>
            <a:xfrm>
              <a:off x="6056551" y="3951811"/>
              <a:ext cx="413479" cy="12143"/>
            </a:xfrm>
            <a:custGeom>
              <a:rect b="b" l="l" r="r" t="t"/>
              <a:pathLst>
                <a:path extrusionOk="0" h="122" w="4154">
                  <a:moveTo>
                    <a:pt x="57" y="1"/>
                  </a:moveTo>
                  <a:cubicBezTo>
                    <a:pt x="29" y="1"/>
                    <a:pt x="1" y="36"/>
                    <a:pt x="1" y="65"/>
                  </a:cubicBezTo>
                  <a:cubicBezTo>
                    <a:pt x="1" y="93"/>
                    <a:pt x="29" y="121"/>
                    <a:pt x="57" y="121"/>
                  </a:cubicBezTo>
                  <a:lnTo>
                    <a:pt x="4097" y="121"/>
                  </a:lnTo>
                  <a:cubicBezTo>
                    <a:pt x="4125" y="121"/>
                    <a:pt x="4153" y="93"/>
                    <a:pt x="4153" y="65"/>
                  </a:cubicBezTo>
                  <a:cubicBezTo>
                    <a:pt x="4153" y="36"/>
                    <a:pt x="4125" y="1"/>
                    <a:pt x="4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1"/>
            <p:cNvSpPr/>
            <p:nvPr/>
          </p:nvSpPr>
          <p:spPr>
            <a:xfrm>
              <a:off x="5971346" y="3748560"/>
              <a:ext cx="52954" cy="62608"/>
            </a:xfrm>
            <a:custGeom>
              <a:rect b="b" l="l" r="r" t="t"/>
              <a:pathLst>
                <a:path extrusionOk="0" h="629" w="532">
                  <a:moveTo>
                    <a:pt x="61" y="1"/>
                  </a:moveTo>
                  <a:cubicBezTo>
                    <a:pt x="43" y="1"/>
                    <a:pt x="29" y="21"/>
                    <a:pt x="29" y="41"/>
                  </a:cubicBezTo>
                  <a:cubicBezTo>
                    <a:pt x="1" y="41"/>
                    <a:pt x="1" y="97"/>
                    <a:pt x="29" y="97"/>
                  </a:cubicBezTo>
                  <a:lnTo>
                    <a:pt x="326" y="310"/>
                  </a:lnTo>
                  <a:lnTo>
                    <a:pt x="29" y="543"/>
                  </a:lnTo>
                  <a:cubicBezTo>
                    <a:pt x="1" y="543"/>
                    <a:pt x="1" y="600"/>
                    <a:pt x="29" y="628"/>
                  </a:cubicBezTo>
                  <a:lnTo>
                    <a:pt x="85" y="628"/>
                  </a:lnTo>
                  <a:lnTo>
                    <a:pt x="531" y="310"/>
                  </a:lnTo>
                  <a:lnTo>
                    <a:pt x="85" y="13"/>
                  </a:lnTo>
                  <a:cubicBezTo>
                    <a:pt x="77" y="4"/>
                    <a:pt x="69" y="1"/>
                    <a:pt x="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 name="Google Shape;959;p41"/>
            <p:cNvGrpSpPr/>
            <p:nvPr/>
          </p:nvGrpSpPr>
          <p:grpSpPr>
            <a:xfrm>
              <a:off x="6352280" y="2402410"/>
              <a:ext cx="2259826" cy="2201617"/>
              <a:chOff x="5193782" y="4186768"/>
              <a:chExt cx="788990" cy="768694"/>
            </a:xfrm>
          </p:grpSpPr>
          <p:sp>
            <p:nvSpPr>
              <p:cNvPr id="960" name="Google Shape;960;p41"/>
              <p:cNvSpPr/>
              <p:nvPr/>
            </p:nvSpPr>
            <p:spPr>
              <a:xfrm>
                <a:off x="5229682" y="4210087"/>
                <a:ext cx="156873" cy="113224"/>
              </a:xfrm>
              <a:custGeom>
                <a:rect b="b" l="l" r="r" t="t"/>
                <a:pathLst>
                  <a:path extrusionOk="0" h="3258" w="4514">
                    <a:moveTo>
                      <a:pt x="3851" y="2390"/>
                    </a:moveTo>
                    <a:cubicBezTo>
                      <a:pt x="3886" y="2390"/>
                      <a:pt x="3923" y="2400"/>
                      <a:pt x="3955" y="2420"/>
                    </a:cubicBezTo>
                    <a:cubicBezTo>
                      <a:pt x="3983" y="2448"/>
                      <a:pt x="4012" y="2476"/>
                      <a:pt x="4012" y="2512"/>
                    </a:cubicBezTo>
                    <a:lnTo>
                      <a:pt x="4040" y="2512"/>
                    </a:lnTo>
                    <a:lnTo>
                      <a:pt x="4040" y="2540"/>
                    </a:lnTo>
                    <a:cubicBezTo>
                      <a:pt x="4040" y="2540"/>
                      <a:pt x="4040" y="2568"/>
                      <a:pt x="4068" y="2568"/>
                    </a:cubicBezTo>
                    <a:cubicBezTo>
                      <a:pt x="4097" y="2653"/>
                      <a:pt x="4012" y="2773"/>
                      <a:pt x="3920" y="2830"/>
                    </a:cubicBezTo>
                    <a:cubicBezTo>
                      <a:pt x="3863" y="2830"/>
                      <a:pt x="3807" y="2830"/>
                      <a:pt x="3743" y="2802"/>
                    </a:cubicBezTo>
                    <a:cubicBezTo>
                      <a:pt x="3724" y="2783"/>
                      <a:pt x="3705" y="2764"/>
                      <a:pt x="3686" y="2745"/>
                    </a:cubicBezTo>
                    <a:lnTo>
                      <a:pt x="3686" y="2745"/>
                    </a:lnTo>
                    <a:cubicBezTo>
                      <a:pt x="3630" y="2653"/>
                      <a:pt x="3630" y="2540"/>
                      <a:pt x="3686" y="2476"/>
                    </a:cubicBezTo>
                    <a:cubicBezTo>
                      <a:pt x="3723" y="2421"/>
                      <a:pt x="3786" y="2390"/>
                      <a:pt x="3851" y="2390"/>
                    </a:cubicBezTo>
                    <a:close/>
                    <a:moveTo>
                      <a:pt x="383" y="0"/>
                    </a:moveTo>
                    <a:lnTo>
                      <a:pt x="1" y="651"/>
                    </a:lnTo>
                    <a:lnTo>
                      <a:pt x="3184" y="2688"/>
                    </a:lnTo>
                    <a:cubicBezTo>
                      <a:pt x="3212" y="2830"/>
                      <a:pt x="3333" y="3070"/>
                      <a:pt x="3481" y="3155"/>
                    </a:cubicBezTo>
                    <a:cubicBezTo>
                      <a:pt x="3593" y="3225"/>
                      <a:pt x="3721" y="3258"/>
                      <a:pt x="3841" y="3258"/>
                    </a:cubicBezTo>
                    <a:cubicBezTo>
                      <a:pt x="3880" y="3258"/>
                      <a:pt x="3919" y="3254"/>
                      <a:pt x="3955" y="3247"/>
                    </a:cubicBezTo>
                    <a:cubicBezTo>
                      <a:pt x="4132" y="3219"/>
                      <a:pt x="4309" y="3099"/>
                      <a:pt x="4394" y="2922"/>
                    </a:cubicBezTo>
                    <a:cubicBezTo>
                      <a:pt x="4486" y="2773"/>
                      <a:pt x="4514" y="2596"/>
                      <a:pt x="4486" y="2420"/>
                    </a:cubicBezTo>
                    <a:cubicBezTo>
                      <a:pt x="4450" y="2243"/>
                      <a:pt x="4337" y="2094"/>
                      <a:pt x="4189" y="2009"/>
                    </a:cubicBezTo>
                    <a:cubicBezTo>
                      <a:pt x="4095" y="1969"/>
                      <a:pt x="3989" y="1920"/>
                      <a:pt x="3866" y="1920"/>
                    </a:cubicBezTo>
                    <a:cubicBezTo>
                      <a:pt x="3794" y="1920"/>
                      <a:pt x="3716" y="1937"/>
                      <a:pt x="3630" y="1981"/>
                    </a:cubicBezTo>
                    <a:lnTo>
                      <a:pt x="3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1"/>
              <p:cNvSpPr/>
              <p:nvPr/>
            </p:nvSpPr>
            <p:spPr>
              <a:xfrm>
                <a:off x="5233852" y="4225552"/>
                <a:ext cx="115830" cy="71833"/>
              </a:xfrm>
              <a:custGeom>
                <a:rect b="b" l="l" r="r" t="t"/>
                <a:pathLst>
                  <a:path extrusionOk="0" h="2067" w="3333">
                    <a:moveTo>
                      <a:pt x="1" y="1"/>
                    </a:moveTo>
                    <a:lnTo>
                      <a:pt x="1" y="57"/>
                    </a:lnTo>
                    <a:lnTo>
                      <a:pt x="3269" y="2067"/>
                    </a:lnTo>
                    <a:cubicBezTo>
                      <a:pt x="3305" y="2067"/>
                      <a:pt x="3305" y="2067"/>
                      <a:pt x="3305" y="2031"/>
                    </a:cubicBezTo>
                    <a:cubicBezTo>
                      <a:pt x="3333" y="2031"/>
                      <a:pt x="3305" y="2003"/>
                      <a:pt x="3305" y="2003"/>
                    </a:cubicBezTo>
                    <a:lnTo>
                      <a:pt x="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1"/>
              <p:cNvSpPr/>
              <p:nvPr/>
            </p:nvSpPr>
            <p:spPr>
              <a:xfrm>
                <a:off x="5238057" y="4218428"/>
                <a:ext cx="116803" cy="71590"/>
              </a:xfrm>
              <a:custGeom>
                <a:rect b="b" l="l" r="r" t="t"/>
                <a:pathLst>
                  <a:path extrusionOk="0" h="2060" w="3361">
                    <a:moveTo>
                      <a:pt x="28" y="1"/>
                    </a:moveTo>
                    <a:cubicBezTo>
                      <a:pt x="0" y="29"/>
                      <a:pt x="0" y="29"/>
                      <a:pt x="28" y="57"/>
                    </a:cubicBezTo>
                    <a:lnTo>
                      <a:pt x="3297" y="2059"/>
                    </a:lnTo>
                    <a:lnTo>
                      <a:pt x="3325" y="2059"/>
                    </a:lnTo>
                    <a:cubicBezTo>
                      <a:pt x="3360" y="2031"/>
                      <a:pt x="3325" y="2031"/>
                      <a:pt x="3325" y="2003"/>
                    </a:cubicBezTo>
                    <a:lnTo>
                      <a:pt x="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1"/>
              <p:cNvSpPr/>
              <p:nvPr/>
            </p:nvSpPr>
            <p:spPr>
              <a:xfrm>
                <a:off x="5193782" y="4186768"/>
                <a:ext cx="66655" cy="62798"/>
              </a:xfrm>
              <a:custGeom>
                <a:rect b="b" l="l" r="r" t="t"/>
                <a:pathLst>
                  <a:path extrusionOk="0" h="1807" w="1918">
                    <a:moveTo>
                      <a:pt x="874" y="0"/>
                    </a:moveTo>
                    <a:cubicBezTo>
                      <a:pt x="627" y="0"/>
                      <a:pt x="387" y="105"/>
                      <a:pt x="213" y="317"/>
                    </a:cubicBezTo>
                    <a:lnTo>
                      <a:pt x="121" y="438"/>
                    </a:lnTo>
                    <a:lnTo>
                      <a:pt x="920" y="558"/>
                    </a:lnTo>
                    <a:lnTo>
                      <a:pt x="828" y="1202"/>
                    </a:lnTo>
                    <a:lnTo>
                      <a:pt x="1" y="1060"/>
                    </a:lnTo>
                    <a:lnTo>
                      <a:pt x="36" y="1202"/>
                    </a:lnTo>
                    <a:cubicBezTo>
                      <a:pt x="121" y="1379"/>
                      <a:pt x="241" y="1555"/>
                      <a:pt x="418" y="1676"/>
                    </a:cubicBezTo>
                    <a:cubicBezTo>
                      <a:pt x="575" y="1768"/>
                      <a:pt x="733" y="1806"/>
                      <a:pt x="903" y="1806"/>
                    </a:cubicBezTo>
                    <a:cubicBezTo>
                      <a:pt x="955" y="1806"/>
                      <a:pt x="1007" y="1803"/>
                      <a:pt x="1062" y="1796"/>
                    </a:cubicBezTo>
                    <a:cubicBezTo>
                      <a:pt x="1062" y="1796"/>
                      <a:pt x="1097" y="1796"/>
                      <a:pt x="1097" y="1768"/>
                    </a:cubicBezTo>
                    <a:cubicBezTo>
                      <a:pt x="1331" y="1704"/>
                      <a:pt x="1536" y="1591"/>
                      <a:pt x="1656" y="1379"/>
                    </a:cubicBezTo>
                    <a:cubicBezTo>
                      <a:pt x="1918" y="940"/>
                      <a:pt x="1769" y="381"/>
                      <a:pt x="1359" y="141"/>
                    </a:cubicBezTo>
                    <a:cubicBezTo>
                      <a:pt x="1206" y="47"/>
                      <a:pt x="1038" y="0"/>
                      <a:pt x="8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1"/>
              <p:cNvSpPr/>
              <p:nvPr/>
            </p:nvSpPr>
            <p:spPr>
              <a:xfrm>
                <a:off x="5343532" y="4283832"/>
                <a:ext cx="37880" cy="34961"/>
              </a:xfrm>
              <a:custGeom>
                <a:rect b="b" l="l" r="r" t="t"/>
                <a:pathLst>
                  <a:path extrusionOk="0" h="1006" w="1090">
                    <a:moveTo>
                      <a:pt x="587" y="64"/>
                    </a:moveTo>
                    <a:cubicBezTo>
                      <a:pt x="707" y="64"/>
                      <a:pt x="856" y="121"/>
                      <a:pt x="941" y="241"/>
                    </a:cubicBezTo>
                    <a:cubicBezTo>
                      <a:pt x="998" y="326"/>
                      <a:pt x="1033" y="446"/>
                      <a:pt x="998" y="566"/>
                    </a:cubicBezTo>
                    <a:cubicBezTo>
                      <a:pt x="998" y="680"/>
                      <a:pt x="941" y="800"/>
                      <a:pt x="821" y="856"/>
                    </a:cubicBezTo>
                    <a:cubicBezTo>
                      <a:pt x="764" y="920"/>
                      <a:pt x="679" y="948"/>
                      <a:pt x="587" y="948"/>
                    </a:cubicBezTo>
                    <a:cubicBezTo>
                      <a:pt x="439" y="948"/>
                      <a:pt x="290" y="885"/>
                      <a:pt x="205" y="772"/>
                    </a:cubicBezTo>
                    <a:cubicBezTo>
                      <a:pt x="85" y="566"/>
                      <a:pt x="113" y="269"/>
                      <a:pt x="325" y="149"/>
                    </a:cubicBezTo>
                    <a:cubicBezTo>
                      <a:pt x="382" y="92"/>
                      <a:pt x="467" y="64"/>
                      <a:pt x="587" y="64"/>
                    </a:cubicBezTo>
                    <a:close/>
                    <a:moveTo>
                      <a:pt x="587" y="0"/>
                    </a:moveTo>
                    <a:cubicBezTo>
                      <a:pt x="467" y="0"/>
                      <a:pt x="354" y="36"/>
                      <a:pt x="290" y="92"/>
                    </a:cubicBezTo>
                    <a:cubicBezTo>
                      <a:pt x="57" y="269"/>
                      <a:pt x="0" y="566"/>
                      <a:pt x="177" y="800"/>
                    </a:cubicBezTo>
                    <a:cubicBezTo>
                      <a:pt x="262" y="920"/>
                      <a:pt x="410" y="1005"/>
                      <a:pt x="587" y="1005"/>
                    </a:cubicBezTo>
                    <a:cubicBezTo>
                      <a:pt x="679" y="1005"/>
                      <a:pt x="792" y="977"/>
                      <a:pt x="884" y="920"/>
                    </a:cubicBezTo>
                    <a:cubicBezTo>
                      <a:pt x="969" y="828"/>
                      <a:pt x="1061" y="708"/>
                      <a:pt x="1061" y="566"/>
                    </a:cubicBezTo>
                    <a:cubicBezTo>
                      <a:pt x="1089" y="446"/>
                      <a:pt x="1061" y="298"/>
                      <a:pt x="969" y="213"/>
                    </a:cubicBezTo>
                    <a:cubicBezTo>
                      <a:pt x="884" y="64"/>
                      <a:pt x="736" y="0"/>
                      <a:pt x="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1"/>
              <p:cNvSpPr/>
              <p:nvPr/>
            </p:nvSpPr>
            <p:spPr>
              <a:xfrm>
                <a:off x="5292132" y="4263432"/>
                <a:ext cx="333172" cy="243094"/>
              </a:xfrm>
              <a:custGeom>
                <a:rect b="b" l="l" r="r" t="t"/>
                <a:pathLst>
                  <a:path extrusionOk="0" h="6995" w="9587">
                    <a:moveTo>
                      <a:pt x="1033" y="0"/>
                    </a:moveTo>
                    <a:cubicBezTo>
                      <a:pt x="1005" y="205"/>
                      <a:pt x="1005" y="411"/>
                      <a:pt x="856" y="531"/>
                    </a:cubicBezTo>
                    <a:cubicBezTo>
                      <a:pt x="780" y="613"/>
                      <a:pt x="657" y="626"/>
                      <a:pt x="530" y="626"/>
                    </a:cubicBezTo>
                    <a:cubicBezTo>
                      <a:pt x="471" y="626"/>
                      <a:pt x="411" y="623"/>
                      <a:pt x="354" y="623"/>
                    </a:cubicBezTo>
                    <a:cubicBezTo>
                      <a:pt x="318" y="608"/>
                      <a:pt x="287" y="599"/>
                      <a:pt x="258" y="599"/>
                    </a:cubicBezTo>
                    <a:cubicBezTo>
                      <a:pt x="220" y="599"/>
                      <a:pt x="186" y="615"/>
                      <a:pt x="149" y="651"/>
                    </a:cubicBezTo>
                    <a:cubicBezTo>
                      <a:pt x="0" y="828"/>
                      <a:pt x="418" y="1507"/>
                      <a:pt x="503" y="1684"/>
                    </a:cubicBezTo>
                    <a:cubicBezTo>
                      <a:pt x="828" y="2476"/>
                      <a:pt x="1182" y="3276"/>
                      <a:pt x="1507" y="4040"/>
                    </a:cubicBezTo>
                    <a:cubicBezTo>
                      <a:pt x="1741" y="4599"/>
                      <a:pt x="2010" y="5158"/>
                      <a:pt x="2363" y="5660"/>
                    </a:cubicBezTo>
                    <a:cubicBezTo>
                      <a:pt x="2866" y="6311"/>
                      <a:pt x="3686" y="6487"/>
                      <a:pt x="4422" y="6693"/>
                    </a:cubicBezTo>
                    <a:cubicBezTo>
                      <a:pt x="5310" y="6899"/>
                      <a:pt x="6197" y="6995"/>
                      <a:pt x="7080" y="6995"/>
                    </a:cubicBezTo>
                    <a:cubicBezTo>
                      <a:pt x="7196" y="6995"/>
                      <a:pt x="7312" y="6993"/>
                      <a:pt x="7429" y="6990"/>
                    </a:cubicBezTo>
                    <a:cubicBezTo>
                      <a:pt x="7903" y="6954"/>
                      <a:pt x="8313" y="6898"/>
                      <a:pt x="8702" y="6636"/>
                    </a:cubicBezTo>
                    <a:cubicBezTo>
                      <a:pt x="9056" y="6396"/>
                      <a:pt x="9317" y="6070"/>
                      <a:pt x="9466" y="5688"/>
                    </a:cubicBezTo>
                    <a:cubicBezTo>
                      <a:pt x="9523" y="5511"/>
                      <a:pt x="9586" y="5306"/>
                      <a:pt x="9551" y="5129"/>
                    </a:cubicBezTo>
                    <a:cubicBezTo>
                      <a:pt x="9551" y="4924"/>
                      <a:pt x="9466" y="4747"/>
                      <a:pt x="9346" y="4599"/>
                    </a:cubicBezTo>
                    <a:cubicBezTo>
                      <a:pt x="9233" y="4514"/>
                      <a:pt x="9084" y="4450"/>
                      <a:pt x="8935" y="4393"/>
                    </a:cubicBezTo>
                    <a:cubicBezTo>
                      <a:pt x="8396" y="4230"/>
                      <a:pt x="7856" y="4179"/>
                      <a:pt x="7316" y="4179"/>
                    </a:cubicBezTo>
                    <a:cubicBezTo>
                      <a:pt x="7177" y="4179"/>
                      <a:pt x="7037" y="4183"/>
                      <a:pt x="6898" y="4188"/>
                    </a:cubicBezTo>
                    <a:cubicBezTo>
                      <a:pt x="6544" y="4188"/>
                      <a:pt x="6191" y="4217"/>
                      <a:pt x="5837" y="4217"/>
                    </a:cubicBezTo>
                    <a:cubicBezTo>
                      <a:pt x="5776" y="4222"/>
                      <a:pt x="5716" y="4224"/>
                      <a:pt x="5657" y="4224"/>
                    </a:cubicBezTo>
                    <a:cubicBezTo>
                      <a:pt x="5405" y="4224"/>
                      <a:pt x="5165" y="4183"/>
                      <a:pt x="4924" y="4160"/>
                    </a:cubicBezTo>
                    <a:cubicBezTo>
                      <a:pt x="4634" y="4125"/>
                      <a:pt x="4280" y="4096"/>
                      <a:pt x="4104" y="3835"/>
                    </a:cubicBezTo>
                    <a:cubicBezTo>
                      <a:pt x="3248" y="2773"/>
                      <a:pt x="2540" y="1620"/>
                      <a:pt x="1684" y="559"/>
                    </a:cubicBezTo>
                    <a:cubicBezTo>
                      <a:pt x="1628" y="503"/>
                      <a:pt x="1592" y="474"/>
                      <a:pt x="1536" y="411"/>
                    </a:cubicBezTo>
                    <a:cubicBezTo>
                      <a:pt x="1387" y="234"/>
                      <a:pt x="1274" y="92"/>
                      <a:pt x="1033" y="0"/>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1"/>
              <p:cNvSpPr/>
              <p:nvPr/>
            </p:nvSpPr>
            <p:spPr>
              <a:xfrm>
                <a:off x="5380404" y="4803316"/>
                <a:ext cx="560315" cy="2016"/>
              </a:xfrm>
              <a:custGeom>
                <a:rect b="b" l="l" r="r" t="t"/>
                <a:pathLst>
                  <a:path extrusionOk="0" h="58" w="16123">
                    <a:moveTo>
                      <a:pt x="28" y="1"/>
                    </a:moveTo>
                    <a:cubicBezTo>
                      <a:pt x="0" y="1"/>
                      <a:pt x="0" y="1"/>
                      <a:pt x="0" y="29"/>
                    </a:cubicBezTo>
                    <a:cubicBezTo>
                      <a:pt x="0" y="29"/>
                      <a:pt x="0" y="57"/>
                      <a:pt x="28" y="57"/>
                    </a:cubicBezTo>
                    <a:lnTo>
                      <a:pt x="16094" y="57"/>
                    </a:lnTo>
                    <a:cubicBezTo>
                      <a:pt x="16123" y="57"/>
                      <a:pt x="16123" y="29"/>
                      <a:pt x="16123" y="29"/>
                    </a:cubicBezTo>
                    <a:cubicBezTo>
                      <a:pt x="16123" y="1"/>
                      <a:pt x="16123" y="1"/>
                      <a:pt x="16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1"/>
              <p:cNvSpPr/>
              <p:nvPr/>
            </p:nvSpPr>
            <p:spPr>
              <a:xfrm>
                <a:off x="5344505" y="4784897"/>
                <a:ext cx="625962" cy="1981"/>
              </a:xfrm>
              <a:custGeom>
                <a:rect b="b" l="l" r="r" t="t"/>
                <a:pathLst>
                  <a:path extrusionOk="0" h="57" w="18012">
                    <a:moveTo>
                      <a:pt x="29" y="0"/>
                    </a:moveTo>
                    <a:lnTo>
                      <a:pt x="0" y="28"/>
                    </a:lnTo>
                    <a:cubicBezTo>
                      <a:pt x="0" y="57"/>
                      <a:pt x="29" y="57"/>
                      <a:pt x="29" y="57"/>
                    </a:cubicBezTo>
                    <a:lnTo>
                      <a:pt x="17983" y="57"/>
                    </a:lnTo>
                    <a:cubicBezTo>
                      <a:pt x="17983" y="57"/>
                      <a:pt x="18012" y="57"/>
                      <a:pt x="18012" y="28"/>
                    </a:cubicBezTo>
                    <a:lnTo>
                      <a:pt x="179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1"/>
              <p:cNvSpPr/>
              <p:nvPr/>
            </p:nvSpPr>
            <p:spPr>
              <a:xfrm>
                <a:off x="5959141" y="4803316"/>
                <a:ext cx="23632" cy="2016"/>
              </a:xfrm>
              <a:custGeom>
                <a:rect b="b" l="l" r="r" t="t"/>
                <a:pathLst>
                  <a:path extrusionOk="0" h="58" w="680">
                    <a:moveTo>
                      <a:pt x="28" y="1"/>
                    </a:moveTo>
                    <a:cubicBezTo>
                      <a:pt x="0" y="1"/>
                      <a:pt x="0" y="1"/>
                      <a:pt x="0" y="29"/>
                    </a:cubicBezTo>
                    <a:cubicBezTo>
                      <a:pt x="0" y="29"/>
                      <a:pt x="0" y="57"/>
                      <a:pt x="28" y="57"/>
                    </a:cubicBezTo>
                    <a:lnTo>
                      <a:pt x="651" y="57"/>
                    </a:lnTo>
                    <a:cubicBezTo>
                      <a:pt x="679" y="57"/>
                      <a:pt x="679" y="29"/>
                      <a:pt x="679" y="29"/>
                    </a:cubicBezTo>
                    <a:cubicBezTo>
                      <a:pt x="679" y="1"/>
                      <a:pt x="679" y="1"/>
                      <a:pt x="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1"/>
              <p:cNvSpPr/>
              <p:nvPr/>
            </p:nvSpPr>
            <p:spPr>
              <a:xfrm>
                <a:off x="5586175" y="4228541"/>
                <a:ext cx="174353" cy="238367"/>
              </a:xfrm>
              <a:custGeom>
                <a:rect b="b" l="l" r="r" t="t"/>
                <a:pathLst>
                  <a:path extrusionOk="0" h="6859" w="5017">
                    <a:moveTo>
                      <a:pt x="1785" y="0"/>
                    </a:moveTo>
                    <a:cubicBezTo>
                      <a:pt x="1456" y="0"/>
                      <a:pt x="1123" y="104"/>
                      <a:pt x="856" y="297"/>
                    </a:cubicBezTo>
                    <a:cubicBezTo>
                      <a:pt x="206" y="799"/>
                      <a:pt x="177" y="1712"/>
                      <a:pt x="298" y="2419"/>
                    </a:cubicBezTo>
                    <a:cubicBezTo>
                      <a:pt x="375" y="3093"/>
                      <a:pt x="708" y="3796"/>
                      <a:pt x="1415" y="3796"/>
                    </a:cubicBezTo>
                    <a:cubicBezTo>
                      <a:pt x="1480" y="3796"/>
                      <a:pt x="1549" y="3790"/>
                      <a:pt x="1620" y="3777"/>
                    </a:cubicBezTo>
                    <a:lnTo>
                      <a:pt x="1620" y="3777"/>
                    </a:lnTo>
                    <a:cubicBezTo>
                      <a:pt x="1592" y="3926"/>
                      <a:pt x="1564" y="4067"/>
                      <a:pt x="1536" y="4216"/>
                    </a:cubicBezTo>
                    <a:cubicBezTo>
                      <a:pt x="1536" y="4336"/>
                      <a:pt x="1507" y="4457"/>
                      <a:pt x="1444" y="4541"/>
                    </a:cubicBezTo>
                    <a:cubicBezTo>
                      <a:pt x="1238" y="4810"/>
                      <a:pt x="736" y="4775"/>
                      <a:pt x="446" y="4839"/>
                    </a:cubicBezTo>
                    <a:cubicBezTo>
                      <a:pt x="0" y="4987"/>
                      <a:pt x="64" y="5482"/>
                      <a:pt x="121" y="5900"/>
                    </a:cubicBezTo>
                    <a:lnTo>
                      <a:pt x="121" y="6013"/>
                    </a:lnTo>
                    <a:cubicBezTo>
                      <a:pt x="149" y="6190"/>
                      <a:pt x="206" y="6338"/>
                      <a:pt x="298" y="6487"/>
                    </a:cubicBezTo>
                    <a:cubicBezTo>
                      <a:pt x="477" y="6772"/>
                      <a:pt x="810" y="6859"/>
                      <a:pt x="1180" y="6859"/>
                    </a:cubicBezTo>
                    <a:cubicBezTo>
                      <a:pt x="1655" y="6859"/>
                      <a:pt x="2190" y="6715"/>
                      <a:pt x="2540" y="6664"/>
                    </a:cubicBezTo>
                    <a:cubicBezTo>
                      <a:pt x="3389" y="6515"/>
                      <a:pt x="4217" y="6282"/>
                      <a:pt x="5016" y="5928"/>
                    </a:cubicBezTo>
                    <a:cubicBezTo>
                      <a:pt x="4691" y="5631"/>
                      <a:pt x="4394" y="5249"/>
                      <a:pt x="4068" y="4923"/>
                    </a:cubicBezTo>
                    <a:cubicBezTo>
                      <a:pt x="4012" y="4867"/>
                      <a:pt x="3778" y="4895"/>
                      <a:pt x="3686" y="4839"/>
                    </a:cubicBezTo>
                    <a:cubicBezTo>
                      <a:pt x="3566" y="4775"/>
                      <a:pt x="3481" y="4690"/>
                      <a:pt x="3424" y="4570"/>
                    </a:cubicBezTo>
                    <a:cubicBezTo>
                      <a:pt x="3276" y="4308"/>
                      <a:pt x="3248" y="3983"/>
                      <a:pt x="3248" y="3685"/>
                    </a:cubicBezTo>
                    <a:cubicBezTo>
                      <a:pt x="3276" y="3247"/>
                      <a:pt x="3248" y="2511"/>
                      <a:pt x="3276" y="2094"/>
                    </a:cubicBezTo>
                    <a:cubicBezTo>
                      <a:pt x="3276" y="1712"/>
                      <a:pt x="3424" y="1563"/>
                      <a:pt x="3304" y="1209"/>
                    </a:cubicBezTo>
                    <a:cubicBezTo>
                      <a:pt x="3156" y="707"/>
                      <a:pt x="2802" y="269"/>
                      <a:pt x="2300" y="92"/>
                    </a:cubicBezTo>
                    <a:cubicBezTo>
                      <a:pt x="2136" y="30"/>
                      <a:pt x="1961" y="0"/>
                      <a:pt x="1785" y="0"/>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1"/>
              <p:cNvSpPr/>
              <p:nvPr/>
            </p:nvSpPr>
            <p:spPr>
              <a:xfrm>
                <a:off x="5497173" y="4393477"/>
                <a:ext cx="341999" cy="333172"/>
              </a:xfrm>
              <a:custGeom>
                <a:rect b="b" l="l" r="r" t="t"/>
                <a:pathLst>
                  <a:path extrusionOk="0" h="9587" w="9841">
                    <a:moveTo>
                      <a:pt x="3538" y="1"/>
                    </a:moveTo>
                    <a:cubicBezTo>
                      <a:pt x="2356" y="121"/>
                      <a:pt x="1175" y="269"/>
                      <a:pt x="0" y="383"/>
                    </a:cubicBezTo>
                    <a:cubicBezTo>
                      <a:pt x="85" y="560"/>
                      <a:pt x="57" y="828"/>
                      <a:pt x="85" y="1033"/>
                    </a:cubicBezTo>
                    <a:cubicBezTo>
                      <a:pt x="85" y="1267"/>
                      <a:pt x="114" y="1507"/>
                      <a:pt x="114" y="1741"/>
                    </a:cubicBezTo>
                    <a:cubicBezTo>
                      <a:pt x="177" y="2187"/>
                      <a:pt x="206" y="2654"/>
                      <a:pt x="291" y="3128"/>
                    </a:cubicBezTo>
                    <a:cubicBezTo>
                      <a:pt x="291" y="3248"/>
                      <a:pt x="326" y="3389"/>
                      <a:pt x="354" y="3510"/>
                    </a:cubicBezTo>
                    <a:cubicBezTo>
                      <a:pt x="695" y="3475"/>
                      <a:pt x="1299" y="3417"/>
                      <a:pt x="1712" y="3417"/>
                    </a:cubicBezTo>
                    <a:cubicBezTo>
                      <a:pt x="1976" y="3417"/>
                      <a:pt x="2162" y="3441"/>
                      <a:pt x="2151" y="3510"/>
                    </a:cubicBezTo>
                    <a:cubicBezTo>
                      <a:pt x="2151" y="3778"/>
                      <a:pt x="2179" y="4012"/>
                      <a:pt x="2179" y="4274"/>
                    </a:cubicBezTo>
                    <a:cubicBezTo>
                      <a:pt x="2179" y="4804"/>
                      <a:pt x="2236" y="5306"/>
                      <a:pt x="2236" y="5809"/>
                    </a:cubicBezTo>
                    <a:cubicBezTo>
                      <a:pt x="2271" y="6339"/>
                      <a:pt x="2300" y="6898"/>
                      <a:pt x="2356" y="7429"/>
                    </a:cubicBezTo>
                    <a:cubicBezTo>
                      <a:pt x="2413" y="8051"/>
                      <a:pt x="2505" y="8638"/>
                      <a:pt x="2653" y="9261"/>
                    </a:cubicBezTo>
                    <a:cubicBezTo>
                      <a:pt x="3421" y="9504"/>
                      <a:pt x="4251" y="9586"/>
                      <a:pt x="5089" y="9586"/>
                    </a:cubicBezTo>
                    <a:cubicBezTo>
                      <a:pt x="5765" y="9586"/>
                      <a:pt x="6446" y="9532"/>
                      <a:pt x="7103" y="9466"/>
                    </a:cubicBezTo>
                    <a:cubicBezTo>
                      <a:pt x="7542" y="9438"/>
                      <a:pt x="7987" y="9374"/>
                      <a:pt x="8341" y="9169"/>
                    </a:cubicBezTo>
                    <a:cubicBezTo>
                      <a:pt x="9374" y="8554"/>
                      <a:pt x="9431" y="6750"/>
                      <a:pt x="9579" y="5688"/>
                    </a:cubicBezTo>
                    <a:cubicBezTo>
                      <a:pt x="9699" y="4896"/>
                      <a:pt x="9841" y="4132"/>
                      <a:pt x="9784" y="3304"/>
                    </a:cubicBezTo>
                    <a:cubicBezTo>
                      <a:pt x="9699" y="2243"/>
                      <a:pt x="9225" y="1154"/>
                      <a:pt x="8249" y="623"/>
                    </a:cubicBezTo>
                    <a:cubicBezTo>
                      <a:pt x="7895" y="446"/>
                      <a:pt x="7513" y="326"/>
                      <a:pt x="7131" y="206"/>
                    </a:cubicBezTo>
                    <a:cubicBezTo>
                      <a:pt x="6806" y="149"/>
                      <a:pt x="6481" y="121"/>
                      <a:pt x="6191" y="29"/>
                    </a:cubicBezTo>
                    <a:cubicBezTo>
                      <a:pt x="6070" y="326"/>
                      <a:pt x="5893" y="475"/>
                      <a:pt x="5596" y="595"/>
                    </a:cubicBezTo>
                    <a:cubicBezTo>
                      <a:pt x="5418" y="681"/>
                      <a:pt x="5202" y="718"/>
                      <a:pt x="4994" y="718"/>
                    </a:cubicBezTo>
                    <a:cubicBezTo>
                      <a:pt x="4930" y="718"/>
                      <a:pt x="4866" y="715"/>
                      <a:pt x="4804" y="708"/>
                    </a:cubicBezTo>
                    <a:cubicBezTo>
                      <a:pt x="4535" y="680"/>
                      <a:pt x="4302" y="623"/>
                      <a:pt x="4068" y="503"/>
                    </a:cubicBezTo>
                    <a:cubicBezTo>
                      <a:pt x="3976" y="446"/>
                      <a:pt x="3863" y="354"/>
                      <a:pt x="3771" y="269"/>
                    </a:cubicBezTo>
                    <a:cubicBezTo>
                      <a:pt x="3715" y="206"/>
                      <a:pt x="3651" y="121"/>
                      <a:pt x="3594" y="29"/>
                    </a:cubicBezTo>
                    <a:lnTo>
                      <a:pt x="359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1"/>
              <p:cNvSpPr/>
              <p:nvPr/>
            </p:nvSpPr>
            <p:spPr>
              <a:xfrm>
                <a:off x="5506279" y="4504130"/>
                <a:ext cx="61477" cy="11329"/>
              </a:xfrm>
              <a:custGeom>
                <a:rect b="b" l="l" r="r" t="t"/>
                <a:pathLst>
                  <a:path extrusionOk="0" h="326" w="1769">
                    <a:moveTo>
                      <a:pt x="29" y="0"/>
                    </a:moveTo>
                    <a:lnTo>
                      <a:pt x="0" y="28"/>
                    </a:lnTo>
                    <a:cubicBezTo>
                      <a:pt x="0" y="92"/>
                      <a:pt x="29" y="120"/>
                      <a:pt x="29" y="149"/>
                    </a:cubicBezTo>
                    <a:lnTo>
                      <a:pt x="29" y="297"/>
                    </a:lnTo>
                    <a:lnTo>
                      <a:pt x="29" y="326"/>
                    </a:lnTo>
                    <a:lnTo>
                      <a:pt x="64" y="326"/>
                    </a:lnTo>
                    <a:cubicBezTo>
                      <a:pt x="559" y="326"/>
                      <a:pt x="1267" y="297"/>
                      <a:pt x="1741" y="269"/>
                    </a:cubicBezTo>
                    <a:lnTo>
                      <a:pt x="1769" y="241"/>
                    </a:lnTo>
                    <a:cubicBezTo>
                      <a:pt x="1769" y="205"/>
                      <a:pt x="1741" y="205"/>
                      <a:pt x="1741" y="205"/>
                    </a:cubicBezTo>
                    <a:cubicBezTo>
                      <a:pt x="1267" y="241"/>
                      <a:pt x="559" y="269"/>
                      <a:pt x="92" y="269"/>
                    </a:cubicBezTo>
                    <a:lnTo>
                      <a:pt x="92" y="149"/>
                    </a:lnTo>
                    <a:cubicBezTo>
                      <a:pt x="64" y="120"/>
                      <a:pt x="64" y="64"/>
                      <a:pt x="64" y="28"/>
                    </a:cubicBezTo>
                    <a:cubicBezTo>
                      <a:pt x="64" y="28"/>
                      <a:pt x="64"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1"/>
              <p:cNvSpPr/>
              <p:nvPr/>
            </p:nvSpPr>
            <p:spPr>
              <a:xfrm>
                <a:off x="5497173" y="4397647"/>
                <a:ext cx="73780" cy="14318"/>
              </a:xfrm>
              <a:custGeom>
                <a:rect b="b" l="l" r="r" t="t"/>
                <a:pathLst>
                  <a:path extrusionOk="0" h="412" w="2123">
                    <a:moveTo>
                      <a:pt x="2094" y="1"/>
                    </a:moveTo>
                    <a:cubicBezTo>
                      <a:pt x="1854" y="29"/>
                      <a:pt x="1529" y="57"/>
                      <a:pt x="1210" y="86"/>
                    </a:cubicBezTo>
                    <a:cubicBezTo>
                      <a:pt x="765" y="149"/>
                      <a:pt x="354" y="178"/>
                      <a:pt x="29" y="206"/>
                    </a:cubicBezTo>
                    <a:lnTo>
                      <a:pt x="0" y="206"/>
                    </a:lnTo>
                    <a:lnTo>
                      <a:pt x="0" y="263"/>
                    </a:lnTo>
                    <a:lnTo>
                      <a:pt x="0" y="326"/>
                    </a:lnTo>
                    <a:lnTo>
                      <a:pt x="0" y="383"/>
                    </a:lnTo>
                    <a:cubicBezTo>
                      <a:pt x="0" y="411"/>
                      <a:pt x="29" y="411"/>
                      <a:pt x="29" y="411"/>
                    </a:cubicBezTo>
                    <a:lnTo>
                      <a:pt x="57" y="411"/>
                    </a:lnTo>
                    <a:lnTo>
                      <a:pt x="57" y="383"/>
                    </a:lnTo>
                    <a:lnTo>
                      <a:pt x="57" y="326"/>
                    </a:lnTo>
                    <a:lnTo>
                      <a:pt x="57" y="263"/>
                    </a:lnTo>
                    <a:cubicBezTo>
                      <a:pt x="383" y="234"/>
                      <a:pt x="793" y="206"/>
                      <a:pt x="1210" y="149"/>
                    </a:cubicBezTo>
                    <a:cubicBezTo>
                      <a:pt x="1529" y="121"/>
                      <a:pt x="1854" y="86"/>
                      <a:pt x="2094" y="57"/>
                    </a:cubicBezTo>
                    <a:cubicBezTo>
                      <a:pt x="2123" y="57"/>
                      <a:pt x="2123" y="57"/>
                      <a:pt x="2123" y="29"/>
                    </a:cubicBezTo>
                    <a:cubicBezTo>
                      <a:pt x="2123" y="29"/>
                      <a:pt x="2123" y="1"/>
                      <a:pt x="2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1"/>
              <p:cNvSpPr/>
              <p:nvPr/>
            </p:nvSpPr>
            <p:spPr>
              <a:xfrm>
                <a:off x="5570919" y="4515424"/>
                <a:ext cx="7159" cy="108706"/>
              </a:xfrm>
              <a:custGeom>
                <a:rect b="b" l="l" r="r" t="t"/>
                <a:pathLst>
                  <a:path extrusionOk="0" h="3128" w="206">
                    <a:moveTo>
                      <a:pt x="57" y="1"/>
                    </a:moveTo>
                    <a:cubicBezTo>
                      <a:pt x="29" y="1"/>
                      <a:pt x="29" y="1"/>
                      <a:pt x="29" y="29"/>
                    </a:cubicBezTo>
                    <a:cubicBezTo>
                      <a:pt x="1" y="1033"/>
                      <a:pt x="29" y="2066"/>
                      <a:pt x="149" y="3099"/>
                    </a:cubicBezTo>
                    <a:cubicBezTo>
                      <a:pt x="149" y="3099"/>
                      <a:pt x="149" y="3127"/>
                      <a:pt x="178" y="3127"/>
                    </a:cubicBezTo>
                    <a:cubicBezTo>
                      <a:pt x="178" y="3127"/>
                      <a:pt x="206" y="3099"/>
                      <a:pt x="206" y="3064"/>
                    </a:cubicBezTo>
                    <a:cubicBezTo>
                      <a:pt x="86" y="2066"/>
                      <a:pt x="57" y="1033"/>
                      <a:pt x="86" y="29"/>
                    </a:cubicBezTo>
                    <a:cubicBezTo>
                      <a:pt x="86" y="1"/>
                      <a:pt x="57"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1"/>
              <p:cNvSpPr/>
              <p:nvPr/>
            </p:nvSpPr>
            <p:spPr>
              <a:xfrm>
                <a:off x="5455123" y="4818294"/>
                <a:ext cx="182451" cy="90600"/>
              </a:xfrm>
              <a:custGeom>
                <a:rect b="b" l="l" r="r" t="t"/>
                <a:pathLst>
                  <a:path extrusionOk="0" h="2607" w="5250">
                    <a:moveTo>
                      <a:pt x="3538" y="1"/>
                    </a:moveTo>
                    <a:cubicBezTo>
                      <a:pt x="2953" y="1"/>
                      <a:pt x="2398" y="247"/>
                      <a:pt x="1890" y="511"/>
                    </a:cubicBezTo>
                    <a:cubicBezTo>
                      <a:pt x="1359" y="779"/>
                      <a:pt x="737" y="1069"/>
                      <a:pt x="383" y="1543"/>
                    </a:cubicBezTo>
                    <a:cubicBezTo>
                      <a:pt x="354" y="1572"/>
                      <a:pt x="354" y="1600"/>
                      <a:pt x="326" y="1635"/>
                    </a:cubicBezTo>
                    <a:cubicBezTo>
                      <a:pt x="178" y="1840"/>
                      <a:pt x="1" y="2131"/>
                      <a:pt x="149" y="2399"/>
                    </a:cubicBezTo>
                    <a:cubicBezTo>
                      <a:pt x="216" y="2553"/>
                      <a:pt x="343" y="2607"/>
                      <a:pt x="497" y="2607"/>
                    </a:cubicBezTo>
                    <a:cubicBezTo>
                      <a:pt x="818" y="2607"/>
                      <a:pt x="1252" y="2370"/>
                      <a:pt x="1472" y="2307"/>
                    </a:cubicBezTo>
                    <a:cubicBezTo>
                      <a:pt x="1854" y="2194"/>
                      <a:pt x="2208" y="2046"/>
                      <a:pt x="2562" y="1925"/>
                    </a:cubicBezTo>
                    <a:cubicBezTo>
                      <a:pt x="3269" y="1664"/>
                      <a:pt x="4012" y="1458"/>
                      <a:pt x="4748" y="1423"/>
                    </a:cubicBezTo>
                    <a:cubicBezTo>
                      <a:pt x="4925" y="1423"/>
                      <a:pt x="5158" y="1423"/>
                      <a:pt x="5215" y="1246"/>
                    </a:cubicBezTo>
                    <a:cubicBezTo>
                      <a:pt x="5250" y="1190"/>
                      <a:pt x="5250" y="1105"/>
                      <a:pt x="5215" y="1041"/>
                    </a:cubicBezTo>
                    <a:cubicBezTo>
                      <a:pt x="5101" y="426"/>
                      <a:pt x="4302" y="44"/>
                      <a:pt x="3715" y="8"/>
                    </a:cubicBezTo>
                    <a:cubicBezTo>
                      <a:pt x="3656" y="3"/>
                      <a:pt x="3597" y="1"/>
                      <a:pt x="35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1"/>
              <p:cNvSpPr/>
              <p:nvPr/>
            </p:nvSpPr>
            <p:spPr>
              <a:xfrm>
                <a:off x="5334183" y="4634696"/>
                <a:ext cx="623008" cy="252790"/>
              </a:xfrm>
              <a:custGeom>
                <a:rect b="b" l="l" r="r" t="t"/>
                <a:pathLst>
                  <a:path extrusionOk="0" h="7274" w="17927">
                    <a:moveTo>
                      <a:pt x="2256" y="1"/>
                    </a:moveTo>
                    <a:cubicBezTo>
                      <a:pt x="2076" y="1"/>
                      <a:pt x="1894" y="15"/>
                      <a:pt x="1712" y="49"/>
                    </a:cubicBezTo>
                    <a:cubicBezTo>
                      <a:pt x="1267" y="134"/>
                      <a:pt x="856" y="375"/>
                      <a:pt x="531" y="693"/>
                    </a:cubicBezTo>
                    <a:cubicBezTo>
                      <a:pt x="446" y="813"/>
                      <a:pt x="354" y="933"/>
                      <a:pt x="297" y="1047"/>
                    </a:cubicBezTo>
                    <a:cubicBezTo>
                      <a:pt x="0" y="1641"/>
                      <a:pt x="241" y="2377"/>
                      <a:pt x="502" y="2935"/>
                    </a:cubicBezTo>
                    <a:cubicBezTo>
                      <a:pt x="913" y="3735"/>
                      <a:pt x="1564" y="4322"/>
                      <a:pt x="2299" y="4761"/>
                    </a:cubicBezTo>
                    <a:cubicBezTo>
                      <a:pt x="3155" y="5291"/>
                      <a:pt x="4096" y="5617"/>
                      <a:pt x="5044" y="5970"/>
                    </a:cubicBezTo>
                    <a:cubicBezTo>
                      <a:pt x="6105" y="6352"/>
                      <a:pt x="7195" y="6741"/>
                      <a:pt x="8256" y="7123"/>
                    </a:cubicBezTo>
                    <a:cubicBezTo>
                      <a:pt x="8461" y="7180"/>
                      <a:pt x="8843" y="7237"/>
                      <a:pt x="9048" y="7272"/>
                    </a:cubicBezTo>
                    <a:cubicBezTo>
                      <a:pt x="9053" y="7273"/>
                      <a:pt x="9058" y="7273"/>
                      <a:pt x="9063" y="7273"/>
                    </a:cubicBezTo>
                    <a:cubicBezTo>
                      <a:pt x="9229" y="7273"/>
                      <a:pt x="9290" y="6824"/>
                      <a:pt x="9345" y="6741"/>
                    </a:cubicBezTo>
                    <a:cubicBezTo>
                      <a:pt x="9511" y="6547"/>
                      <a:pt x="9756" y="6528"/>
                      <a:pt x="10001" y="6528"/>
                    </a:cubicBezTo>
                    <a:cubicBezTo>
                      <a:pt x="10059" y="6528"/>
                      <a:pt x="10117" y="6529"/>
                      <a:pt x="10173" y="6529"/>
                    </a:cubicBezTo>
                    <a:cubicBezTo>
                      <a:pt x="10376" y="6543"/>
                      <a:pt x="10578" y="6550"/>
                      <a:pt x="10778" y="6550"/>
                    </a:cubicBezTo>
                    <a:cubicBezTo>
                      <a:pt x="12666" y="6550"/>
                      <a:pt x="14413" y="5929"/>
                      <a:pt x="16038" y="4938"/>
                    </a:cubicBezTo>
                    <a:cubicBezTo>
                      <a:pt x="16540" y="4647"/>
                      <a:pt x="17042" y="4265"/>
                      <a:pt x="17396" y="3763"/>
                    </a:cubicBezTo>
                    <a:cubicBezTo>
                      <a:pt x="17806" y="3169"/>
                      <a:pt x="17927" y="2377"/>
                      <a:pt x="17481" y="1754"/>
                    </a:cubicBezTo>
                    <a:cubicBezTo>
                      <a:pt x="17042" y="1195"/>
                      <a:pt x="16391" y="841"/>
                      <a:pt x="15684" y="728"/>
                    </a:cubicBezTo>
                    <a:cubicBezTo>
                      <a:pt x="15547" y="701"/>
                      <a:pt x="15414" y="688"/>
                      <a:pt x="15285" y="688"/>
                    </a:cubicBezTo>
                    <a:cubicBezTo>
                      <a:pt x="14580" y="688"/>
                      <a:pt x="13983" y="1063"/>
                      <a:pt x="13385" y="1464"/>
                    </a:cubicBezTo>
                    <a:cubicBezTo>
                      <a:pt x="13328" y="1521"/>
                      <a:pt x="13236" y="1577"/>
                      <a:pt x="13151" y="1641"/>
                    </a:cubicBezTo>
                    <a:cubicBezTo>
                      <a:pt x="12793" y="1523"/>
                      <a:pt x="12398" y="1491"/>
                      <a:pt x="11997" y="1491"/>
                    </a:cubicBezTo>
                    <a:cubicBezTo>
                      <a:pt x="11701" y="1491"/>
                      <a:pt x="11402" y="1509"/>
                      <a:pt x="11114" y="1521"/>
                    </a:cubicBezTo>
                    <a:cubicBezTo>
                      <a:pt x="10853" y="1541"/>
                      <a:pt x="10587" y="1547"/>
                      <a:pt x="10320" y="1547"/>
                    </a:cubicBezTo>
                    <a:cubicBezTo>
                      <a:pt x="10027" y="1547"/>
                      <a:pt x="9731" y="1540"/>
                      <a:pt x="9435" y="1540"/>
                    </a:cubicBezTo>
                    <a:cubicBezTo>
                      <a:pt x="9268" y="1540"/>
                      <a:pt x="9102" y="1542"/>
                      <a:pt x="8935" y="1549"/>
                    </a:cubicBezTo>
                    <a:cubicBezTo>
                      <a:pt x="8638" y="1583"/>
                      <a:pt x="8388" y="1615"/>
                      <a:pt x="8136" y="1615"/>
                    </a:cubicBezTo>
                    <a:cubicBezTo>
                      <a:pt x="7914" y="1615"/>
                      <a:pt x="7690" y="1590"/>
                      <a:pt x="7428" y="1521"/>
                    </a:cubicBezTo>
                    <a:cubicBezTo>
                      <a:pt x="6134" y="1167"/>
                      <a:pt x="4896" y="580"/>
                      <a:pt x="3601" y="226"/>
                    </a:cubicBezTo>
                    <a:cubicBezTo>
                      <a:pt x="3173" y="99"/>
                      <a:pt x="2720" y="1"/>
                      <a:pt x="22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1"/>
              <p:cNvSpPr/>
              <p:nvPr/>
            </p:nvSpPr>
            <p:spPr>
              <a:xfrm>
                <a:off x="5641501" y="4714071"/>
                <a:ext cx="173102" cy="82155"/>
              </a:xfrm>
              <a:custGeom>
                <a:rect b="b" l="l" r="r" t="t"/>
                <a:pathLst>
                  <a:path extrusionOk="0" h="2364" w="4981">
                    <a:moveTo>
                      <a:pt x="4924" y="1"/>
                    </a:moveTo>
                    <a:cubicBezTo>
                      <a:pt x="4690" y="121"/>
                      <a:pt x="4450" y="213"/>
                      <a:pt x="4216" y="326"/>
                    </a:cubicBezTo>
                    <a:cubicBezTo>
                      <a:pt x="3863" y="475"/>
                      <a:pt x="3481" y="623"/>
                      <a:pt x="3127" y="857"/>
                    </a:cubicBezTo>
                    <a:cubicBezTo>
                      <a:pt x="2978" y="949"/>
                      <a:pt x="2802" y="1062"/>
                      <a:pt x="2653" y="1154"/>
                    </a:cubicBezTo>
                    <a:cubicBezTo>
                      <a:pt x="2243" y="1415"/>
                      <a:pt x="1832" y="1684"/>
                      <a:pt x="1387" y="1889"/>
                    </a:cubicBezTo>
                    <a:cubicBezTo>
                      <a:pt x="1210" y="1981"/>
                      <a:pt x="976" y="2038"/>
                      <a:pt x="736" y="2066"/>
                    </a:cubicBezTo>
                    <a:cubicBezTo>
                      <a:pt x="502" y="2158"/>
                      <a:pt x="205" y="2215"/>
                      <a:pt x="0" y="2335"/>
                    </a:cubicBezTo>
                    <a:lnTo>
                      <a:pt x="0" y="2363"/>
                    </a:lnTo>
                    <a:lnTo>
                      <a:pt x="28" y="2363"/>
                    </a:lnTo>
                    <a:cubicBezTo>
                      <a:pt x="241" y="2271"/>
                      <a:pt x="502" y="2215"/>
                      <a:pt x="771" y="2123"/>
                    </a:cubicBezTo>
                    <a:cubicBezTo>
                      <a:pt x="1005" y="2066"/>
                      <a:pt x="1210" y="2010"/>
                      <a:pt x="1415" y="1946"/>
                    </a:cubicBezTo>
                    <a:cubicBezTo>
                      <a:pt x="1861" y="1741"/>
                      <a:pt x="2271" y="1479"/>
                      <a:pt x="2681" y="1210"/>
                    </a:cubicBezTo>
                    <a:cubicBezTo>
                      <a:pt x="2830" y="1097"/>
                      <a:pt x="3007" y="1005"/>
                      <a:pt x="3155" y="885"/>
                    </a:cubicBezTo>
                    <a:cubicBezTo>
                      <a:pt x="3509" y="680"/>
                      <a:pt x="3891" y="531"/>
                      <a:pt x="4245" y="390"/>
                    </a:cubicBezTo>
                    <a:cubicBezTo>
                      <a:pt x="4485" y="269"/>
                      <a:pt x="4719" y="177"/>
                      <a:pt x="4952" y="64"/>
                    </a:cubicBezTo>
                    <a:cubicBezTo>
                      <a:pt x="4980" y="36"/>
                      <a:pt x="4980" y="36"/>
                      <a:pt x="49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1"/>
              <p:cNvSpPr/>
              <p:nvPr/>
            </p:nvSpPr>
            <p:spPr>
              <a:xfrm>
                <a:off x="5653769" y="4825940"/>
                <a:ext cx="142381" cy="129523"/>
              </a:xfrm>
              <a:custGeom>
                <a:rect b="b" l="l" r="r" t="t"/>
                <a:pathLst>
                  <a:path extrusionOk="0" h="3727" w="4097">
                    <a:moveTo>
                      <a:pt x="680" y="0"/>
                    </a:moveTo>
                    <a:cubicBezTo>
                      <a:pt x="560" y="262"/>
                      <a:pt x="447" y="496"/>
                      <a:pt x="326" y="764"/>
                    </a:cubicBezTo>
                    <a:cubicBezTo>
                      <a:pt x="298" y="885"/>
                      <a:pt x="241" y="1026"/>
                      <a:pt x="178" y="1146"/>
                    </a:cubicBezTo>
                    <a:cubicBezTo>
                      <a:pt x="149" y="1238"/>
                      <a:pt x="1" y="1415"/>
                      <a:pt x="65" y="1500"/>
                    </a:cubicBezTo>
                    <a:cubicBezTo>
                      <a:pt x="121" y="1529"/>
                      <a:pt x="326" y="1557"/>
                      <a:pt x="383" y="1557"/>
                    </a:cubicBezTo>
                    <a:cubicBezTo>
                      <a:pt x="503" y="1592"/>
                      <a:pt x="623" y="1649"/>
                      <a:pt x="737" y="1677"/>
                    </a:cubicBezTo>
                    <a:cubicBezTo>
                      <a:pt x="885" y="1797"/>
                      <a:pt x="1126" y="1854"/>
                      <a:pt x="1303" y="1974"/>
                    </a:cubicBezTo>
                    <a:cubicBezTo>
                      <a:pt x="1508" y="2087"/>
                      <a:pt x="1713" y="2300"/>
                      <a:pt x="1918" y="2441"/>
                    </a:cubicBezTo>
                    <a:cubicBezTo>
                      <a:pt x="2328" y="2795"/>
                      <a:pt x="2746" y="3149"/>
                      <a:pt x="3184" y="3502"/>
                    </a:cubicBezTo>
                    <a:cubicBezTo>
                      <a:pt x="3310" y="3604"/>
                      <a:pt x="3457" y="3727"/>
                      <a:pt x="3624" y="3727"/>
                    </a:cubicBezTo>
                    <a:cubicBezTo>
                      <a:pt x="3654" y="3727"/>
                      <a:pt x="3684" y="3723"/>
                      <a:pt x="3715" y="3714"/>
                    </a:cubicBezTo>
                    <a:cubicBezTo>
                      <a:pt x="3920" y="3651"/>
                      <a:pt x="4012" y="3389"/>
                      <a:pt x="4040" y="3184"/>
                    </a:cubicBezTo>
                    <a:cubicBezTo>
                      <a:pt x="4097" y="2561"/>
                      <a:pt x="3863" y="2151"/>
                      <a:pt x="3453" y="1705"/>
                    </a:cubicBezTo>
                    <a:cubicBezTo>
                      <a:pt x="3128" y="1380"/>
                      <a:pt x="2717" y="1062"/>
                      <a:pt x="2477" y="616"/>
                    </a:cubicBezTo>
                    <a:cubicBezTo>
                      <a:pt x="2364" y="382"/>
                      <a:pt x="2215" y="142"/>
                      <a:pt x="1918" y="142"/>
                    </a:cubicBezTo>
                    <a:cubicBezTo>
                      <a:pt x="1769" y="142"/>
                      <a:pt x="1621" y="177"/>
                      <a:pt x="1444" y="206"/>
                    </a:cubicBezTo>
                    <a:cubicBezTo>
                      <a:pt x="1415" y="208"/>
                      <a:pt x="1386" y="210"/>
                      <a:pt x="1358" y="210"/>
                    </a:cubicBezTo>
                    <a:cubicBezTo>
                      <a:pt x="1106" y="210"/>
                      <a:pt x="890" y="102"/>
                      <a:pt x="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1"/>
              <p:cNvSpPr/>
              <p:nvPr/>
            </p:nvSpPr>
            <p:spPr>
              <a:xfrm>
                <a:off x="5612969" y="4475980"/>
                <a:ext cx="242677" cy="254284"/>
              </a:xfrm>
              <a:custGeom>
                <a:rect b="b" l="l" r="r" t="t"/>
                <a:pathLst>
                  <a:path extrusionOk="0" h="7317" w="6983">
                    <a:moveTo>
                      <a:pt x="5454" y="0"/>
                    </a:moveTo>
                    <a:cubicBezTo>
                      <a:pt x="4901" y="0"/>
                      <a:pt x="4358" y="478"/>
                      <a:pt x="4245" y="1136"/>
                    </a:cubicBezTo>
                    <a:cubicBezTo>
                      <a:pt x="4125" y="1758"/>
                      <a:pt x="4097" y="2345"/>
                      <a:pt x="4125" y="2961"/>
                    </a:cubicBezTo>
                    <a:cubicBezTo>
                      <a:pt x="4153" y="3286"/>
                      <a:pt x="4153" y="3583"/>
                      <a:pt x="4181" y="3909"/>
                    </a:cubicBezTo>
                    <a:cubicBezTo>
                      <a:pt x="4181" y="4086"/>
                      <a:pt x="4210" y="4234"/>
                      <a:pt x="4210" y="4411"/>
                    </a:cubicBezTo>
                    <a:cubicBezTo>
                      <a:pt x="4210" y="4496"/>
                      <a:pt x="4273" y="4616"/>
                      <a:pt x="4245" y="4729"/>
                    </a:cubicBezTo>
                    <a:cubicBezTo>
                      <a:pt x="4245" y="4850"/>
                      <a:pt x="4245" y="4821"/>
                      <a:pt x="4153" y="4878"/>
                    </a:cubicBezTo>
                    <a:cubicBezTo>
                      <a:pt x="4033" y="4906"/>
                      <a:pt x="3920" y="4942"/>
                      <a:pt x="3799" y="4970"/>
                    </a:cubicBezTo>
                    <a:cubicBezTo>
                      <a:pt x="3361" y="5083"/>
                      <a:pt x="2915" y="5203"/>
                      <a:pt x="2441" y="5352"/>
                    </a:cubicBezTo>
                    <a:cubicBezTo>
                      <a:pt x="2236" y="5408"/>
                      <a:pt x="2003" y="5472"/>
                      <a:pt x="1797" y="5500"/>
                    </a:cubicBezTo>
                    <a:cubicBezTo>
                      <a:pt x="1500" y="5557"/>
                      <a:pt x="1203" y="5677"/>
                      <a:pt x="913" y="5734"/>
                    </a:cubicBezTo>
                    <a:cubicBezTo>
                      <a:pt x="616" y="5790"/>
                      <a:pt x="319" y="6003"/>
                      <a:pt x="142" y="6236"/>
                    </a:cubicBezTo>
                    <a:cubicBezTo>
                      <a:pt x="29" y="6441"/>
                      <a:pt x="1" y="6710"/>
                      <a:pt x="57" y="6915"/>
                    </a:cubicBezTo>
                    <a:cubicBezTo>
                      <a:pt x="114" y="7064"/>
                      <a:pt x="177" y="7120"/>
                      <a:pt x="234" y="7149"/>
                    </a:cubicBezTo>
                    <a:cubicBezTo>
                      <a:pt x="319" y="7205"/>
                      <a:pt x="439" y="7205"/>
                      <a:pt x="588" y="7205"/>
                    </a:cubicBezTo>
                    <a:cubicBezTo>
                      <a:pt x="1134" y="7258"/>
                      <a:pt x="1816" y="7317"/>
                      <a:pt x="2525" y="7317"/>
                    </a:cubicBezTo>
                    <a:cubicBezTo>
                      <a:pt x="4186" y="7317"/>
                      <a:pt x="6001" y="6996"/>
                      <a:pt x="6601" y="5529"/>
                    </a:cubicBezTo>
                    <a:cubicBezTo>
                      <a:pt x="6926" y="4701"/>
                      <a:pt x="6983" y="3817"/>
                      <a:pt x="6955" y="2904"/>
                    </a:cubicBezTo>
                    <a:cubicBezTo>
                      <a:pt x="6926" y="2112"/>
                      <a:pt x="6806" y="1192"/>
                      <a:pt x="6332" y="520"/>
                    </a:cubicBezTo>
                    <a:cubicBezTo>
                      <a:pt x="6088" y="155"/>
                      <a:pt x="5770" y="0"/>
                      <a:pt x="5454" y="0"/>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a:off x="5585202" y="4217489"/>
                <a:ext cx="138419" cy="124900"/>
              </a:xfrm>
              <a:custGeom>
                <a:rect b="b" l="l" r="r" t="t"/>
                <a:pathLst>
                  <a:path extrusionOk="0" h="3594" w="3983">
                    <a:moveTo>
                      <a:pt x="1872" y="0"/>
                    </a:moveTo>
                    <a:cubicBezTo>
                      <a:pt x="1778" y="0"/>
                      <a:pt x="1684" y="9"/>
                      <a:pt x="1592" y="28"/>
                    </a:cubicBezTo>
                    <a:cubicBezTo>
                      <a:pt x="1535" y="56"/>
                      <a:pt x="1507" y="56"/>
                      <a:pt x="1443" y="56"/>
                    </a:cubicBezTo>
                    <a:cubicBezTo>
                      <a:pt x="856" y="233"/>
                      <a:pt x="382" y="735"/>
                      <a:pt x="149" y="1322"/>
                    </a:cubicBezTo>
                    <a:cubicBezTo>
                      <a:pt x="0" y="1676"/>
                      <a:pt x="587" y="1648"/>
                      <a:pt x="800" y="1676"/>
                    </a:cubicBezTo>
                    <a:cubicBezTo>
                      <a:pt x="941" y="1676"/>
                      <a:pt x="1061" y="1704"/>
                      <a:pt x="1182" y="1704"/>
                    </a:cubicBezTo>
                    <a:cubicBezTo>
                      <a:pt x="1472" y="1733"/>
                      <a:pt x="1769" y="1733"/>
                      <a:pt x="2038" y="1733"/>
                    </a:cubicBezTo>
                    <a:cubicBezTo>
                      <a:pt x="2476" y="1733"/>
                      <a:pt x="2179" y="2086"/>
                      <a:pt x="2420" y="2263"/>
                    </a:cubicBezTo>
                    <a:cubicBezTo>
                      <a:pt x="2596" y="2383"/>
                      <a:pt x="2710" y="2504"/>
                      <a:pt x="2802" y="2681"/>
                    </a:cubicBezTo>
                    <a:cubicBezTo>
                      <a:pt x="2858" y="2886"/>
                      <a:pt x="2886" y="3091"/>
                      <a:pt x="3007" y="3268"/>
                    </a:cubicBezTo>
                    <a:cubicBezTo>
                      <a:pt x="3035" y="3296"/>
                      <a:pt x="3063" y="3324"/>
                      <a:pt x="3099" y="3388"/>
                    </a:cubicBezTo>
                    <a:cubicBezTo>
                      <a:pt x="3184" y="3445"/>
                      <a:pt x="3240" y="3537"/>
                      <a:pt x="3304" y="3593"/>
                    </a:cubicBezTo>
                    <a:cubicBezTo>
                      <a:pt x="3332" y="3565"/>
                      <a:pt x="3360" y="3537"/>
                      <a:pt x="3360" y="3473"/>
                    </a:cubicBezTo>
                    <a:cubicBezTo>
                      <a:pt x="3658" y="2681"/>
                      <a:pt x="3983" y="1796"/>
                      <a:pt x="3537" y="997"/>
                    </a:cubicBezTo>
                    <a:cubicBezTo>
                      <a:pt x="3228" y="434"/>
                      <a:pt x="2534" y="0"/>
                      <a:pt x="1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1"/>
              <p:cNvSpPr/>
              <p:nvPr/>
            </p:nvSpPr>
            <p:spPr>
              <a:xfrm>
                <a:off x="5453176" y="4677893"/>
                <a:ext cx="229401" cy="152007"/>
              </a:xfrm>
              <a:custGeom>
                <a:rect b="b" l="l" r="r" t="t"/>
                <a:pathLst>
                  <a:path extrusionOk="0" h="4374" w="6601">
                    <a:moveTo>
                      <a:pt x="21" y="0"/>
                    </a:moveTo>
                    <a:cubicBezTo>
                      <a:pt x="13" y="0"/>
                      <a:pt x="0" y="16"/>
                      <a:pt x="0" y="16"/>
                    </a:cubicBezTo>
                    <a:cubicBezTo>
                      <a:pt x="0" y="44"/>
                      <a:pt x="0" y="44"/>
                      <a:pt x="28" y="44"/>
                    </a:cubicBezTo>
                    <a:cubicBezTo>
                      <a:pt x="793" y="398"/>
                      <a:pt x="1500" y="957"/>
                      <a:pt x="2179" y="1459"/>
                    </a:cubicBezTo>
                    <a:cubicBezTo>
                      <a:pt x="2533" y="1749"/>
                      <a:pt x="2887" y="2018"/>
                      <a:pt x="3269" y="2280"/>
                    </a:cubicBezTo>
                    <a:cubicBezTo>
                      <a:pt x="4301" y="2959"/>
                      <a:pt x="5419" y="3461"/>
                      <a:pt x="6544" y="3963"/>
                    </a:cubicBezTo>
                    <a:cubicBezTo>
                      <a:pt x="6509" y="4020"/>
                      <a:pt x="6480" y="4084"/>
                      <a:pt x="6480" y="4140"/>
                    </a:cubicBezTo>
                    <a:cubicBezTo>
                      <a:pt x="6452" y="4197"/>
                      <a:pt x="6424" y="4260"/>
                      <a:pt x="6395" y="4317"/>
                    </a:cubicBezTo>
                    <a:cubicBezTo>
                      <a:pt x="6395" y="4345"/>
                      <a:pt x="6395" y="4345"/>
                      <a:pt x="6424" y="4345"/>
                    </a:cubicBezTo>
                    <a:lnTo>
                      <a:pt x="6424" y="4374"/>
                    </a:lnTo>
                    <a:lnTo>
                      <a:pt x="6452" y="4345"/>
                    </a:lnTo>
                    <a:cubicBezTo>
                      <a:pt x="6480" y="4289"/>
                      <a:pt x="6509" y="4197"/>
                      <a:pt x="6509" y="4140"/>
                    </a:cubicBezTo>
                    <a:cubicBezTo>
                      <a:pt x="6544" y="4084"/>
                      <a:pt x="6572" y="4020"/>
                      <a:pt x="6601" y="3963"/>
                    </a:cubicBezTo>
                    <a:lnTo>
                      <a:pt x="6601" y="3935"/>
                    </a:lnTo>
                    <a:lnTo>
                      <a:pt x="6572" y="3935"/>
                    </a:lnTo>
                    <a:cubicBezTo>
                      <a:pt x="5483" y="3433"/>
                      <a:pt x="4330" y="2902"/>
                      <a:pt x="3297" y="2223"/>
                    </a:cubicBezTo>
                    <a:cubicBezTo>
                      <a:pt x="2915" y="1990"/>
                      <a:pt x="2561" y="1692"/>
                      <a:pt x="2207" y="1431"/>
                    </a:cubicBezTo>
                    <a:cubicBezTo>
                      <a:pt x="1528" y="900"/>
                      <a:pt x="821" y="370"/>
                      <a:pt x="28" y="16"/>
                    </a:cubicBezTo>
                    <a:cubicBezTo>
                      <a:pt x="28" y="4"/>
                      <a:pt x="25" y="0"/>
                      <a:pt x="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1"/>
              <p:cNvSpPr/>
              <p:nvPr/>
            </p:nvSpPr>
            <p:spPr>
              <a:xfrm>
                <a:off x="5610745" y="4321400"/>
                <a:ext cx="22659" cy="12858"/>
              </a:xfrm>
              <a:custGeom>
                <a:rect b="b" l="l" r="r" t="t"/>
                <a:pathLst>
                  <a:path extrusionOk="0" h="370" w="652">
                    <a:moveTo>
                      <a:pt x="616" y="0"/>
                    </a:moveTo>
                    <a:cubicBezTo>
                      <a:pt x="608" y="0"/>
                      <a:pt x="595" y="16"/>
                      <a:pt x="595" y="16"/>
                    </a:cubicBezTo>
                    <a:cubicBezTo>
                      <a:pt x="560" y="129"/>
                      <a:pt x="475" y="221"/>
                      <a:pt x="383" y="278"/>
                    </a:cubicBezTo>
                    <a:cubicBezTo>
                      <a:pt x="303" y="298"/>
                      <a:pt x="219" y="318"/>
                      <a:pt x="147" y="318"/>
                    </a:cubicBezTo>
                    <a:cubicBezTo>
                      <a:pt x="117" y="318"/>
                      <a:pt x="89" y="314"/>
                      <a:pt x="65" y="306"/>
                    </a:cubicBezTo>
                    <a:cubicBezTo>
                      <a:pt x="53" y="297"/>
                      <a:pt x="42" y="293"/>
                      <a:pt x="32" y="293"/>
                    </a:cubicBezTo>
                    <a:cubicBezTo>
                      <a:pt x="13" y="293"/>
                      <a:pt x="1" y="306"/>
                      <a:pt x="1" y="306"/>
                    </a:cubicBezTo>
                    <a:cubicBezTo>
                      <a:pt x="1" y="334"/>
                      <a:pt x="1" y="334"/>
                      <a:pt x="29" y="334"/>
                    </a:cubicBezTo>
                    <a:cubicBezTo>
                      <a:pt x="65" y="370"/>
                      <a:pt x="121" y="370"/>
                      <a:pt x="178" y="370"/>
                    </a:cubicBezTo>
                    <a:cubicBezTo>
                      <a:pt x="270" y="370"/>
                      <a:pt x="326" y="370"/>
                      <a:pt x="418" y="306"/>
                    </a:cubicBezTo>
                    <a:cubicBezTo>
                      <a:pt x="531" y="249"/>
                      <a:pt x="623" y="157"/>
                      <a:pt x="652" y="44"/>
                    </a:cubicBezTo>
                    <a:cubicBezTo>
                      <a:pt x="652" y="16"/>
                      <a:pt x="652" y="16"/>
                      <a:pt x="623" y="16"/>
                    </a:cubicBezTo>
                    <a:cubicBezTo>
                      <a:pt x="623" y="4"/>
                      <a:pt x="620" y="0"/>
                      <a:pt x="6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1"/>
              <p:cNvSpPr/>
              <p:nvPr/>
            </p:nvSpPr>
            <p:spPr>
              <a:xfrm>
                <a:off x="5664091" y="4287203"/>
                <a:ext cx="35378" cy="33223"/>
              </a:xfrm>
              <a:custGeom>
                <a:rect b="b" l="l" r="r" t="t"/>
                <a:pathLst>
                  <a:path extrusionOk="0" h="956" w="1018">
                    <a:moveTo>
                      <a:pt x="477" y="0"/>
                    </a:moveTo>
                    <a:cubicBezTo>
                      <a:pt x="274" y="0"/>
                      <a:pt x="67" y="136"/>
                      <a:pt x="1" y="377"/>
                    </a:cubicBezTo>
                    <a:lnTo>
                      <a:pt x="298" y="936"/>
                    </a:lnTo>
                    <a:cubicBezTo>
                      <a:pt x="346" y="949"/>
                      <a:pt x="392" y="955"/>
                      <a:pt x="436" y="955"/>
                    </a:cubicBezTo>
                    <a:cubicBezTo>
                      <a:pt x="796" y="955"/>
                      <a:pt x="1018" y="551"/>
                      <a:pt x="885" y="293"/>
                    </a:cubicBezTo>
                    <a:cubicBezTo>
                      <a:pt x="806" y="92"/>
                      <a:pt x="643" y="0"/>
                      <a:pt x="477" y="0"/>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1"/>
              <p:cNvSpPr/>
              <p:nvPr/>
            </p:nvSpPr>
            <p:spPr>
              <a:xfrm>
                <a:off x="5669269" y="4294501"/>
                <a:ext cx="14283" cy="10009"/>
              </a:xfrm>
              <a:custGeom>
                <a:rect b="b" l="l" r="r" t="t"/>
                <a:pathLst>
                  <a:path extrusionOk="0" h="288" w="411">
                    <a:moveTo>
                      <a:pt x="271" y="0"/>
                    </a:moveTo>
                    <a:cubicBezTo>
                      <a:pt x="219" y="0"/>
                      <a:pt x="168" y="14"/>
                      <a:pt x="114" y="47"/>
                    </a:cubicBezTo>
                    <a:cubicBezTo>
                      <a:pt x="29" y="111"/>
                      <a:pt x="1" y="196"/>
                      <a:pt x="1" y="259"/>
                    </a:cubicBezTo>
                    <a:cubicBezTo>
                      <a:pt x="1" y="288"/>
                      <a:pt x="1" y="288"/>
                      <a:pt x="29" y="288"/>
                    </a:cubicBezTo>
                    <a:cubicBezTo>
                      <a:pt x="29" y="288"/>
                      <a:pt x="57" y="288"/>
                      <a:pt x="57" y="259"/>
                    </a:cubicBezTo>
                    <a:cubicBezTo>
                      <a:pt x="57" y="196"/>
                      <a:pt x="85" y="139"/>
                      <a:pt x="149" y="111"/>
                    </a:cubicBezTo>
                    <a:cubicBezTo>
                      <a:pt x="182" y="74"/>
                      <a:pt x="223" y="59"/>
                      <a:pt x="270" y="59"/>
                    </a:cubicBezTo>
                    <a:cubicBezTo>
                      <a:pt x="305" y="59"/>
                      <a:pt x="343" y="67"/>
                      <a:pt x="383" y="83"/>
                    </a:cubicBezTo>
                    <a:lnTo>
                      <a:pt x="411" y="47"/>
                    </a:lnTo>
                    <a:cubicBezTo>
                      <a:pt x="411" y="19"/>
                      <a:pt x="411" y="19"/>
                      <a:pt x="383" y="19"/>
                    </a:cubicBezTo>
                    <a:cubicBezTo>
                      <a:pt x="344" y="7"/>
                      <a:pt x="308" y="0"/>
                      <a:pt x="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1"/>
              <p:cNvSpPr/>
              <p:nvPr/>
            </p:nvSpPr>
            <p:spPr>
              <a:xfrm>
                <a:off x="5746976" y="4431357"/>
                <a:ext cx="106725" cy="137446"/>
              </a:xfrm>
              <a:custGeom>
                <a:rect b="b" l="l" r="r" t="t"/>
                <a:pathLst>
                  <a:path extrusionOk="0" h="3955" w="3071">
                    <a:moveTo>
                      <a:pt x="1655" y="0"/>
                    </a:moveTo>
                    <a:lnTo>
                      <a:pt x="0" y="1507"/>
                    </a:lnTo>
                    <a:cubicBezTo>
                      <a:pt x="120" y="2009"/>
                      <a:pt x="149" y="3099"/>
                      <a:pt x="149" y="3955"/>
                    </a:cubicBezTo>
                    <a:cubicBezTo>
                      <a:pt x="474" y="3926"/>
                      <a:pt x="799" y="3863"/>
                      <a:pt x="1097" y="3806"/>
                    </a:cubicBezTo>
                    <a:cubicBezTo>
                      <a:pt x="1769" y="3686"/>
                      <a:pt x="2419" y="3481"/>
                      <a:pt x="3070" y="3219"/>
                    </a:cubicBezTo>
                    <a:cubicBezTo>
                      <a:pt x="2865" y="2009"/>
                      <a:pt x="2540" y="856"/>
                      <a:pt x="1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1"/>
              <p:cNvSpPr/>
              <p:nvPr/>
            </p:nvSpPr>
            <p:spPr>
              <a:xfrm>
                <a:off x="5509476" y="4735722"/>
                <a:ext cx="248828" cy="12302"/>
              </a:xfrm>
              <a:custGeom>
                <a:rect b="b" l="l" r="r" t="t"/>
                <a:pathLst>
                  <a:path extrusionOk="0" h="354" w="7160">
                    <a:moveTo>
                      <a:pt x="177" y="0"/>
                    </a:moveTo>
                    <a:cubicBezTo>
                      <a:pt x="85" y="0"/>
                      <a:pt x="0" y="57"/>
                      <a:pt x="0" y="177"/>
                    </a:cubicBezTo>
                    <a:cubicBezTo>
                      <a:pt x="0" y="262"/>
                      <a:pt x="85" y="354"/>
                      <a:pt x="177" y="354"/>
                    </a:cubicBezTo>
                    <a:lnTo>
                      <a:pt x="6983" y="354"/>
                    </a:lnTo>
                    <a:cubicBezTo>
                      <a:pt x="7075" y="354"/>
                      <a:pt x="7159" y="262"/>
                      <a:pt x="7159" y="177"/>
                    </a:cubicBezTo>
                    <a:cubicBezTo>
                      <a:pt x="7159" y="57"/>
                      <a:pt x="7075" y="0"/>
                      <a:pt x="6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1"/>
              <p:cNvSpPr/>
              <p:nvPr/>
            </p:nvSpPr>
            <p:spPr>
              <a:xfrm>
                <a:off x="5465444" y="4626042"/>
                <a:ext cx="252060" cy="112668"/>
              </a:xfrm>
              <a:custGeom>
                <a:rect b="b" l="l" r="r" t="t"/>
                <a:pathLst>
                  <a:path extrusionOk="0" h="3242" w="7253">
                    <a:moveTo>
                      <a:pt x="178" y="1"/>
                    </a:moveTo>
                    <a:cubicBezTo>
                      <a:pt x="86" y="1"/>
                      <a:pt x="1" y="93"/>
                      <a:pt x="57" y="206"/>
                    </a:cubicBezTo>
                    <a:lnTo>
                      <a:pt x="1296" y="3241"/>
                    </a:lnTo>
                    <a:lnTo>
                      <a:pt x="7252" y="3241"/>
                    </a:lnTo>
                    <a:lnTo>
                      <a:pt x="5950" y="93"/>
                    </a:lnTo>
                    <a:cubicBezTo>
                      <a:pt x="5922" y="29"/>
                      <a:pt x="5894" y="1"/>
                      <a:pt x="58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1"/>
              <p:cNvSpPr/>
              <p:nvPr/>
            </p:nvSpPr>
            <p:spPr>
              <a:xfrm>
                <a:off x="5567721" y="4671047"/>
                <a:ext cx="29783" cy="22659"/>
              </a:xfrm>
              <a:custGeom>
                <a:rect b="b" l="l" r="r" t="t"/>
                <a:pathLst>
                  <a:path extrusionOk="0" h="652" w="857">
                    <a:moveTo>
                      <a:pt x="326" y="64"/>
                    </a:moveTo>
                    <a:cubicBezTo>
                      <a:pt x="503" y="64"/>
                      <a:pt x="708" y="177"/>
                      <a:pt x="772" y="326"/>
                    </a:cubicBezTo>
                    <a:cubicBezTo>
                      <a:pt x="800" y="418"/>
                      <a:pt x="800" y="475"/>
                      <a:pt x="772" y="503"/>
                    </a:cubicBezTo>
                    <a:cubicBezTo>
                      <a:pt x="708" y="567"/>
                      <a:pt x="652" y="595"/>
                      <a:pt x="560" y="595"/>
                    </a:cubicBezTo>
                    <a:cubicBezTo>
                      <a:pt x="355" y="595"/>
                      <a:pt x="149" y="475"/>
                      <a:pt x="93" y="326"/>
                    </a:cubicBezTo>
                    <a:cubicBezTo>
                      <a:pt x="64" y="269"/>
                      <a:pt x="93" y="213"/>
                      <a:pt x="121" y="149"/>
                    </a:cubicBezTo>
                    <a:cubicBezTo>
                      <a:pt x="149" y="93"/>
                      <a:pt x="241" y="64"/>
                      <a:pt x="326" y="64"/>
                    </a:cubicBezTo>
                    <a:close/>
                    <a:moveTo>
                      <a:pt x="326" y="1"/>
                    </a:moveTo>
                    <a:cubicBezTo>
                      <a:pt x="206" y="1"/>
                      <a:pt x="121" y="36"/>
                      <a:pt x="64" y="121"/>
                    </a:cubicBezTo>
                    <a:cubicBezTo>
                      <a:pt x="29" y="177"/>
                      <a:pt x="1" y="269"/>
                      <a:pt x="29" y="326"/>
                    </a:cubicBezTo>
                    <a:cubicBezTo>
                      <a:pt x="121" y="503"/>
                      <a:pt x="326" y="651"/>
                      <a:pt x="560" y="651"/>
                    </a:cubicBezTo>
                    <a:cubicBezTo>
                      <a:pt x="652" y="651"/>
                      <a:pt x="772" y="623"/>
                      <a:pt x="800" y="531"/>
                    </a:cubicBezTo>
                    <a:cubicBezTo>
                      <a:pt x="857" y="475"/>
                      <a:pt x="857" y="418"/>
                      <a:pt x="829" y="326"/>
                    </a:cubicBezTo>
                    <a:cubicBezTo>
                      <a:pt x="772" y="149"/>
                      <a:pt x="531" y="1"/>
                      <a:pt x="3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1"/>
              <p:cNvSpPr/>
              <p:nvPr/>
            </p:nvSpPr>
            <p:spPr>
              <a:xfrm>
                <a:off x="5640493" y="4353650"/>
                <a:ext cx="18488" cy="17481"/>
              </a:xfrm>
              <a:custGeom>
                <a:rect b="b" l="l" r="r" t="t"/>
                <a:pathLst>
                  <a:path extrusionOk="0" h="503" w="532">
                    <a:moveTo>
                      <a:pt x="531" y="1"/>
                    </a:moveTo>
                    <a:cubicBezTo>
                      <a:pt x="383" y="85"/>
                      <a:pt x="178" y="149"/>
                      <a:pt x="1" y="149"/>
                    </a:cubicBezTo>
                    <a:lnTo>
                      <a:pt x="1" y="503"/>
                    </a:lnTo>
                    <a:cubicBezTo>
                      <a:pt x="234" y="411"/>
                      <a:pt x="447" y="234"/>
                      <a:pt x="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1"/>
              <p:cNvSpPr/>
              <p:nvPr/>
            </p:nvSpPr>
            <p:spPr>
              <a:xfrm>
                <a:off x="5257971" y="4238828"/>
                <a:ext cx="103041" cy="82224"/>
              </a:xfrm>
              <a:custGeom>
                <a:rect b="b" l="l" r="r" t="t"/>
                <a:pathLst>
                  <a:path extrusionOk="0" h="2366" w="2965">
                    <a:moveTo>
                      <a:pt x="1160" y="1"/>
                    </a:moveTo>
                    <a:cubicBezTo>
                      <a:pt x="1132" y="1"/>
                      <a:pt x="1047" y="29"/>
                      <a:pt x="1104" y="57"/>
                    </a:cubicBezTo>
                    <a:cubicBezTo>
                      <a:pt x="1132" y="93"/>
                      <a:pt x="1160" y="121"/>
                      <a:pt x="1224" y="149"/>
                    </a:cubicBezTo>
                    <a:cubicBezTo>
                      <a:pt x="1252" y="149"/>
                      <a:pt x="1281" y="178"/>
                      <a:pt x="1309" y="206"/>
                    </a:cubicBezTo>
                    <a:cubicBezTo>
                      <a:pt x="1401" y="298"/>
                      <a:pt x="1486" y="355"/>
                      <a:pt x="1549" y="447"/>
                    </a:cubicBezTo>
                    <a:cubicBezTo>
                      <a:pt x="1634" y="560"/>
                      <a:pt x="1663" y="708"/>
                      <a:pt x="1726" y="829"/>
                    </a:cubicBezTo>
                    <a:cubicBezTo>
                      <a:pt x="1755" y="1034"/>
                      <a:pt x="1726" y="1295"/>
                      <a:pt x="1457" y="1295"/>
                    </a:cubicBezTo>
                    <a:cubicBezTo>
                      <a:pt x="1443" y="1298"/>
                      <a:pt x="1429" y="1299"/>
                      <a:pt x="1415" y="1299"/>
                    </a:cubicBezTo>
                    <a:cubicBezTo>
                      <a:pt x="1192" y="1299"/>
                      <a:pt x="944" y="1051"/>
                      <a:pt x="778" y="885"/>
                    </a:cubicBezTo>
                    <a:cubicBezTo>
                      <a:pt x="665" y="765"/>
                      <a:pt x="517" y="588"/>
                      <a:pt x="340" y="503"/>
                    </a:cubicBezTo>
                    <a:cubicBezTo>
                      <a:pt x="317" y="496"/>
                      <a:pt x="294" y="492"/>
                      <a:pt x="272" y="492"/>
                    </a:cubicBezTo>
                    <a:cubicBezTo>
                      <a:pt x="122" y="492"/>
                      <a:pt x="1" y="646"/>
                      <a:pt x="99" y="800"/>
                    </a:cubicBezTo>
                    <a:cubicBezTo>
                      <a:pt x="163" y="857"/>
                      <a:pt x="219" y="913"/>
                      <a:pt x="276" y="1005"/>
                    </a:cubicBezTo>
                    <a:cubicBezTo>
                      <a:pt x="311" y="1034"/>
                      <a:pt x="340" y="1119"/>
                      <a:pt x="368" y="1182"/>
                    </a:cubicBezTo>
                    <a:cubicBezTo>
                      <a:pt x="488" y="1416"/>
                      <a:pt x="630" y="1649"/>
                      <a:pt x="807" y="1861"/>
                    </a:cubicBezTo>
                    <a:cubicBezTo>
                      <a:pt x="1132" y="2215"/>
                      <a:pt x="1514" y="2272"/>
                      <a:pt x="1960" y="2357"/>
                    </a:cubicBezTo>
                    <a:cubicBezTo>
                      <a:pt x="2011" y="2363"/>
                      <a:pt x="2061" y="2366"/>
                      <a:pt x="2110" y="2366"/>
                    </a:cubicBezTo>
                    <a:cubicBezTo>
                      <a:pt x="2345" y="2366"/>
                      <a:pt x="2554" y="2293"/>
                      <a:pt x="2724" y="2123"/>
                    </a:cubicBezTo>
                    <a:cubicBezTo>
                      <a:pt x="2752" y="2123"/>
                      <a:pt x="2752" y="2095"/>
                      <a:pt x="2787" y="2095"/>
                    </a:cubicBezTo>
                    <a:cubicBezTo>
                      <a:pt x="2844" y="2038"/>
                      <a:pt x="2901" y="1975"/>
                      <a:pt x="2929" y="1890"/>
                    </a:cubicBezTo>
                    <a:cubicBezTo>
                      <a:pt x="2964" y="1798"/>
                      <a:pt x="2964" y="1685"/>
                      <a:pt x="2964" y="1593"/>
                    </a:cubicBezTo>
                    <a:cubicBezTo>
                      <a:pt x="2964" y="1387"/>
                      <a:pt x="2929" y="1182"/>
                      <a:pt x="2872" y="1005"/>
                    </a:cubicBezTo>
                    <a:cubicBezTo>
                      <a:pt x="2844" y="913"/>
                      <a:pt x="2787" y="829"/>
                      <a:pt x="2724" y="737"/>
                    </a:cubicBezTo>
                    <a:cubicBezTo>
                      <a:pt x="2695" y="652"/>
                      <a:pt x="2639" y="560"/>
                      <a:pt x="2547" y="503"/>
                    </a:cubicBezTo>
                    <a:cubicBezTo>
                      <a:pt x="2462" y="411"/>
                      <a:pt x="2370" y="355"/>
                      <a:pt x="2257" y="270"/>
                    </a:cubicBezTo>
                    <a:cubicBezTo>
                      <a:pt x="2193" y="234"/>
                      <a:pt x="2165" y="206"/>
                      <a:pt x="2108" y="178"/>
                    </a:cubicBezTo>
                    <a:cubicBezTo>
                      <a:pt x="2045" y="149"/>
                      <a:pt x="1988" y="121"/>
                      <a:pt x="1931" y="93"/>
                    </a:cubicBezTo>
                    <a:cubicBezTo>
                      <a:pt x="1811" y="57"/>
                      <a:pt x="1663" y="29"/>
                      <a:pt x="1514" y="29"/>
                    </a:cubicBezTo>
                    <a:cubicBezTo>
                      <a:pt x="1401" y="1"/>
                      <a:pt x="1281" y="1"/>
                      <a:pt x="1160" y="1"/>
                    </a:cubicBezTo>
                    <a:close/>
                  </a:path>
                </a:pathLst>
              </a:custGeom>
              <a:solidFill>
                <a:srgbClr val="A3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1"/>
              <p:cNvSpPr/>
              <p:nvPr/>
            </p:nvSpPr>
            <p:spPr>
              <a:xfrm>
                <a:off x="5244174" y="4208662"/>
                <a:ext cx="8167" cy="23076"/>
              </a:xfrm>
              <a:custGeom>
                <a:rect b="b" l="l" r="r" t="t"/>
                <a:pathLst>
                  <a:path extrusionOk="0" h="664" w="235">
                    <a:moveTo>
                      <a:pt x="152" y="0"/>
                    </a:moveTo>
                    <a:cubicBezTo>
                      <a:pt x="146" y="0"/>
                      <a:pt x="142" y="3"/>
                      <a:pt x="142" y="13"/>
                    </a:cubicBezTo>
                    <a:cubicBezTo>
                      <a:pt x="114" y="13"/>
                      <a:pt x="114" y="13"/>
                      <a:pt x="114" y="41"/>
                    </a:cubicBezTo>
                    <a:cubicBezTo>
                      <a:pt x="178" y="218"/>
                      <a:pt x="114" y="459"/>
                      <a:pt x="1" y="635"/>
                    </a:cubicBezTo>
                    <a:lnTo>
                      <a:pt x="1" y="664"/>
                    </a:lnTo>
                    <a:lnTo>
                      <a:pt x="58" y="664"/>
                    </a:lnTo>
                    <a:cubicBezTo>
                      <a:pt x="178" y="487"/>
                      <a:pt x="234" y="253"/>
                      <a:pt x="178" y="13"/>
                    </a:cubicBezTo>
                    <a:cubicBezTo>
                      <a:pt x="178" y="13"/>
                      <a:pt x="162" y="0"/>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1"/>
              <p:cNvSpPr/>
              <p:nvPr/>
            </p:nvSpPr>
            <p:spPr>
              <a:xfrm>
                <a:off x="5234860" y="4234657"/>
                <a:ext cx="7159" cy="5213"/>
              </a:xfrm>
              <a:custGeom>
                <a:rect b="b" l="l" r="r" t="t"/>
                <a:pathLst>
                  <a:path extrusionOk="0" h="150" w="206">
                    <a:moveTo>
                      <a:pt x="149" y="1"/>
                    </a:moveTo>
                    <a:cubicBezTo>
                      <a:pt x="120" y="64"/>
                      <a:pt x="92" y="64"/>
                      <a:pt x="28" y="93"/>
                    </a:cubicBezTo>
                    <a:lnTo>
                      <a:pt x="0" y="121"/>
                    </a:lnTo>
                    <a:lnTo>
                      <a:pt x="28" y="149"/>
                    </a:lnTo>
                    <a:lnTo>
                      <a:pt x="57" y="149"/>
                    </a:lnTo>
                    <a:cubicBezTo>
                      <a:pt x="120" y="121"/>
                      <a:pt x="149" y="93"/>
                      <a:pt x="177" y="64"/>
                    </a:cubicBezTo>
                    <a:cubicBezTo>
                      <a:pt x="205" y="36"/>
                      <a:pt x="205" y="36"/>
                      <a:pt x="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1"/>
              <p:cNvSpPr/>
              <p:nvPr/>
            </p:nvSpPr>
            <p:spPr>
              <a:xfrm>
                <a:off x="5389475" y="4458152"/>
                <a:ext cx="8410" cy="8132"/>
              </a:xfrm>
              <a:custGeom>
                <a:rect b="b" l="l" r="r" t="t"/>
                <a:pathLst>
                  <a:path extrusionOk="0" h="234" w="242">
                    <a:moveTo>
                      <a:pt x="1" y="0"/>
                    </a:moveTo>
                    <a:cubicBezTo>
                      <a:pt x="1" y="57"/>
                      <a:pt x="1" y="113"/>
                      <a:pt x="65" y="177"/>
                    </a:cubicBezTo>
                    <a:cubicBezTo>
                      <a:pt x="93" y="205"/>
                      <a:pt x="149" y="234"/>
                      <a:pt x="178" y="234"/>
                    </a:cubicBezTo>
                    <a:lnTo>
                      <a:pt x="206" y="234"/>
                    </a:lnTo>
                    <a:cubicBezTo>
                      <a:pt x="206" y="234"/>
                      <a:pt x="241" y="234"/>
                      <a:pt x="241" y="205"/>
                    </a:cubicBezTo>
                    <a:cubicBezTo>
                      <a:pt x="241" y="177"/>
                      <a:pt x="206" y="177"/>
                      <a:pt x="206" y="177"/>
                    </a:cubicBezTo>
                    <a:cubicBezTo>
                      <a:pt x="149" y="177"/>
                      <a:pt x="121" y="177"/>
                      <a:pt x="93" y="149"/>
                    </a:cubicBezTo>
                    <a:cubicBezTo>
                      <a:pt x="65" y="85"/>
                      <a:pt x="65" y="57"/>
                      <a:pt x="65" y="28"/>
                    </a:cubicBezTo>
                    <a:cubicBezTo>
                      <a:pt x="65" y="0"/>
                      <a:pt x="65"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1"/>
              <p:cNvSpPr/>
              <p:nvPr/>
            </p:nvSpPr>
            <p:spPr>
              <a:xfrm>
                <a:off x="5690676" y="4886583"/>
                <a:ext cx="37880" cy="34544"/>
              </a:xfrm>
              <a:custGeom>
                <a:rect b="b" l="l" r="r" t="t"/>
                <a:pathLst>
                  <a:path extrusionOk="0" h="994" w="1090">
                    <a:moveTo>
                      <a:pt x="513" y="0"/>
                    </a:moveTo>
                    <a:cubicBezTo>
                      <a:pt x="485" y="0"/>
                      <a:pt x="454" y="9"/>
                      <a:pt x="417" y="24"/>
                    </a:cubicBezTo>
                    <a:cubicBezTo>
                      <a:pt x="241" y="81"/>
                      <a:pt x="92" y="229"/>
                      <a:pt x="0" y="406"/>
                    </a:cubicBezTo>
                    <a:cubicBezTo>
                      <a:pt x="0" y="434"/>
                      <a:pt x="0" y="491"/>
                      <a:pt x="28" y="491"/>
                    </a:cubicBezTo>
                    <a:cubicBezTo>
                      <a:pt x="64" y="491"/>
                      <a:pt x="92" y="491"/>
                      <a:pt x="120" y="463"/>
                    </a:cubicBezTo>
                    <a:cubicBezTo>
                      <a:pt x="177" y="314"/>
                      <a:pt x="297" y="201"/>
                      <a:pt x="474" y="137"/>
                    </a:cubicBezTo>
                    <a:cubicBezTo>
                      <a:pt x="488" y="123"/>
                      <a:pt x="502" y="116"/>
                      <a:pt x="513" y="116"/>
                    </a:cubicBezTo>
                    <a:cubicBezTo>
                      <a:pt x="524" y="116"/>
                      <a:pt x="531" y="123"/>
                      <a:pt x="531" y="137"/>
                    </a:cubicBezTo>
                    <a:cubicBezTo>
                      <a:pt x="531" y="137"/>
                      <a:pt x="531" y="166"/>
                      <a:pt x="474" y="229"/>
                    </a:cubicBezTo>
                    <a:cubicBezTo>
                      <a:pt x="417" y="342"/>
                      <a:pt x="354" y="463"/>
                      <a:pt x="325" y="583"/>
                    </a:cubicBezTo>
                    <a:cubicBezTo>
                      <a:pt x="325" y="611"/>
                      <a:pt x="297" y="696"/>
                      <a:pt x="354" y="760"/>
                    </a:cubicBezTo>
                    <a:cubicBezTo>
                      <a:pt x="391" y="793"/>
                      <a:pt x="436" y="807"/>
                      <a:pt x="478" y="807"/>
                    </a:cubicBezTo>
                    <a:cubicBezTo>
                      <a:pt x="507" y="807"/>
                      <a:pt x="535" y="800"/>
                      <a:pt x="559" y="788"/>
                    </a:cubicBezTo>
                    <a:cubicBezTo>
                      <a:pt x="594" y="760"/>
                      <a:pt x="623" y="731"/>
                      <a:pt x="651" y="696"/>
                    </a:cubicBezTo>
                    <a:lnTo>
                      <a:pt x="679" y="668"/>
                    </a:lnTo>
                    <a:cubicBezTo>
                      <a:pt x="735" y="583"/>
                      <a:pt x="855" y="520"/>
                      <a:pt x="946" y="491"/>
                    </a:cubicBezTo>
                    <a:lnTo>
                      <a:pt x="946" y="491"/>
                    </a:lnTo>
                    <a:cubicBezTo>
                      <a:pt x="944" y="507"/>
                      <a:pt x="935" y="519"/>
                      <a:pt x="913" y="519"/>
                    </a:cubicBezTo>
                    <a:cubicBezTo>
                      <a:pt x="828" y="640"/>
                      <a:pt x="799" y="788"/>
                      <a:pt x="799" y="937"/>
                    </a:cubicBezTo>
                    <a:cubicBezTo>
                      <a:pt x="799" y="965"/>
                      <a:pt x="828" y="993"/>
                      <a:pt x="856" y="993"/>
                    </a:cubicBezTo>
                    <a:cubicBezTo>
                      <a:pt x="913" y="993"/>
                      <a:pt x="913" y="965"/>
                      <a:pt x="913" y="937"/>
                    </a:cubicBezTo>
                    <a:cubicBezTo>
                      <a:pt x="913" y="816"/>
                      <a:pt x="948" y="696"/>
                      <a:pt x="1005" y="611"/>
                    </a:cubicBezTo>
                    <a:cubicBezTo>
                      <a:pt x="1033" y="583"/>
                      <a:pt x="1089" y="491"/>
                      <a:pt x="1061" y="434"/>
                    </a:cubicBezTo>
                    <a:cubicBezTo>
                      <a:pt x="1061" y="406"/>
                      <a:pt x="1033" y="378"/>
                      <a:pt x="1005" y="342"/>
                    </a:cubicBezTo>
                    <a:cubicBezTo>
                      <a:pt x="948" y="342"/>
                      <a:pt x="913" y="378"/>
                      <a:pt x="884" y="378"/>
                    </a:cubicBezTo>
                    <a:cubicBezTo>
                      <a:pt x="771" y="434"/>
                      <a:pt x="679" y="491"/>
                      <a:pt x="594" y="611"/>
                    </a:cubicBezTo>
                    <a:lnTo>
                      <a:pt x="559" y="611"/>
                    </a:lnTo>
                    <a:cubicBezTo>
                      <a:pt x="559" y="640"/>
                      <a:pt x="531" y="668"/>
                      <a:pt x="502" y="668"/>
                    </a:cubicBezTo>
                    <a:cubicBezTo>
                      <a:pt x="474" y="696"/>
                      <a:pt x="446" y="696"/>
                      <a:pt x="446" y="696"/>
                    </a:cubicBezTo>
                    <a:cubicBezTo>
                      <a:pt x="446" y="668"/>
                      <a:pt x="417" y="668"/>
                      <a:pt x="446" y="611"/>
                    </a:cubicBezTo>
                    <a:cubicBezTo>
                      <a:pt x="474" y="491"/>
                      <a:pt x="502" y="378"/>
                      <a:pt x="594" y="286"/>
                    </a:cubicBezTo>
                    <a:cubicBezTo>
                      <a:pt x="651" y="201"/>
                      <a:pt x="679" y="109"/>
                      <a:pt x="623" y="52"/>
                    </a:cubicBezTo>
                    <a:cubicBezTo>
                      <a:pt x="586" y="16"/>
                      <a:pt x="552" y="0"/>
                      <a:pt x="5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1"/>
              <p:cNvSpPr/>
              <p:nvPr/>
            </p:nvSpPr>
            <p:spPr>
              <a:xfrm>
                <a:off x="5530849" y="4869311"/>
                <a:ext cx="39131" cy="31416"/>
              </a:xfrm>
              <a:custGeom>
                <a:rect b="b" l="l" r="r" t="t"/>
                <a:pathLst>
                  <a:path extrusionOk="0" h="904" w="1126">
                    <a:moveTo>
                      <a:pt x="818" y="0"/>
                    </a:moveTo>
                    <a:cubicBezTo>
                      <a:pt x="783" y="0"/>
                      <a:pt x="746" y="7"/>
                      <a:pt x="708" y="19"/>
                    </a:cubicBezTo>
                    <a:cubicBezTo>
                      <a:pt x="652" y="47"/>
                      <a:pt x="595" y="104"/>
                      <a:pt x="595" y="167"/>
                    </a:cubicBezTo>
                    <a:cubicBezTo>
                      <a:pt x="595" y="196"/>
                      <a:pt x="623" y="224"/>
                      <a:pt x="623" y="252"/>
                    </a:cubicBezTo>
                    <a:lnTo>
                      <a:pt x="623" y="309"/>
                    </a:lnTo>
                    <a:cubicBezTo>
                      <a:pt x="652" y="344"/>
                      <a:pt x="623" y="401"/>
                      <a:pt x="595" y="429"/>
                    </a:cubicBezTo>
                    <a:cubicBezTo>
                      <a:pt x="560" y="429"/>
                      <a:pt x="531" y="429"/>
                      <a:pt x="503" y="401"/>
                    </a:cubicBezTo>
                    <a:cubicBezTo>
                      <a:pt x="475" y="401"/>
                      <a:pt x="475" y="372"/>
                      <a:pt x="475" y="309"/>
                    </a:cubicBezTo>
                    <a:cubicBezTo>
                      <a:pt x="475" y="281"/>
                      <a:pt x="475" y="224"/>
                      <a:pt x="418" y="167"/>
                    </a:cubicBezTo>
                    <a:cubicBezTo>
                      <a:pt x="383" y="132"/>
                      <a:pt x="326" y="104"/>
                      <a:pt x="270" y="104"/>
                    </a:cubicBezTo>
                    <a:cubicBezTo>
                      <a:pt x="206" y="132"/>
                      <a:pt x="121" y="167"/>
                      <a:pt x="93" y="252"/>
                    </a:cubicBezTo>
                    <a:cubicBezTo>
                      <a:pt x="64" y="344"/>
                      <a:pt x="64" y="429"/>
                      <a:pt x="64" y="521"/>
                    </a:cubicBezTo>
                    <a:lnTo>
                      <a:pt x="93" y="578"/>
                    </a:lnTo>
                    <a:cubicBezTo>
                      <a:pt x="93" y="663"/>
                      <a:pt x="64" y="754"/>
                      <a:pt x="29" y="783"/>
                    </a:cubicBezTo>
                    <a:cubicBezTo>
                      <a:pt x="1" y="811"/>
                      <a:pt x="1" y="839"/>
                      <a:pt x="29" y="875"/>
                    </a:cubicBezTo>
                    <a:cubicBezTo>
                      <a:pt x="29" y="903"/>
                      <a:pt x="64" y="903"/>
                      <a:pt x="64" y="903"/>
                    </a:cubicBezTo>
                    <a:cubicBezTo>
                      <a:pt x="93" y="903"/>
                      <a:pt x="93" y="903"/>
                      <a:pt x="121" y="875"/>
                    </a:cubicBezTo>
                    <a:cubicBezTo>
                      <a:pt x="178" y="811"/>
                      <a:pt x="206" y="698"/>
                      <a:pt x="206" y="549"/>
                    </a:cubicBezTo>
                    <a:lnTo>
                      <a:pt x="178" y="521"/>
                    </a:lnTo>
                    <a:cubicBezTo>
                      <a:pt x="178" y="429"/>
                      <a:pt x="178" y="372"/>
                      <a:pt x="206" y="281"/>
                    </a:cubicBezTo>
                    <a:cubicBezTo>
                      <a:pt x="206" y="252"/>
                      <a:pt x="241" y="224"/>
                      <a:pt x="298" y="224"/>
                    </a:cubicBezTo>
                    <a:cubicBezTo>
                      <a:pt x="326" y="224"/>
                      <a:pt x="326" y="224"/>
                      <a:pt x="326" y="252"/>
                    </a:cubicBezTo>
                    <a:cubicBezTo>
                      <a:pt x="354" y="252"/>
                      <a:pt x="354" y="281"/>
                      <a:pt x="354" y="344"/>
                    </a:cubicBezTo>
                    <a:cubicBezTo>
                      <a:pt x="354" y="372"/>
                      <a:pt x="383" y="429"/>
                      <a:pt x="418" y="486"/>
                    </a:cubicBezTo>
                    <a:cubicBezTo>
                      <a:pt x="453" y="526"/>
                      <a:pt x="514" y="552"/>
                      <a:pt x="575" y="552"/>
                    </a:cubicBezTo>
                    <a:cubicBezTo>
                      <a:pt x="611" y="552"/>
                      <a:pt x="648" y="542"/>
                      <a:pt x="680" y="521"/>
                    </a:cubicBezTo>
                    <a:cubicBezTo>
                      <a:pt x="736" y="457"/>
                      <a:pt x="772" y="372"/>
                      <a:pt x="736" y="281"/>
                    </a:cubicBezTo>
                    <a:lnTo>
                      <a:pt x="736" y="224"/>
                    </a:lnTo>
                    <a:cubicBezTo>
                      <a:pt x="708" y="196"/>
                      <a:pt x="708" y="196"/>
                      <a:pt x="708" y="167"/>
                    </a:cubicBezTo>
                    <a:cubicBezTo>
                      <a:pt x="708" y="132"/>
                      <a:pt x="736" y="132"/>
                      <a:pt x="772" y="104"/>
                    </a:cubicBezTo>
                    <a:cubicBezTo>
                      <a:pt x="800" y="104"/>
                      <a:pt x="857" y="104"/>
                      <a:pt x="885" y="132"/>
                    </a:cubicBezTo>
                    <a:cubicBezTo>
                      <a:pt x="949" y="196"/>
                      <a:pt x="977" y="281"/>
                      <a:pt x="977" y="401"/>
                    </a:cubicBezTo>
                    <a:cubicBezTo>
                      <a:pt x="997" y="421"/>
                      <a:pt x="1017" y="441"/>
                      <a:pt x="1037" y="441"/>
                    </a:cubicBezTo>
                    <a:cubicBezTo>
                      <a:pt x="1045" y="441"/>
                      <a:pt x="1054" y="437"/>
                      <a:pt x="1062" y="429"/>
                    </a:cubicBezTo>
                    <a:cubicBezTo>
                      <a:pt x="1090" y="429"/>
                      <a:pt x="1125" y="401"/>
                      <a:pt x="1090" y="372"/>
                    </a:cubicBezTo>
                    <a:cubicBezTo>
                      <a:pt x="1090" y="281"/>
                      <a:pt x="1062" y="132"/>
                      <a:pt x="949" y="47"/>
                    </a:cubicBezTo>
                    <a:cubicBezTo>
                      <a:pt x="911" y="14"/>
                      <a:pt x="867" y="0"/>
                      <a:pt x="8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1"/>
              <p:cNvSpPr/>
              <p:nvPr/>
            </p:nvSpPr>
            <p:spPr>
              <a:xfrm>
                <a:off x="5816794" y="4543192"/>
                <a:ext cx="36907" cy="18488"/>
              </a:xfrm>
              <a:custGeom>
                <a:rect b="b" l="l" r="r" t="t"/>
                <a:pathLst>
                  <a:path extrusionOk="0" h="532" w="1062">
                    <a:moveTo>
                      <a:pt x="998" y="1"/>
                    </a:moveTo>
                    <a:cubicBezTo>
                      <a:pt x="969" y="29"/>
                      <a:pt x="913" y="58"/>
                      <a:pt x="884" y="86"/>
                    </a:cubicBezTo>
                    <a:cubicBezTo>
                      <a:pt x="821" y="114"/>
                      <a:pt x="764" y="142"/>
                      <a:pt x="708" y="142"/>
                    </a:cubicBezTo>
                    <a:cubicBezTo>
                      <a:pt x="531" y="206"/>
                      <a:pt x="354" y="263"/>
                      <a:pt x="205" y="291"/>
                    </a:cubicBezTo>
                    <a:cubicBezTo>
                      <a:pt x="113" y="319"/>
                      <a:pt x="57" y="355"/>
                      <a:pt x="0" y="383"/>
                    </a:cubicBezTo>
                    <a:cubicBezTo>
                      <a:pt x="79" y="363"/>
                      <a:pt x="176" y="340"/>
                      <a:pt x="259" y="340"/>
                    </a:cubicBezTo>
                    <a:cubicBezTo>
                      <a:pt x="294" y="340"/>
                      <a:pt x="326" y="344"/>
                      <a:pt x="354" y="355"/>
                    </a:cubicBezTo>
                    <a:cubicBezTo>
                      <a:pt x="410" y="383"/>
                      <a:pt x="439" y="383"/>
                      <a:pt x="467" y="411"/>
                    </a:cubicBezTo>
                    <a:cubicBezTo>
                      <a:pt x="531" y="411"/>
                      <a:pt x="559" y="411"/>
                      <a:pt x="587" y="383"/>
                    </a:cubicBezTo>
                    <a:cubicBezTo>
                      <a:pt x="616" y="383"/>
                      <a:pt x="616" y="355"/>
                      <a:pt x="644" y="355"/>
                    </a:cubicBezTo>
                    <a:cubicBezTo>
                      <a:pt x="656" y="343"/>
                      <a:pt x="667" y="339"/>
                      <a:pt x="678" y="339"/>
                    </a:cubicBezTo>
                    <a:cubicBezTo>
                      <a:pt x="701" y="339"/>
                      <a:pt x="726" y="355"/>
                      <a:pt x="764" y="355"/>
                    </a:cubicBezTo>
                    <a:lnTo>
                      <a:pt x="856" y="440"/>
                    </a:lnTo>
                    <a:cubicBezTo>
                      <a:pt x="884" y="496"/>
                      <a:pt x="913" y="496"/>
                      <a:pt x="941" y="532"/>
                    </a:cubicBezTo>
                    <a:cubicBezTo>
                      <a:pt x="1033" y="532"/>
                      <a:pt x="1061" y="411"/>
                      <a:pt x="1061" y="411"/>
                    </a:cubicBezTo>
                    <a:cubicBezTo>
                      <a:pt x="1061" y="383"/>
                      <a:pt x="1033" y="142"/>
                      <a:pt x="1033" y="114"/>
                    </a:cubicBezTo>
                    <a:cubicBezTo>
                      <a:pt x="998" y="58"/>
                      <a:pt x="998" y="58"/>
                      <a:pt x="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1"/>
              <p:cNvSpPr/>
              <p:nvPr/>
            </p:nvSpPr>
            <p:spPr>
              <a:xfrm>
                <a:off x="5920287" y="4713619"/>
                <a:ext cx="32737" cy="50183"/>
              </a:xfrm>
              <a:custGeom>
                <a:rect b="b" l="l" r="r" t="t"/>
                <a:pathLst>
                  <a:path extrusionOk="0" h="1444" w="942">
                    <a:moveTo>
                      <a:pt x="620" y="1"/>
                    </a:moveTo>
                    <a:cubicBezTo>
                      <a:pt x="529" y="1"/>
                      <a:pt x="436" y="52"/>
                      <a:pt x="382" y="162"/>
                    </a:cubicBezTo>
                    <a:cubicBezTo>
                      <a:pt x="319" y="282"/>
                      <a:pt x="354" y="431"/>
                      <a:pt x="291" y="580"/>
                    </a:cubicBezTo>
                    <a:cubicBezTo>
                      <a:pt x="234" y="664"/>
                      <a:pt x="142" y="721"/>
                      <a:pt x="85" y="813"/>
                    </a:cubicBezTo>
                    <a:cubicBezTo>
                      <a:pt x="0" y="962"/>
                      <a:pt x="0" y="1138"/>
                      <a:pt x="85" y="1287"/>
                    </a:cubicBezTo>
                    <a:cubicBezTo>
                      <a:pt x="148" y="1383"/>
                      <a:pt x="249" y="1443"/>
                      <a:pt x="352" y="1443"/>
                    </a:cubicBezTo>
                    <a:cubicBezTo>
                      <a:pt x="401" y="1443"/>
                      <a:pt x="450" y="1430"/>
                      <a:pt x="496" y="1400"/>
                    </a:cubicBezTo>
                    <a:cubicBezTo>
                      <a:pt x="616" y="1344"/>
                      <a:pt x="708" y="1223"/>
                      <a:pt x="736" y="1110"/>
                    </a:cubicBezTo>
                    <a:cubicBezTo>
                      <a:pt x="821" y="841"/>
                      <a:pt x="941" y="459"/>
                      <a:pt x="849" y="190"/>
                    </a:cubicBezTo>
                    <a:cubicBezTo>
                      <a:pt x="819" y="67"/>
                      <a:pt x="722"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1"/>
              <p:cNvSpPr/>
              <p:nvPr/>
            </p:nvSpPr>
            <p:spPr>
              <a:xfrm>
                <a:off x="5339327" y="4680847"/>
                <a:ext cx="28810" cy="50461"/>
              </a:xfrm>
              <a:custGeom>
                <a:rect b="b" l="l" r="r" t="t"/>
                <a:pathLst>
                  <a:path extrusionOk="0" h="1452" w="829">
                    <a:moveTo>
                      <a:pt x="325" y="1"/>
                    </a:moveTo>
                    <a:cubicBezTo>
                      <a:pt x="294" y="1"/>
                      <a:pt x="263" y="5"/>
                      <a:pt x="234" y="16"/>
                    </a:cubicBezTo>
                    <a:cubicBezTo>
                      <a:pt x="206" y="16"/>
                      <a:pt x="149" y="72"/>
                      <a:pt x="121" y="108"/>
                    </a:cubicBezTo>
                    <a:cubicBezTo>
                      <a:pt x="93" y="164"/>
                      <a:pt x="57" y="221"/>
                      <a:pt x="57" y="285"/>
                    </a:cubicBezTo>
                    <a:cubicBezTo>
                      <a:pt x="1" y="546"/>
                      <a:pt x="93" y="751"/>
                      <a:pt x="121" y="1020"/>
                    </a:cubicBezTo>
                    <a:cubicBezTo>
                      <a:pt x="149" y="1169"/>
                      <a:pt x="178" y="1310"/>
                      <a:pt x="326" y="1402"/>
                    </a:cubicBezTo>
                    <a:cubicBezTo>
                      <a:pt x="374" y="1436"/>
                      <a:pt x="424" y="1452"/>
                      <a:pt x="476" y="1452"/>
                    </a:cubicBezTo>
                    <a:cubicBezTo>
                      <a:pt x="555" y="1452"/>
                      <a:pt x="635" y="1414"/>
                      <a:pt x="708" y="1346"/>
                    </a:cubicBezTo>
                    <a:cubicBezTo>
                      <a:pt x="800" y="1225"/>
                      <a:pt x="828" y="1077"/>
                      <a:pt x="765" y="928"/>
                    </a:cubicBezTo>
                    <a:cubicBezTo>
                      <a:pt x="736" y="843"/>
                      <a:pt x="680" y="751"/>
                      <a:pt x="680" y="667"/>
                    </a:cubicBezTo>
                    <a:cubicBezTo>
                      <a:pt x="680" y="603"/>
                      <a:pt x="736" y="518"/>
                      <a:pt x="736" y="461"/>
                    </a:cubicBezTo>
                    <a:cubicBezTo>
                      <a:pt x="792" y="250"/>
                      <a:pt x="548"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1"/>
              <p:cNvSpPr/>
              <p:nvPr/>
            </p:nvSpPr>
            <p:spPr>
              <a:xfrm>
                <a:off x="5823918" y="4660969"/>
                <a:ext cx="15256" cy="25613"/>
              </a:xfrm>
              <a:custGeom>
                <a:rect b="b" l="l" r="r" t="t"/>
                <a:pathLst>
                  <a:path extrusionOk="0" h="737" w="439">
                    <a:moveTo>
                      <a:pt x="411" y="1"/>
                    </a:moveTo>
                    <a:lnTo>
                      <a:pt x="382" y="29"/>
                    </a:lnTo>
                    <a:cubicBezTo>
                      <a:pt x="297" y="291"/>
                      <a:pt x="177" y="503"/>
                      <a:pt x="0" y="680"/>
                    </a:cubicBezTo>
                    <a:lnTo>
                      <a:pt x="0" y="736"/>
                    </a:lnTo>
                    <a:lnTo>
                      <a:pt x="29" y="736"/>
                    </a:lnTo>
                    <a:cubicBezTo>
                      <a:pt x="234" y="531"/>
                      <a:pt x="354" y="291"/>
                      <a:pt x="439" y="57"/>
                    </a:cubicBezTo>
                    <a:cubicBezTo>
                      <a:pt x="439" y="29"/>
                      <a:pt x="439" y="29"/>
                      <a:pt x="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1"/>
              <p:cNvSpPr/>
              <p:nvPr/>
            </p:nvSpPr>
            <p:spPr>
              <a:xfrm>
                <a:off x="5811616" y="4689501"/>
                <a:ext cx="9140" cy="7402"/>
              </a:xfrm>
              <a:custGeom>
                <a:rect b="b" l="l" r="r" t="t"/>
                <a:pathLst>
                  <a:path extrusionOk="0" h="213" w="263">
                    <a:moveTo>
                      <a:pt x="206" y="0"/>
                    </a:moveTo>
                    <a:lnTo>
                      <a:pt x="29" y="149"/>
                    </a:lnTo>
                    <a:cubicBezTo>
                      <a:pt x="1" y="149"/>
                      <a:pt x="1" y="177"/>
                      <a:pt x="29" y="177"/>
                    </a:cubicBezTo>
                    <a:lnTo>
                      <a:pt x="29" y="212"/>
                    </a:lnTo>
                    <a:lnTo>
                      <a:pt x="57" y="212"/>
                    </a:lnTo>
                    <a:lnTo>
                      <a:pt x="262" y="36"/>
                    </a:lnTo>
                    <a:lnTo>
                      <a:pt x="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1"/>
              <p:cNvSpPr/>
              <p:nvPr/>
            </p:nvSpPr>
            <p:spPr>
              <a:xfrm>
                <a:off x="5817767" y="4679422"/>
                <a:ext cx="6186" cy="6151"/>
              </a:xfrm>
              <a:custGeom>
                <a:rect b="b" l="l" r="r" t="t"/>
                <a:pathLst>
                  <a:path extrusionOk="0" h="177" w="178">
                    <a:moveTo>
                      <a:pt x="121" y="0"/>
                    </a:moveTo>
                    <a:lnTo>
                      <a:pt x="0" y="113"/>
                    </a:lnTo>
                    <a:lnTo>
                      <a:pt x="0" y="149"/>
                    </a:lnTo>
                    <a:cubicBezTo>
                      <a:pt x="0" y="177"/>
                      <a:pt x="29" y="177"/>
                      <a:pt x="29" y="177"/>
                    </a:cubicBezTo>
                    <a:lnTo>
                      <a:pt x="29" y="149"/>
                    </a:lnTo>
                    <a:lnTo>
                      <a:pt x="149" y="57"/>
                    </a:lnTo>
                    <a:cubicBezTo>
                      <a:pt x="177" y="28"/>
                      <a:pt x="177" y="28"/>
                      <a:pt x="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1"/>
              <p:cNvSpPr/>
              <p:nvPr/>
            </p:nvSpPr>
            <p:spPr>
              <a:xfrm>
                <a:off x="5822945" y="4538604"/>
                <a:ext cx="20434" cy="8584"/>
              </a:xfrm>
              <a:custGeom>
                <a:rect b="b" l="l" r="r" t="t"/>
                <a:pathLst>
                  <a:path extrusionOk="0" h="247" w="588">
                    <a:moveTo>
                      <a:pt x="566" y="0"/>
                    </a:moveTo>
                    <a:cubicBezTo>
                      <a:pt x="562" y="0"/>
                      <a:pt x="559" y="3"/>
                      <a:pt x="559" y="13"/>
                    </a:cubicBezTo>
                    <a:lnTo>
                      <a:pt x="28" y="190"/>
                    </a:lnTo>
                    <a:cubicBezTo>
                      <a:pt x="0" y="190"/>
                      <a:pt x="0" y="218"/>
                      <a:pt x="0" y="246"/>
                    </a:cubicBezTo>
                    <a:lnTo>
                      <a:pt x="57" y="246"/>
                    </a:lnTo>
                    <a:lnTo>
                      <a:pt x="559" y="69"/>
                    </a:lnTo>
                    <a:cubicBezTo>
                      <a:pt x="587" y="41"/>
                      <a:pt x="587" y="41"/>
                      <a:pt x="587" y="13"/>
                    </a:cubicBezTo>
                    <a:cubicBezTo>
                      <a:pt x="587" y="13"/>
                      <a:pt x="575"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1"/>
              <p:cNvSpPr/>
              <p:nvPr/>
            </p:nvSpPr>
            <p:spPr>
              <a:xfrm>
                <a:off x="5824891" y="4475598"/>
                <a:ext cx="10356" cy="24605"/>
              </a:xfrm>
              <a:custGeom>
                <a:rect b="b" l="l" r="r" t="t"/>
                <a:pathLst>
                  <a:path extrusionOk="0" h="708" w="298">
                    <a:moveTo>
                      <a:pt x="29" y="0"/>
                    </a:moveTo>
                    <a:cubicBezTo>
                      <a:pt x="29" y="0"/>
                      <a:pt x="1" y="29"/>
                      <a:pt x="29" y="29"/>
                    </a:cubicBezTo>
                    <a:cubicBezTo>
                      <a:pt x="121" y="234"/>
                      <a:pt x="177" y="467"/>
                      <a:pt x="234" y="673"/>
                    </a:cubicBezTo>
                    <a:cubicBezTo>
                      <a:pt x="234" y="708"/>
                      <a:pt x="269" y="708"/>
                      <a:pt x="269" y="708"/>
                    </a:cubicBezTo>
                    <a:cubicBezTo>
                      <a:pt x="298" y="708"/>
                      <a:pt x="298" y="673"/>
                      <a:pt x="298" y="673"/>
                    </a:cubicBezTo>
                    <a:cubicBezTo>
                      <a:pt x="234" y="439"/>
                      <a:pt x="177" y="234"/>
                      <a:pt x="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1"/>
              <p:cNvSpPr/>
              <p:nvPr/>
            </p:nvSpPr>
            <p:spPr>
              <a:xfrm>
                <a:off x="5834240" y="4502149"/>
                <a:ext cx="3962" cy="9140"/>
              </a:xfrm>
              <a:custGeom>
                <a:rect b="b" l="l" r="r" t="t"/>
                <a:pathLst>
                  <a:path extrusionOk="0" h="263" w="114">
                    <a:moveTo>
                      <a:pt x="29" y="1"/>
                    </a:moveTo>
                    <a:cubicBezTo>
                      <a:pt x="29" y="29"/>
                      <a:pt x="0" y="29"/>
                      <a:pt x="0" y="57"/>
                    </a:cubicBezTo>
                    <a:lnTo>
                      <a:pt x="57" y="262"/>
                    </a:lnTo>
                    <a:lnTo>
                      <a:pt x="85" y="262"/>
                    </a:lnTo>
                    <a:cubicBezTo>
                      <a:pt x="114" y="262"/>
                      <a:pt x="114" y="262"/>
                      <a:pt x="114" y="234"/>
                    </a:cubicBezTo>
                    <a:lnTo>
                      <a:pt x="57" y="29"/>
                    </a:lnTo>
                    <a:cubicBezTo>
                      <a:pt x="57" y="29"/>
                      <a:pt x="57"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1"/>
              <p:cNvSpPr/>
              <p:nvPr/>
            </p:nvSpPr>
            <p:spPr>
              <a:xfrm>
                <a:off x="5692866" y="4348507"/>
                <a:ext cx="2989" cy="22624"/>
              </a:xfrm>
              <a:custGeom>
                <a:rect b="b" l="l" r="r" t="t"/>
                <a:pathLst>
                  <a:path extrusionOk="0" h="651" w="86">
                    <a:moveTo>
                      <a:pt x="29" y="0"/>
                    </a:moveTo>
                    <a:cubicBezTo>
                      <a:pt x="1" y="0"/>
                      <a:pt x="1" y="0"/>
                      <a:pt x="1" y="28"/>
                    </a:cubicBezTo>
                    <a:cubicBezTo>
                      <a:pt x="1" y="233"/>
                      <a:pt x="1" y="439"/>
                      <a:pt x="29" y="651"/>
                    </a:cubicBezTo>
                    <a:lnTo>
                      <a:pt x="57" y="651"/>
                    </a:lnTo>
                    <a:cubicBezTo>
                      <a:pt x="86" y="651"/>
                      <a:pt x="86" y="651"/>
                      <a:pt x="86" y="615"/>
                    </a:cubicBezTo>
                    <a:cubicBezTo>
                      <a:pt x="57" y="410"/>
                      <a:pt x="57" y="205"/>
                      <a:pt x="57" y="28"/>
                    </a:cubicBez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1"/>
              <p:cNvSpPr/>
              <p:nvPr/>
            </p:nvSpPr>
            <p:spPr>
              <a:xfrm>
                <a:off x="5736863" y="4501176"/>
                <a:ext cx="22415" cy="68601"/>
              </a:xfrm>
              <a:custGeom>
                <a:rect b="b" l="l" r="r" t="t"/>
                <a:pathLst>
                  <a:path extrusionOk="0" h="1974" w="645">
                    <a:moveTo>
                      <a:pt x="29" y="0"/>
                    </a:moveTo>
                    <a:cubicBezTo>
                      <a:pt x="1" y="0"/>
                      <a:pt x="1" y="29"/>
                      <a:pt x="1" y="57"/>
                    </a:cubicBezTo>
                    <a:lnTo>
                      <a:pt x="326" y="1882"/>
                    </a:lnTo>
                    <a:cubicBezTo>
                      <a:pt x="326" y="1917"/>
                      <a:pt x="326" y="1946"/>
                      <a:pt x="355" y="1974"/>
                    </a:cubicBezTo>
                    <a:lnTo>
                      <a:pt x="616" y="1974"/>
                    </a:lnTo>
                    <a:cubicBezTo>
                      <a:pt x="645" y="1974"/>
                      <a:pt x="645" y="1974"/>
                      <a:pt x="645" y="1946"/>
                    </a:cubicBezTo>
                    <a:cubicBezTo>
                      <a:pt x="645" y="1946"/>
                      <a:pt x="645" y="1917"/>
                      <a:pt x="616" y="1917"/>
                    </a:cubicBezTo>
                    <a:lnTo>
                      <a:pt x="383" y="1917"/>
                    </a:lnTo>
                    <a:lnTo>
                      <a:pt x="383" y="1882"/>
                    </a:lnTo>
                    <a:lnTo>
                      <a:pt x="58" y="29"/>
                    </a:lnTo>
                    <a:cubicBezTo>
                      <a:pt x="58" y="29"/>
                      <a:pt x="58"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1"/>
              <p:cNvSpPr/>
              <p:nvPr/>
            </p:nvSpPr>
            <p:spPr>
              <a:xfrm>
                <a:off x="5570919" y="4504130"/>
                <a:ext cx="16264" cy="10356"/>
              </a:xfrm>
              <a:custGeom>
                <a:rect b="b" l="l" r="r" t="t"/>
                <a:pathLst>
                  <a:path extrusionOk="0" h="298" w="468">
                    <a:moveTo>
                      <a:pt x="411" y="0"/>
                    </a:moveTo>
                    <a:cubicBezTo>
                      <a:pt x="291" y="92"/>
                      <a:pt x="149" y="177"/>
                      <a:pt x="1" y="269"/>
                    </a:cubicBezTo>
                    <a:lnTo>
                      <a:pt x="1" y="297"/>
                    </a:lnTo>
                    <a:lnTo>
                      <a:pt x="29" y="297"/>
                    </a:lnTo>
                    <a:cubicBezTo>
                      <a:pt x="178" y="241"/>
                      <a:pt x="326" y="149"/>
                      <a:pt x="468" y="64"/>
                    </a:cubicBezTo>
                    <a:lnTo>
                      <a:pt x="4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41"/>
            <p:cNvGrpSpPr/>
            <p:nvPr/>
          </p:nvGrpSpPr>
          <p:grpSpPr>
            <a:xfrm>
              <a:off x="5240433" y="2333504"/>
              <a:ext cx="1470385" cy="1003512"/>
              <a:chOff x="4805595" y="2633670"/>
              <a:chExt cx="513367" cy="350376"/>
            </a:xfrm>
          </p:grpSpPr>
          <p:sp>
            <p:nvSpPr>
              <p:cNvPr id="1008" name="Google Shape;1008;p41"/>
              <p:cNvSpPr/>
              <p:nvPr/>
            </p:nvSpPr>
            <p:spPr>
              <a:xfrm>
                <a:off x="4811819" y="2641767"/>
                <a:ext cx="33953" cy="94457"/>
              </a:xfrm>
              <a:custGeom>
                <a:rect b="b" l="l" r="r" t="t"/>
                <a:pathLst>
                  <a:path extrusionOk="0" h="2718" w="977">
                    <a:moveTo>
                      <a:pt x="884" y="1"/>
                    </a:moveTo>
                    <a:cubicBezTo>
                      <a:pt x="594" y="1"/>
                      <a:pt x="325" y="241"/>
                      <a:pt x="325" y="560"/>
                    </a:cubicBezTo>
                    <a:lnTo>
                      <a:pt x="325" y="913"/>
                    </a:lnTo>
                    <a:cubicBezTo>
                      <a:pt x="325" y="1034"/>
                      <a:pt x="297" y="1126"/>
                      <a:pt x="212" y="1210"/>
                    </a:cubicBezTo>
                    <a:lnTo>
                      <a:pt x="0" y="1416"/>
                    </a:lnTo>
                    <a:lnTo>
                      <a:pt x="149" y="1564"/>
                    </a:lnTo>
                    <a:cubicBezTo>
                      <a:pt x="241" y="1656"/>
                      <a:pt x="297" y="1741"/>
                      <a:pt x="297" y="1861"/>
                    </a:cubicBezTo>
                    <a:lnTo>
                      <a:pt x="297" y="2187"/>
                    </a:lnTo>
                    <a:cubicBezTo>
                      <a:pt x="297" y="2477"/>
                      <a:pt x="531" y="2717"/>
                      <a:pt x="856" y="2717"/>
                    </a:cubicBezTo>
                    <a:lnTo>
                      <a:pt x="920" y="2717"/>
                    </a:lnTo>
                    <a:cubicBezTo>
                      <a:pt x="948" y="2717"/>
                      <a:pt x="976" y="2717"/>
                      <a:pt x="976" y="2654"/>
                    </a:cubicBezTo>
                    <a:cubicBezTo>
                      <a:pt x="976" y="2625"/>
                      <a:pt x="948" y="2597"/>
                      <a:pt x="920" y="2597"/>
                    </a:cubicBezTo>
                    <a:lnTo>
                      <a:pt x="856" y="2597"/>
                    </a:lnTo>
                    <a:cubicBezTo>
                      <a:pt x="594" y="2597"/>
                      <a:pt x="417" y="2420"/>
                      <a:pt x="417" y="2187"/>
                    </a:cubicBezTo>
                    <a:lnTo>
                      <a:pt x="417" y="1861"/>
                    </a:lnTo>
                    <a:cubicBezTo>
                      <a:pt x="417" y="1713"/>
                      <a:pt x="354" y="1564"/>
                      <a:pt x="241" y="1479"/>
                    </a:cubicBezTo>
                    <a:lnTo>
                      <a:pt x="177" y="1416"/>
                    </a:lnTo>
                    <a:lnTo>
                      <a:pt x="297" y="1302"/>
                    </a:lnTo>
                    <a:cubicBezTo>
                      <a:pt x="389" y="1210"/>
                      <a:pt x="446" y="1062"/>
                      <a:pt x="446" y="913"/>
                    </a:cubicBezTo>
                    <a:lnTo>
                      <a:pt x="446" y="560"/>
                    </a:lnTo>
                    <a:cubicBezTo>
                      <a:pt x="446" y="298"/>
                      <a:pt x="651" y="121"/>
                      <a:pt x="884" y="121"/>
                    </a:cubicBezTo>
                    <a:cubicBezTo>
                      <a:pt x="920" y="121"/>
                      <a:pt x="948" y="93"/>
                      <a:pt x="948" y="64"/>
                    </a:cubicBezTo>
                    <a:cubicBezTo>
                      <a:pt x="948" y="29"/>
                      <a:pt x="920" y="1"/>
                      <a:pt x="8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1"/>
              <p:cNvSpPr/>
              <p:nvPr/>
            </p:nvSpPr>
            <p:spPr>
              <a:xfrm>
                <a:off x="4901224" y="2641767"/>
                <a:ext cx="33710" cy="94457"/>
              </a:xfrm>
              <a:custGeom>
                <a:rect b="b" l="l" r="r" t="t"/>
                <a:pathLst>
                  <a:path extrusionOk="0" h="2718" w="970">
                    <a:moveTo>
                      <a:pt x="86" y="1"/>
                    </a:moveTo>
                    <a:cubicBezTo>
                      <a:pt x="57" y="1"/>
                      <a:pt x="29" y="29"/>
                      <a:pt x="29" y="64"/>
                    </a:cubicBezTo>
                    <a:cubicBezTo>
                      <a:pt x="29" y="93"/>
                      <a:pt x="57" y="121"/>
                      <a:pt x="86" y="121"/>
                    </a:cubicBezTo>
                    <a:cubicBezTo>
                      <a:pt x="326" y="121"/>
                      <a:pt x="531" y="298"/>
                      <a:pt x="531" y="560"/>
                    </a:cubicBezTo>
                    <a:lnTo>
                      <a:pt x="531" y="913"/>
                    </a:lnTo>
                    <a:cubicBezTo>
                      <a:pt x="531" y="1062"/>
                      <a:pt x="588" y="1210"/>
                      <a:pt x="680" y="1302"/>
                    </a:cubicBezTo>
                    <a:lnTo>
                      <a:pt x="793" y="1416"/>
                    </a:lnTo>
                    <a:lnTo>
                      <a:pt x="736" y="1479"/>
                    </a:lnTo>
                    <a:cubicBezTo>
                      <a:pt x="616" y="1564"/>
                      <a:pt x="559" y="1713"/>
                      <a:pt x="559" y="1861"/>
                    </a:cubicBezTo>
                    <a:lnTo>
                      <a:pt x="559" y="2187"/>
                    </a:lnTo>
                    <a:cubicBezTo>
                      <a:pt x="559" y="2420"/>
                      <a:pt x="383" y="2597"/>
                      <a:pt x="121" y="2597"/>
                    </a:cubicBezTo>
                    <a:lnTo>
                      <a:pt x="57" y="2597"/>
                    </a:lnTo>
                    <a:cubicBezTo>
                      <a:pt x="1" y="2597"/>
                      <a:pt x="1" y="2625"/>
                      <a:pt x="1" y="2654"/>
                    </a:cubicBezTo>
                    <a:cubicBezTo>
                      <a:pt x="1" y="2717"/>
                      <a:pt x="1" y="2717"/>
                      <a:pt x="57" y="2717"/>
                    </a:cubicBezTo>
                    <a:lnTo>
                      <a:pt x="121" y="2717"/>
                    </a:lnTo>
                    <a:cubicBezTo>
                      <a:pt x="439" y="2717"/>
                      <a:pt x="680" y="2477"/>
                      <a:pt x="680" y="2187"/>
                    </a:cubicBezTo>
                    <a:lnTo>
                      <a:pt x="680" y="1861"/>
                    </a:lnTo>
                    <a:cubicBezTo>
                      <a:pt x="680" y="1741"/>
                      <a:pt x="736" y="1656"/>
                      <a:pt x="828" y="1564"/>
                    </a:cubicBezTo>
                    <a:lnTo>
                      <a:pt x="970" y="1416"/>
                    </a:lnTo>
                    <a:lnTo>
                      <a:pt x="765" y="1210"/>
                    </a:lnTo>
                    <a:cubicBezTo>
                      <a:pt x="680" y="1126"/>
                      <a:pt x="651" y="1034"/>
                      <a:pt x="651" y="913"/>
                    </a:cubicBezTo>
                    <a:lnTo>
                      <a:pt x="651" y="560"/>
                    </a:lnTo>
                    <a:cubicBezTo>
                      <a:pt x="651" y="241"/>
                      <a:pt x="383" y="1"/>
                      <a:pt x="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1"/>
              <p:cNvSpPr/>
              <p:nvPr/>
            </p:nvSpPr>
            <p:spPr>
              <a:xfrm>
                <a:off x="4840009" y="2703836"/>
                <a:ext cx="12337" cy="23041"/>
              </a:xfrm>
              <a:custGeom>
                <a:rect b="b" l="l" r="r" t="t"/>
                <a:pathLst>
                  <a:path extrusionOk="0" h="663" w="355">
                    <a:moveTo>
                      <a:pt x="267" y="0"/>
                    </a:moveTo>
                    <a:cubicBezTo>
                      <a:pt x="248" y="0"/>
                      <a:pt x="234" y="22"/>
                      <a:pt x="234" y="47"/>
                    </a:cubicBezTo>
                    <a:lnTo>
                      <a:pt x="1" y="606"/>
                    </a:lnTo>
                    <a:cubicBezTo>
                      <a:pt x="1" y="634"/>
                      <a:pt x="1" y="662"/>
                      <a:pt x="29" y="662"/>
                    </a:cubicBezTo>
                    <a:lnTo>
                      <a:pt x="57" y="662"/>
                    </a:lnTo>
                    <a:cubicBezTo>
                      <a:pt x="85" y="662"/>
                      <a:pt x="114" y="662"/>
                      <a:pt x="114" y="634"/>
                    </a:cubicBezTo>
                    <a:lnTo>
                      <a:pt x="326" y="75"/>
                    </a:lnTo>
                    <a:cubicBezTo>
                      <a:pt x="354" y="47"/>
                      <a:pt x="326" y="12"/>
                      <a:pt x="291" y="12"/>
                    </a:cubicBezTo>
                    <a:cubicBezTo>
                      <a:pt x="283" y="4"/>
                      <a:pt x="274" y="0"/>
                      <a:pt x="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1"/>
              <p:cNvSpPr/>
              <p:nvPr/>
            </p:nvSpPr>
            <p:spPr>
              <a:xfrm>
                <a:off x="5095432" y="2706025"/>
                <a:ext cx="12337" cy="22832"/>
              </a:xfrm>
              <a:custGeom>
                <a:rect b="b" l="l" r="r" t="t"/>
                <a:pathLst>
                  <a:path extrusionOk="0" h="657" w="355">
                    <a:moveTo>
                      <a:pt x="274" y="1"/>
                    </a:moveTo>
                    <a:cubicBezTo>
                      <a:pt x="256" y="1"/>
                      <a:pt x="242" y="21"/>
                      <a:pt x="242" y="41"/>
                    </a:cubicBezTo>
                    <a:lnTo>
                      <a:pt x="1" y="571"/>
                    </a:lnTo>
                    <a:cubicBezTo>
                      <a:pt x="1" y="599"/>
                      <a:pt x="36" y="656"/>
                      <a:pt x="65" y="656"/>
                    </a:cubicBezTo>
                    <a:cubicBezTo>
                      <a:pt x="93" y="656"/>
                      <a:pt x="121" y="656"/>
                      <a:pt x="121" y="628"/>
                    </a:cubicBezTo>
                    <a:lnTo>
                      <a:pt x="326" y="69"/>
                    </a:lnTo>
                    <a:cubicBezTo>
                      <a:pt x="355" y="41"/>
                      <a:pt x="326" y="12"/>
                      <a:pt x="298" y="12"/>
                    </a:cubicBezTo>
                    <a:cubicBezTo>
                      <a:pt x="290" y="4"/>
                      <a:pt x="282" y="1"/>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1"/>
              <p:cNvSpPr/>
              <p:nvPr/>
            </p:nvSpPr>
            <p:spPr>
              <a:xfrm>
                <a:off x="5173382" y="2706025"/>
                <a:ext cx="12337" cy="22832"/>
              </a:xfrm>
              <a:custGeom>
                <a:rect b="b" l="l" r="r" t="t"/>
                <a:pathLst>
                  <a:path extrusionOk="0" h="657" w="355">
                    <a:moveTo>
                      <a:pt x="271" y="1"/>
                    </a:moveTo>
                    <a:cubicBezTo>
                      <a:pt x="249" y="1"/>
                      <a:pt x="226" y="21"/>
                      <a:pt x="206" y="41"/>
                    </a:cubicBezTo>
                    <a:lnTo>
                      <a:pt x="1" y="571"/>
                    </a:lnTo>
                    <a:cubicBezTo>
                      <a:pt x="1" y="599"/>
                      <a:pt x="1" y="656"/>
                      <a:pt x="29" y="656"/>
                    </a:cubicBezTo>
                    <a:lnTo>
                      <a:pt x="57" y="656"/>
                    </a:lnTo>
                    <a:cubicBezTo>
                      <a:pt x="93" y="656"/>
                      <a:pt x="121" y="656"/>
                      <a:pt x="121" y="628"/>
                    </a:cubicBezTo>
                    <a:lnTo>
                      <a:pt x="326" y="69"/>
                    </a:lnTo>
                    <a:cubicBezTo>
                      <a:pt x="354" y="41"/>
                      <a:pt x="326" y="12"/>
                      <a:pt x="298" y="12"/>
                    </a:cubicBezTo>
                    <a:cubicBezTo>
                      <a:pt x="289" y="4"/>
                      <a:pt x="281" y="1"/>
                      <a:pt x="2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1"/>
              <p:cNvSpPr/>
              <p:nvPr/>
            </p:nvSpPr>
            <p:spPr>
              <a:xfrm>
                <a:off x="5186658" y="2706025"/>
                <a:ext cx="12337" cy="22832"/>
              </a:xfrm>
              <a:custGeom>
                <a:rect b="b" l="l" r="r" t="t"/>
                <a:pathLst>
                  <a:path extrusionOk="0" h="657" w="355">
                    <a:moveTo>
                      <a:pt x="273" y="1"/>
                    </a:moveTo>
                    <a:cubicBezTo>
                      <a:pt x="252" y="1"/>
                      <a:pt x="231" y="21"/>
                      <a:pt x="206" y="41"/>
                    </a:cubicBezTo>
                    <a:lnTo>
                      <a:pt x="1" y="571"/>
                    </a:lnTo>
                    <a:cubicBezTo>
                      <a:pt x="1" y="599"/>
                      <a:pt x="1" y="656"/>
                      <a:pt x="29" y="656"/>
                    </a:cubicBezTo>
                    <a:lnTo>
                      <a:pt x="64" y="656"/>
                    </a:lnTo>
                    <a:cubicBezTo>
                      <a:pt x="93" y="656"/>
                      <a:pt x="121" y="656"/>
                      <a:pt x="121" y="628"/>
                    </a:cubicBezTo>
                    <a:lnTo>
                      <a:pt x="326" y="69"/>
                    </a:lnTo>
                    <a:cubicBezTo>
                      <a:pt x="354" y="41"/>
                      <a:pt x="326" y="12"/>
                      <a:pt x="298" y="12"/>
                    </a:cubicBezTo>
                    <a:cubicBezTo>
                      <a:pt x="289" y="4"/>
                      <a:pt x="281" y="1"/>
                      <a:pt x="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1"/>
              <p:cNvSpPr/>
              <p:nvPr/>
            </p:nvSpPr>
            <p:spPr>
              <a:xfrm>
                <a:off x="4856959" y="2667345"/>
                <a:ext cx="51399" cy="46256"/>
              </a:xfrm>
              <a:custGeom>
                <a:rect b="b" l="l" r="r" t="t"/>
                <a:pathLst>
                  <a:path extrusionOk="0" h="1331" w="1479">
                    <a:moveTo>
                      <a:pt x="0" y="0"/>
                    </a:moveTo>
                    <a:lnTo>
                      <a:pt x="0" y="1330"/>
                    </a:lnTo>
                    <a:lnTo>
                      <a:pt x="1479" y="1330"/>
                    </a:lnTo>
                    <a:lnTo>
                      <a:pt x="1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1"/>
              <p:cNvSpPr/>
              <p:nvPr/>
            </p:nvSpPr>
            <p:spPr>
              <a:xfrm>
                <a:off x="4963441" y="2633670"/>
                <a:ext cx="22624" cy="116803"/>
              </a:xfrm>
              <a:custGeom>
                <a:rect b="b" l="l" r="r" t="t"/>
                <a:pathLst>
                  <a:path extrusionOk="0" h="3361" w="651">
                    <a:moveTo>
                      <a:pt x="587" y="0"/>
                    </a:moveTo>
                    <a:cubicBezTo>
                      <a:pt x="559" y="0"/>
                      <a:pt x="531" y="0"/>
                      <a:pt x="531" y="29"/>
                    </a:cubicBezTo>
                    <a:cubicBezTo>
                      <a:pt x="0" y="1033"/>
                      <a:pt x="0" y="2299"/>
                      <a:pt x="502" y="3332"/>
                    </a:cubicBezTo>
                    <a:cubicBezTo>
                      <a:pt x="502" y="3361"/>
                      <a:pt x="531" y="3361"/>
                      <a:pt x="559" y="3361"/>
                    </a:cubicBezTo>
                    <a:lnTo>
                      <a:pt x="587" y="3361"/>
                    </a:lnTo>
                    <a:cubicBezTo>
                      <a:pt x="616" y="3332"/>
                      <a:pt x="616" y="3304"/>
                      <a:pt x="616" y="3269"/>
                    </a:cubicBezTo>
                    <a:cubicBezTo>
                      <a:pt x="120" y="2299"/>
                      <a:pt x="120" y="1061"/>
                      <a:pt x="616" y="85"/>
                    </a:cubicBezTo>
                    <a:cubicBezTo>
                      <a:pt x="651" y="57"/>
                      <a:pt x="616" y="29"/>
                      <a:pt x="5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1"/>
              <p:cNvSpPr/>
              <p:nvPr/>
            </p:nvSpPr>
            <p:spPr>
              <a:xfrm>
                <a:off x="4989993" y="2675686"/>
                <a:ext cx="103528" cy="32737"/>
              </a:xfrm>
              <a:custGeom>
                <a:rect b="b" l="l" r="r" t="t"/>
                <a:pathLst>
                  <a:path extrusionOk="0" h="942" w="2979">
                    <a:moveTo>
                      <a:pt x="0" y="1"/>
                    </a:moveTo>
                    <a:lnTo>
                      <a:pt x="0" y="942"/>
                    </a:lnTo>
                    <a:lnTo>
                      <a:pt x="2978" y="942"/>
                    </a:lnTo>
                    <a:lnTo>
                      <a:pt x="2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1"/>
              <p:cNvSpPr/>
              <p:nvPr/>
            </p:nvSpPr>
            <p:spPr>
              <a:xfrm>
                <a:off x="5122261" y="2675686"/>
                <a:ext cx="48202" cy="32737"/>
              </a:xfrm>
              <a:custGeom>
                <a:rect b="b" l="l" r="r" t="t"/>
                <a:pathLst>
                  <a:path extrusionOk="0" h="942" w="1387">
                    <a:moveTo>
                      <a:pt x="0" y="1"/>
                    </a:moveTo>
                    <a:lnTo>
                      <a:pt x="0" y="942"/>
                    </a:lnTo>
                    <a:lnTo>
                      <a:pt x="1387" y="94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1"/>
              <p:cNvSpPr/>
              <p:nvPr/>
            </p:nvSpPr>
            <p:spPr>
              <a:xfrm>
                <a:off x="5001287" y="2696121"/>
                <a:ext cx="75760" cy="4205"/>
              </a:xfrm>
              <a:custGeom>
                <a:rect b="b" l="l" r="r" t="t"/>
                <a:pathLst>
                  <a:path extrusionOk="0" h="121" w="2180">
                    <a:moveTo>
                      <a:pt x="57" y="0"/>
                    </a:moveTo>
                    <a:cubicBezTo>
                      <a:pt x="29" y="0"/>
                      <a:pt x="1" y="28"/>
                      <a:pt x="1" y="57"/>
                    </a:cubicBezTo>
                    <a:cubicBezTo>
                      <a:pt x="1" y="92"/>
                      <a:pt x="29" y="120"/>
                      <a:pt x="57" y="120"/>
                    </a:cubicBezTo>
                    <a:lnTo>
                      <a:pt x="2123" y="120"/>
                    </a:lnTo>
                    <a:cubicBezTo>
                      <a:pt x="2151" y="120"/>
                      <a:pt x="2179" y="92"/>
                      <a:pt x="2179" y="57"/>
                    </a:cubicBezTo>
                    <a:cubicBezTo>
                      <a:pt x="2179" y="28"/>
                      <a:pt x="2151" y="0"/>
                      <a:pt x="21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1"/>
              <p:cNvSpPr/>
              <p:nvPr/>
            </p:nvSpPr>
            <p:spPr>
              <a:xfrm>
                <a:off x="4892858" y="2675686"/>
                <a:ext cx="4205" cy="32737"/>
              </a:xfrm>
              <a:custGeom>
                <a:rect b="b" l="l" r="r" t="t"/>
                <a:pathLst>
                  <a:path extrusionOk="0" h="942" w="121">
                    <a:moveTo>
                      <a:pt x="64" y="1"/>
                    </a:moveTo>
                    <a:cubicBezTo>
                      <a:pt x="28" y="1"/>
                      <a:pt x="0" y="29"/>
                      <a:pt x="0" y="58"/>
                    </a:cubicBezTo>
                    <a:lnTo>
                      <a:pt x="0" y="885"/>
                    </a:lnTo>
                    <a:cubicBezTo>
                      <a:pt x="0" y="914"/>
                      <a:pt x="28" y="942"/>
                      <a:pt x="64" y="942"/>
                    </a:cubicBezTo>
                    <a:cubicBezTo>
                      <a:pt x="92" y="942"/>
                      <a:pt x="120" y="914"/>
                      <a:pt x="120" y="885"/>
                    </a:cubicBezTo>
                    <a:lnTo>
                      <a:pt x="120" y="58"/>
                    </a:lnTo>
                    <a:cubicBezTo>
                      <a:pt x="120" y="29"/>
                      <a:pt x="92" y="1"/>
                      <a:pt x="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1"/>
              <p:cNvSpPr/>
              <p:nvPr/>
            </p:nvSpPr>
            <p:spPr>
              <a:xfrm>
                <a:off x="5180507" y="2670543"/>
                <a:ext cx="34961" cy="27559"/>
              </a:xfrm>
              <a:custGeom>
                <a:rect b="b" l="l" r="r" t="t"/>
                <a:pathLst>
                  <a:path extrusionOk="0" h="793" w="1006">
                    <a:moveTo>
                      <a:pt x="121" y="0"/>
                    </a:moveTo>
                    <a:lnTo>
                      <a:pt x="1" y="651"/>
                    </a:lnTo>
                    <a:lnTo>
                      <a:pt x="913" y="793"/>
                    </a:lnTo>
                    <a:lnTo>
                      <a:pt x="1005" y="149"/>
                    </a:lnTo>
                    <a:lnTo>
                      <a:pt x="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1"/>
              <p:cNvSpPr/>
              <p:nvPr/>
            </p:nvSpPr>
            <p:spPr>
              <a:xfrm>
                <a:off x="4825021" y="2875340"/>
                <a:ext cx="33953" cy="95430"/>
              </a:xfrm>
              <a:custGeom>
                <a:rect b="b" l="l" r="r" t="t"/>
                <a:pathLst>
                  <a:path extrusionOk="0" h="2746" w="977">
                    <a:moveTo>
                      <a:pt x="884" y="0"/>
                    </a:moveTo>
                    <a:cubicBezTo>
                      <a:pt x="594" y="0"/>
                      <a:pt x="326" y="241"/>
                      <a:pt x="326" y="559"/>
                    </a:cubicBezTo>
                    <a:lnTo>
                      <a:pt x="326" y="913"/>
                    </a:lnTo>
                    <a:cubicBezTo>
                      <a:pt x="326" y="1033"/>
                      <a:pt x="269" y="1125"/>
                      <a:pt x="212" y="1210"/>
                    </a:cubicBezTo>
                    <a:lnTo>
                      <a:pt x="0" y="1415"/>
                    </a:lnTo>
                    <a:lnTo>
                      <a:pt x="149" y="1564"/>
                    </a:lnTo>
                    <a:cubicBezTo>
                      <a:pt x="241" y="1656"/>
                      <a:pt x="269" y="1741"/>
                      <a:pt x="269" y="1861"/>
                    </a:cubicBezTo>
                    <a:lnTo>
                      <a:pt x="269" y="2186"/>
                    </a:lnTo>
                    <a:cubicBezTo>
                      <a:pt x="269" y="2476"/>
                      <a:pt x="531" y="2745"/>
                      <a:pt x="828" y="2745"/>
                    </a:cubicBezTo>
                    <a:lnTo>
                      <a:pt x="920" y="2745"/>
                    </a:lnTo>
                    <a:cubicBezTo>
                      <a:pt x="948" y="2745"/>
                      <a:pt x="976" y="2717"/>
                      <a:pt x="976" y="2682"/>
                    </a:cubicBezTo>
                    <a:cubicBezTo>
                      <a:pt x="976" y="2625"/>
                      <a:pt x="948" y="2625"/>
                      <a:pt x="920" y="2625"/>
                    </a:cubicBezTo>
                    <a:lnTo>
                      <a:pt x="828" y="2625"/>
                    </a:lnTo>
                    <a:cubicBezTo>
                      <a:pt x="594" y="2625"/>
                      <a:pt x="389" y="2420"/>
                      <a:pt x="389" y="2186"/>
                    </a:cubicBezTo>
                    <a:lnTo>
                      <a:pt x="389" y="1861"/>
                    </a:lnTo>
                    <a:cubicBezTo>
                      <a:pt x="389" y="1712"/>
                      <a:pt x="326" y="1592"/>
                      <a:pt x="241" y="1479"/>
                    </a:cubicBezTo>
                    <a:lnTo>
                      <a:pt x="177" y="1415"/>
                    </a:lnTo>
                    <a:lnTo>
                      <a:pt x="269" y="1302"/>
                    </a:lnTo>
                    <a:cubicBezTo>
                      <a:pt x="389" y="1210"/>
                      <a:pt x="446" y="1062"/>
                      <a:pt x="446" y="913"/>
                    </a:cubicBezTo>
                    <a:lnTo>
                      <a:pt x="446" y="559"/>
                    </a:lnTo>
                    <a:cubicBezTo>
                      <a:pt x="446" y="297"/>
                      <a:pt x="651" y="121"/>
                      <a:pt x="884" y="121"/>
                    </a:cubicBezTo>
                    <a:cubicBezTo>
                      <a:pt x="920" y="121"/>
                      <a:pt x="948" y="92"/>
                      <a:pt x="948" y="64"/>
                    </a:cubicBezTo>
                    <a:cubicBezTo>
                      <a:pt x="948" y="29"/>
                      <a:pt x="920" y="0"/>
                      <a:pt x="8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1"/>
              <p:cNvSpPr/>
              <p:nvPr/>
            </p:nvSpPr>
            <p:spPr>
              <a:xfrm>
                <a:off x="4974736" y="2875340"/>
                <a:ext cx="33710" cy="95430"/>
              </a:xfrm>
              <a:custGeom>
                <a:rect b="b" l="l" r="r" t="t"/>
                <a:pathLst>
                  <a:path extrusionOk="0" h="2746" w="970">
                    <a:moveTo>
                      <a:pt x="114" y="0"/>
                    </a:moveTo>
                    <a:cubicBezTo>
                      <a:pt x="57" y="0"/>
                      <a:pt x="57" y="29"/>
                      <a:pt x="57" y="64"/>
                    </a:cubicBezTo>
                    <a:cubicBezTo>
                      <a:pt x="57" y="92"/>
                      <a:pt x="57" y="121"/>
                      <a:pt x="114" y="121"/>
                    </a:cubicBezTo>
                    <a:cubicBezTo>
                      <a:pt x="354" y="121"/>
                      <a:pt x="559" y="297"/>
                      <a:pt x="559" y="559"/>
                    </a:cubicBezTo>
                    <a:lnTo>
                      <a:pt x="559" y="913"/>
                    </a:lnTo>
                    <a:cubicBezTo>
                      <a:pt x="559" y="1062"/>
                      <a:pt x="588" y="1210"/>
                      <a:pt x="708" y="1302"/>
                    </a:cubicBezTo>
                    <a:lnTo>
                      <a:pt x="821" y="1415"/>
                    </a:lnTo>
                    <a:lnTo>
                      <a:pt x="765" y="1479"/>
                    </a:lnTo>
                    <a:cubicBezTo>
                      <a:pt x="644" y="1564"/>
                      <a:pt x="588" y="1712"/>
                      <a:pt x="588" y="1861"/>
                    </a:cubicBezTo>
                    <a:lnTo>
                      <a:pt x="588" y="2186"/>
                    </a:lnTo>
                    <a:cubicBezTo>
                      <a:pt x="588" y="2420"/>
                      <a:pt x="382" y="2625"/>
                      <a:pt x="149" y="2625"/>
                    </a:cubicBezTo>
                    <a:lnTo>
                      <a:pt x="57" y="2625"/>
                    </a:lnTo>
                    <a:cubicBezTo>
                      <a:pt x="29" y="2625"/>
                      <a:pt x="0" y="2625"/>
                      <a:pt x="0" y="2682"/>
                    </a:cubicBezTo>
                    <a:cubicBezTo>
                      <a:pt x="0" y="2717"/>
                      <a:pt x="29" y="2745"/>
                      <a:pt x="57" y="2745"/>
                    </a:cubicBezTo>
                    <a:lnTo>
                      <a:pt x="149" y="2745"/>
                    </a:lnTo>
                    <a:cubicBezTo>
                      <a:pt x="467" y="2745"/>
                      <a:pt x="708" y="2476"/>
                      <a:pt x="708" y="2186"/>
                    </a:cubicBezTo>
                    <a:lnTo>
                      <a:pt x="708" y="1861"/>
                    </a:lnTo>
                    <a:cubicBezTo>
                      <a:pt x="708" y="1741"/>
                      <a:pt x="765" y="1656"/>
                      <a:pt x="821" y="1564"/>
                    </a:cubicBezTo>
                    <a:lnTo>
                      <a:pt x="970" y="1415"/>
                    </a:lnTo>
                    <a:lnTo>
                      <a:pt x="793" y="1210"/>
                    </a:lnTo>
                    <a:cubicBezTo>
                      <a:pt x="708" y="1125"/>
                      <a:pt x="680" y="1033"/>
                      <a:pt x="680" y="913"/>
                    </a:cubicBezTo>
                    <a:lnTo>
                      <a:pt x="680" y="559"/>
                    </a:lnTo>
                    <a:cubicBezTo>
                      <a:pt x="680" y="241"/>
                      <a:pt x="411" y="0"/>
                      <a:pt x="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1"/>
              <p:cNvSpPr/>
              <p:nvPr/>
            </p:nvSpPr>
            <p:spPr>
              <a:xfrm>
                <a:off x="4858940" y="2899910"/>
                <a:ext cx="51156" cy="47263"/>
              </a:xfrm>
              <a:custGeom>
                <a:rect b="b" l="l" r="r" t="t"/>
                <a:pathLst>
                  <a:path extrusionOk="0" h="1360" w="1472">
                    <a:moveTo>
                      <a:pt x="0" y="1"/>
                    </a:moveTo>
                    <a:lnTo>
                      <a:pt x="0" y="1359"/>
                    </a:lnTo>
                    <a:lnTo>
                      <a:pt x="1472" y="1359"/>
                    </a:lnTo>
                    <a:lnTo>
                      <a:pt x="1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1"/>
              <p:cNvSpPr/>
              <p:nvPr/>
            </p:nvSpPr>
            <p:spPr>
              <a:xfrm>
                <a:off x="5042330" y="2867208"/>
                <a:ext cx="23666" cy="116838"/>
              </a:xfrm>
              <a:custGeom>
                <a:rect b="b" l="l" r="r" t="t"/>
                <a:pathLst>
                  <a:path extrusionOk="0" h="3362" w="681">
                    <a:moveTo>
                      <a:pt x="616" y="1"/>
                    </a:moveTo>
                    <a:cubicBezTo>
                      <a:pt x="588" y="1"/>
                      <a:pt x="560" y="1"/>
                      <a:pt x="560" y="29"/>
                    </a:cubicBezTo>
                    <a:cubicBezTo>
                      <a:pt x="29" y="1034"/>
                      <a:pt x="1" y="2300"/>
                      <a:pt x="532" y="3333"/>
                    </a:cubicBezTo>
                    <a:cubicBezTo>
                      <a:pt x="532" y="3361"/>
                      <a:pt x="560" y="3361"/>
                      <a:pt x="588" y="3361"/>
                    </a:cubicBezTo>
                    <a:lnTo>
                      <a:pt x="616" y="3361"/>
                    </a:lnTo>
                    <a:cubicBezTo>
                      <a:pt x="645" y="3333"/>
                      <a:pt x="645" y="3305"/>
                      <a:pt x="645" y="3269"/>
                    </a:cubicBezTo>
                    <a:cubicBezTo>
                      <a:pt x="149" y="2300"/>
                      <a:pt x="149" y="1062"/>
                      <a:pt x="645" y="86"/>
                    </a:cubicBezTo>
                    <a:cubicBezTo>
                      <a:pt x="680" y="58"/>
                      <a:pt x="645" y="29"/>
                      <a:pt x="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1"/>
              <p:cNvSpPr/>
              <p:nvPr/>
            </p:nvSpPr>
            <p:spPr>
              <a:xfrm>
                <a:off x="5296303" y="2867208"/>
                <a:ext cx="22659" cy="116838"/>
              </a:xfrm>
              <a:custGeom>
                <a:rect b="b" l="l" r="r" t="t"/>
                <a:pathLst>
                  <a:path extrusionOk="0" h="3362" w="652">
                    <a:moveTo>
                      <a:pt x="29" y="1"/>
                    </a:moveTo>
                    <a:cubicBezTo>
                      <a:pt x="1" y="29"/>
                      <a:pt x="1" y="58"/>
                      <a:pt x="1" y="86"/>
                    </a:cubicBezTo>
                    <a:cubicBezTo>
                      <a:pt x="531" y="1062"/>
                      <a:pt x="531" y="2300"/>
                      <a:pt x="29" y="3269"/>
                    </a:cubicBezTo>
                    <a:cubicBezTo>
                      <a:pt x="29" y="3305"/>
                      <a:pt x="29" y="3333"/>
                      <a:pt x="57" y="3361"/>
                    </a:cubicBezTo>
                    <a:lnTo>
                      <a:pt x="93" y="3361"/>
                    </a:lnTo>
                    <a:cubicBezTo>
                      <a:pt x="121" y="3361"/>
                      <a:pt x="121" y="3361"/>
                      <a:pt x="149" y="3333"/>
                    </a:cubicBezTo>
                    <a:cubicBezTo>
                      <a:pt x="652" y="2300"/>
                      <a:pt x="652" y="1034"/>
                      <a:pt x="121" y="29"/>
                    </a:cubicBezTo>
                    <a:cubicBezTo>
                      <a:pt x="121" y="1"/>
                      <a:pt x="57" y="1"/>
                      <a:pt x="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1"/>
              <p:cNvSpPr/>
              <p:nvPr/>
            </p:nvSpPr>
            <p:spPr>
              <a:xfrm>
                <a:off x="5069889" y="2909259"/>
                <a:ext cx="49210" cy="32737"/>
              </a:xfrm>
              <a:custGeom>
                <a:rect b="b" l="l" r="r" t="t"/>
                <a:pathLst>
                  <a:path extrusionOk="0" h="942" w="1416">
                    <a:moveTo>
                      <a:pt x="0" y="1"/>
                    </a:moveTo>
                    <a:lnTo>
                      <a:pt x="0" y="942"/>
                    </a:lnTo>
                    <a:lnTo>
                      <a:pt x="1415" y="942"/>
                    </a:lnTo>
                    <a:lnTo>
                      <a:pt x="14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1"/>
              <p:cNvSpPr/>
              <p:nvPr/>
            </p:nvSpPr>
            <p:spPr>
              <a:xfrm>
                <a:off x="5245182" y="2909259"/>
                <a:ext cx="49210" cy="32737"/>
              </a:xfrm>
              <a:custGeom>
                <a:rect b="b" l="l" r="r" t="t"/>
                <a:pathLst>
                  <a:path extrusionOk="0" h="942" w="1416">
                    <a:moveTo>
                      <a:pt x="0" y="1"/>
                    </a:moveTo>
                    <a:lnTo>
                      <a:pt x="0" y="942"/>
                    </a:lnTo>
                    <a:lnTo>
                      <a:pt x="1415" y="942"/>
                    </a:lnTo>
                    <a:lnTo>
                      <a:pt x="14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1"/>
              <p:cNvSpPr/>
              <p:nvPr/>
            </p:nvSpPr>
            <p:spPr>
              <a:xfrm>
                <a:off x="5142661" y="2908286"/>
                <a:ext cx="50183" cy="33710"/>
              </a:xfrm>
              <a:custGeom>
                <a:rect b="b" l="l" r="r" t="t"/>
                <a:pathLst>
                  <a:path extrusionOk="0" h="970" w="1444">
                    <a:moveTo>
                      <a:pt x="0" y="0"/>
                    </a:moveTo>
                    <a:lnTo>
                      <a:pt x="0" y="970"/>
                    </a:lnTo>
                    <a:lnTo>
                      <a:pt x="1443" y="97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1"/>
              <p:cNvSpPr/>
              <p:nvPr/>
            </p:nvSpPr>
            <p:spPr>
              <a:xfrm>
                <a:off x="5175363" y="2908286"/>
                <a:ext cx="50426" cy="33710"/>
              </a:xfrm>
              <a:custGeom>
                <a:rect b="b" l="l" r="r" t="t"/>
                <a:pathLst>
                  <a:path extrusionOk="0" h="970" w="1451">
                    <a:moveTo>
                      <a:pt x="0" y="0"/>
                    </a:moveTo>
                    <a:lnTo>
                      <a:pt x="1450" y="970"/>
                    </a:lnTo>
                    <a:lnTo>
                      <a:pt x="14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1"/>
              <p:cNvSpPr/>
              <p:nvPr/>
            </p:nvSpPr>
            <p:spPr>
              <a:xfrm>
                <a:off x="5081184" y="2929659"/>
                <a:ext cx="31764" cy="4240"/>
              </a:xfrm>
              <a:custGeom>
                <a:rect b="b" l="l" r="r" t="t"/>
                <a:pathLst>
                  <a:path extrusionOk="0" h="122" w="914">
                    <a:moveTo>
                      <a:pt x="57" y="1"/>
                    </a:moveTo>
                    <a:cubicBezTo>
                      <a:pt x="29" y="1"/>
                      <a:pt x="1" y="29"/>
                      <a:pt x="1" y="57"/>
                    </a:cubicBezTo>
                    <a:cubicBezTo>
                      <a:pt x="1" y="93"/>
                      <a:pt x="29" y="121"/>
                      <a:pt x="57" y="121"/>
                    </a:cubicBezTo>
                    <a:lnTo>
                      <a:pt x="857" y="121"/>
                    </a:lnTo>
                    <a:cubicBezTo>
                      <a:pt x="885" y="121"/>
                      <a:pt x="913" y="93"/>
                      <a:pt x="913" y="57"/>
                    </a:cubicBezTo>
                    <a:cubicBezTo>
                      <a:pt x="913" y="29"/>
                      <a:pt x="885" y="1"/>
                      <a:pt x="8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1"/>
              <p:cNvSpPr/>
              <p:nvPr/>
            </p:nvSpPr>
            <p:spPr>
              <a:xfrm>
                <a:off x="5254287" y="2929659"/>
                <a:ext cx="32945" cy="4240"/>
              </a:xfrm>
              <a:custGeom>
                <a:rect b="b" l="l" r="r" t="t"/>
                <a:pathLst>
                  <a:path extrusionOk="0" h="122" w="948">
                    <a:moveTo>
                      <a:pt x="64" y="1"/>
                    </a:moveTo>
                    <a:cubicBezTo>
                      <a:pt x="28" y="1"/>
                      <a:pt x="0" y="29"/>
                      <a:pt x="0" y="57"/>
                    </a:cubicBezTo>
                    <a:cubicBezTo>
                      <a:pt x="0" y="93"/>
                      <a:pt x="28" y="121"/>
                      <a:pt x="64" y="121"/>
                    </a:cubicBezTo>
                    <a:lnTo>
                      <a:pt x="884" y="121"/>
                    </a:lnTo>
                    <a:cubicBezTo>
                      <a:pt x="913" y="121"/>
                      <a:pt x="948" y="93"/>
                      <a:pt x="948" y="57"/>
                    </a:cubicBezTo>
                    <a:cubicBezTo>
                      <a:pt x="948" y="29"/>
                      <a:pt x="913" y="1"/>
                      <a:pt x="8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1"/>
              <p:cNvSpPr/>
              <p:nvPr/>
            </p:nvSpPr>
            <p:spPr>
              <a:xfrm>
                <a:off x="4894840" y="2909259"/>
                <a:ext cx="3962" cy="31764"/>
              </a:xfrm>
              <a:custGeom>
                <a:rect b="b" l="l" r="r" t="t"/>
                <a:pathLst>
                  <a:path extrusionOk="0" h="914" w="114">
                    <a:moveTo>
                      <a:pt x="57" y="1"/>
                    </a:moveTo>
                    <a:cubicBezTo>
                      <a:pt x="29" y="1"/>
                      <a:pt x="0" y="1"/>
                      <a:pt x="0" y="57"/>
                    </a:cubicBezTo>
                    <a:lnTo>
                      <a:pt x="0" y="857"/>
                    </a:lnTo>
                    <a:cubicBezTo>
                      <a:pt x="0" y="885"/>
                      <a:pt x="29" y="913"/>
                      <a:pt x="57" y="913"/>
                    </a:cubicBezTo>
                    <a:cubicBezTo>
                      <a:pt x="85" y="913"/>
                      <a:pt x="114" y="885"/>
                      <a:pt x="114" y="857"/>
                    </a:cubicBezTo>
                    <a:lnTo>
                      <a:pt x="114" y="57"/>
                    </a:lnTo>
                    <a:cubicBezTo>
                      <a:pt x="114" y="1"/>
                      <a:pt x="85" y="1"/>
                      <a:pt x="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1"/>
              <p:cNvSpPr/>
              <p:nvPr/>
            </p:nvSpPr>
            <p:spPr>
              <a:xfrm>
                <a:off x="4923337" y="2899910"/>
                <a:ext cx="51434" cy="47263"/>
              </a:xfrm>
              <a:custGeom>
                <a:rect b="b" l="l" r="r" t="t"/>
                <a:pathLst>
                  <a:path extrusionOk="0" h="1360" w="1480">
                    <a:moveTo>
                      <a:pt x="1" y="1"/>
                    </a:moveTo>
                    <a:lnTo>
                      <a:pt x="1" y="1359"/>
                    </a:lnTo>
                    <a:lnTo>
                      <a:pt x="1479" y="1359"/>
                    </a:lnTo>
                    <a:lnTo>
                      <a:pt x="14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1"/>
              <p:cNvSpPr/>
              <p:nvPr/>
            </p:nvSpPr>
            <p:spPr>
              <a:xfrm>
                <a:off x="4959236" y="2909259"/>
                <a:ext cx="4240" cy="31764"/>
              </a:xfrm>
              <a:custGeom>
                <a:rect b="b" l="l" r="r" t="t"/>
                <a:pathLst>
                  <a:path extrusionOk="0" h="914" w="122">
                    <a:moveTo>
                      <a:pt x="64" y="1"/>
                    </a:moveTo>
                    <a:cubicBezTo>
                      <a:pt x="29" y="1"/>
                      <a:pt x="1" y="1"/>
                      <a:pt x="1" y="57"/>
                    </a:cubicBezTo>
                    <a:lnTo>
                      <a:pt x="1" y="857"/>
                    </a:lnTo>
                    <a:cubicBezTo>
                      <a:pt x="1" y="885"/>
                      <a:pt x="29" y="913"/>
                      <a:pt x="64" y="913"/>
                    </a:cubicBezTo>
                    <a:cubicBezTo>
                      <a:pt x="121" y="913"/>
                      <a:pt x="121" y="885"/>
                      <a:pt x="121" y="857"/>
                    </a:cubicBezTo>
                    <a:lnTo>
                      <a:pt x="121" y="57"/>
                    </a:lnTo>
                    <a:cubicBezTo>
                      <a:pt x="121" y="1"/>
                      <a:pt x="121" y="1"/>
                      <a:pt x="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1"/>
              <p:cNvSpPr/>
              <p:nvPr/>
            </p:nvSpPr>
            <p:spPr>
              <a:xfrm>
                <a:off x="4805595" y="2781716"/>
                <a:ext cx="50183" cy="62937"/>
              </a:xfrm>
              <a:custGeom>
                <a:rect b="b" l="l" r="r" t="t"/>
                <a:pathLst>
                  <a:path extrusionOk="0" h="1811" w="1444">
                    <a:moveTo>
                      <a:pt x="1387" y="1"/>
                    </a:moveTo>
                    <a:cubicBezTo>
                      <a:pt x="1368" y="1"/>
                      <a:pt x="1349" y="13"/>
                      <a:pt x="1330" y="13"/>
                    </a:cubicBezTo>
                    <a:lnTo>
                      <a:pt x="29" y="1725"/>
                    </a:lnTo>
                    <a:cubicBezTo>
                      <a:pt x="0" y="1725"/>
                      <a:pt x="0" y="1782"/>
                      <a:pt x="29" y="1782"/>
                    </a:cubicBezTo>
                    <a:lnTo>
                      <a:pt x="64" y="1810"/>
                    </a:lnTo>
                    <a:cubicBezTo>
                      <a:pt x="92" y="1810"/>
                      <a:pt x="121" y="1782"/>
                      <a:pt x="121" y="1782"/>
                    </a:cubicBezTo>
                    <a:lnTo>
                      <a:pt x="1415" y="105"/>
                    </a:lnTo>
                    <a:cubicBezTo>
                      <a:pt x="1443" y="70"/>
                      <a:pt x="1443" y="41"/>
                      <a:pt x="1415" y="13"/>
                    </a:cubicBezTo>
                    <a:cubicBezTo>
                      <a:pt x="1406" y="4"/>
                      <a:pt x="1396" y="1"/>
                      <a:pt x="13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1"/>
              <p:cNvSpPr/>
              <p:nvPr/>
            </p:nvSpPr>
            <p:spPr>
              <a:xfrm>
                <a:off x="4841494" y="2781716"/>
                <a:ext cx="50183" cy="62937"/>
              </a:xfrm>
              <a:custGeom>
                <a:rect b="b" l="l" r="r" t="t"/>
                <a:pathLst>
                  <a:path extrusionOk="0" h="1811" w="1444">
                    <a:moveTo>
                      <a:pt x="1387" y="1"/>
                    </a:moveTo>
                    <a:cubicBezTo>
                      <a:pt x="1368" y="1"/>
                      <a:pt x="1349" y="13"/>
                      <a:pt x="1330" y="13"/>
                    </a:cubicBezTo>
                    <a:lnTo>
                      <a:pt x="28" y="1725"/>
                    </a:lnTo>
                    <a:cubicBezTo>
                      <a:pt x="0" y="1725"/>
                      <a:pt x="0" y="1782"/>
                      <a:pt x="28" y="1782"/>
                    </a:cubicBezTo>
                    <a:cubicBezTo>
                      <a:pt x="28" y="1810"/>
                      <a:pt x="57" y="1810"/>
                      <a:pt x="57" y="1810"/>
                    </a:cubicBezTo>
                    <a:cubicBezTo>
                      <a:pt x="92" y="1810"/>
                      <a:pt x="92" y="1782"/>
                      <a:pt x="120" y="1782"/>
                    </a:cubicBezTo>
                    <a:lnTo>
                      <a:pt x="1415" y="105"/>
                    </a:lnTo>
                    <a:cubicBezTo>
                      <a:pt x="1443" y="70"/>
                      <a:pt x="1443" y="41"/>
                      <a:pt x="1415" y="13"/>
                    </a:cubicBezTo>
                    <a:cubicBezTo>
                      <a:pt x="1406" y="4"/>
                      <a:pt x="1396" y="1"/>
                      <a:pt x="13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1"/>
              <p:cNvSpPr/>
              <p:nvPr/>
            </p:nvSpPr>
            <p:spPr>
              <a:xfrm>
                <a:off x="4996109" y="2781716"/>
                <a:ext cx="50217" cy="62937"/>
              </a:xfrm>
              <a:custGeom>
                <a:rect b="b" l="l" r="r" t="t"/>
                <a:pathLst>
                  <a:path extrusionOk="0" h="1811" w="1445">
                    <a:moveTo>
                      <a:pt x="1388" y="1"/>
                    </a:moveTo>
                    <a:cubicBezTo>
                      <a:pt x="1369" y="1"/>
                      <a:pt x="1350" y="13"/>
                      <a:pt x="1331" y="13"/>
                    </a:cubicBezTo>
                    <a:lnTo>
                      <a:pt x="29" y="1725"/>
                    </a:lnTo>
                    <a:cubicBezTo>
                      <a:pt x="1" y="1725"/>
                      <a:pt x="1" y="1782"/>
                      <a:pt x="29" y="1782"/>
                    </a:cubicBezTo>
                    <a:cubicBezTo>
                      <a:pt x="65" y="1810"/>
                      <a:pt x="65" y="1810"/>
                      <a:pt x="93" y="1810"/>
                    </a:cubicBezTo>
                    <a:lnTo>
                      <a:pt x="121" y="1782"/>
                    </a:lnTo>
                    <a:lnTo>
                      <a:pt x="1444" y="105"/>
                    </a:lnTo>
                    <a:cubicBezTo>
                      <a:pt x="1444" y="70"/>
                      <a:pt x="1444" y="41"/>
                      <a:pt x="1416" y="13"/>
                    </a:cubicBezTo>
                    <a:cubicBezTo>
                      <a:pt x="1406" y="4"/>
                      <a:pt x="1397" y="1"/>
                      <a:pt x="13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1"/>
              <p:cNvSpPr/>
              <p:nvPr/>
            </p:nvSpPr>
            <p:spPr>
              <a:xfrm>
                <a:off x="5032009" y="2781716"/>
                <a:ext cx="50183" cy="62937"/>
              </a:xfrm>
              <a:custGeom>
                <a:rect b="b" l="l" r="r" t="t"/>
                <a:pathLst>
                  <a:path extrusionOk="0" h="1811" w="1444">
                    <a:moveTo>
                      <a:pt x="1387" y="1"/>
                    </a:moveTo>
                    <a:cubicBezTo>
                      <a:pt x="1369" y="1"/>
                      <a:pt x="1350" y="13"/>
                      <a:pt x="1331" y="13"/>
                    </a:cubicBezTo>
                    <a:lnTo>
                      <a:pt x="29" y="1725"/>
                    </a:lnTo>
                    <a:cubicBezTo>
                      <a:pt x="1" y="1725"/>
                      <a:pt x="1" y="1782"/>
                      <a:pt x="29" y="1782"/>
                    </a:cubicBezTo>
                    <a:lnTo>
                      <a:pt x="57" y="1810"/>
                    </a:lnTo>
                    <a:cubicBezTo>
                      <a:pt x="93" y="1810"/>
                      <a:pt x="121" y="1782"/>
                      <a:pt x="121" y="1782"/>
                    </a:cubicBezTo>
                    <a:lnTo>
                      <a:pt x="1416" y="105"/>
                    </a:lnTo>
                    <a:cubicBezTo>
                      <a:pt x="1444" y="70"/>
                      <a:pt x="1444" y="41"/>
                      <a:pt x="1416" y="13"/>
                    </a:cubicBezTo>
                    <a:cubicBezTo>
                      <a:pt x="1406" y="4"/>
                      <a:pt x="1397" y="1"/>
                      <a:pt x="13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1"/>
              <p:cNvSpPr/>
              <p:nvPr/>
            </p:nvSpPr>
            <p:spPr>
              <a:xfrm>
                <a:off x="5070862" y="2818068"/>
                <a:ext cx="36907" cy="4205"/>
              </a:xfrm>
              <a:custGeom>
                <a:rect b="b" l="l" r="r" t="t"/>
                <a:pathLst>
                  <a:path extrusionOk="0" h="121" w="1062">
                    <a:moveTo>
                      <a:pt x="64" y="0"/>
                    </a:moveTo>
                    <a:cubicBezTo>
                      <a:pt x="36" y="0"/>
                      <a:pt x="1" y="28"/>
                      <a:pt x="1" y="57"/>
                    </a:cubicBezTo>
                    <a:cubicBezTo>
                      <a:pt x="1" y="85"/>
                      <a:pt x="36" y="120"/>
                      <a:pt x="64" y="120"/>
                    </a:cubicBezTo>
                    <a:lnTo>
                      <a:pt x="1005" y="120"/>
                    </a:lnTo>
                    <a:cubicBezTo>
                      <a:pt x="1033" y="120"/>
                      <a:pt x="1062" y="85"/>
                      <a:pt x="1062" y="57"/>
                    </a:cubicBezTo>
                    <a:cubicBezTo>
                      <a:pt x="1062" y="28"/>
                      <a:pt x="1033" y="0"/>
                      <a:pt x="10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1"/>
              <p:cNvSpPr/>
              <p:nvPr/>
            </p:nvSpPr>
            <p:spPr>
              <a:xfrm>
                <a:off x="4956282" y="2818068"/>
                <a:ext cx="36942" cy="4205"/>
              </a:xfrm>
              <a:custGeom>
                <a:rect b="b" l="l" r="r" t="t"/>
                <a:pathLst>
                  <a:path extrusionOk="0" h="121" w="1063">
                    <a:moveTo>
                      <a:pt x="57" y="0"/>
                    </a:moveTo>
                    <a:cubicBezTo>
                      <a:pt x="29" y="0"/>
                      <a:pt x="1" y="28"/>
                      <a:pt x="1" y="57"/>
                    </a:cubicBezTo>
                    <a:cubicBezTo>
                      <a:pt x="1" y="85"/>
                      <a:pt x="29" y="120"/>
                      <a:pt x="57" y="120"/>
                    </a:cubicBezTo>
                    <a:lnTo>
                      <a:pt x="998" y="120"/>
                    </a:lnTo>
                    <a:cubicBezTo>
                      <a:pt x="1034" y="120"/>
                      <a:pt x="1062" y="85"/>
                      <a:pt x="1062" y="57"/>
                    </a:cubicBezTo>
                    <a:cubicBezTo>
                      <a:pt x="1062" y="28"/>
                      <a:pt x="1034" y="0"/>
                      <a:pt x="9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1"/>
              <p:cNvSpPr/>
              <p:nvPr/>
            </p:nvSpPr>
            <p:spPr>
              <a:xfrm>
                <a:off x="4879340" y="2790995"/>
                <a:ext cx="43058" cy="59774"/>
              </a:xfrm>
              <a:custGeom>
                <a:rect b="b" l="l" r="r" t="t"/>
                <a:pathLst>
                  <a:path extrusionOk="0" h="1720" w="1239">
                    <a:moveTo>
                      <a:pt x="1179" y="0"/>
                    </a:moveTo>
                    <a:cubicBezTo>
                      <a:pt x="1171" y="0"/>
                      <a:pt x="1162" y="4"/>
                      <a:pt x="1154" y="15"/>
                    </a:cubicBezTo>
                    <a:lnTo>
                      <a:pt x="1" y="807"/>
                    </a:lnTo>
                    <a:lnTo>
                      <a:pt x="1005" y="1692"/>
                    </a:lnTo>
                    <a:lnTo>
                      <a:pt x="1033" y="1720"/>
                    </a:lnTo>
                    <a:cubicBezTo>
                      <a:pt x="1062" y="1720"/>
                      <a:pt x="1062" y="1692"/>
                      <a:pt x="1090" y="1692"/>
                    </a:cubicBezTo>
                    <a:cubicBezTo>
                      <a:pt x="1090" y="1663"/>
                      <a:pt x="1090" y="1635"/>
                      <a:pt x="1062" y="1607"/>
                    </a:cubicBezTo>
                    <a:lnTo>
                      <a:pt x="177" y="807"/>
                    </a:lnTo>
                    <a:lnTo>
                      <a:pt x="1210" y="100"/>
                    </a:lnTo>
                    <a:cubicBezTo>
                      <a:pt x="1239" y="100"/>
                      <a:pt x="1239" y="72"/>
                      <a:pt x="1239" y="43"/>
                    </a:cubicBezTo>
                    <a:cubicBezTo>
                      <a:pt x="1219" y="23"/>
                      <a:pt x="1199" y="0"/>
                      <a:pt x="1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1"/>
              <p:cNvSpPr/>
              <p:nvPr/>
            </p:nvSpPr>
            <p:spPr>
              <a:xfrm>
                <a:off x="4914266" y="2797633"/>
                <a:ext cx="31729" cy="50217"/>
              </a:xfrm>
              <a:custGeom>
                <a:rect b="b" l="l" r="r" t="t"/>
                <a:pathLst>
                  <a:path extrusionOk="0" h="1445" w="913">
                    <a:moveTo>
                      <a:pt x="913" y="1"/>
                    </a:moveTo>
                    <a:lnTo>
                      <a:pt x="0" y="616"/>
                    </a:lnTo>
                    <a:lnTo>
                      <a:pt x="913" y="1444"/>
                    </a:lnTo>
                    <a:lnTo>
                      <a:pt x="9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1"/>
              <p:cNvSpPr/>
              <p:nvPr/>
            </p:nvSpPr>
            <p:spPr>
              <a:xfrm>
                <a:off x="4922364" y="2807329"/>
                <a:ext cx="19461" cy="13692"/>
              </a:xfrm>
              <a:custGeom>
                <a:rect b="b" l="l" r="r" t="t"/>
                <a:pathLst>
                  <a:path extrusionOk="0" h="394" w="560">
                    <a:moveTo>
                      <a:pt x="499" y="0"/>
                    </a:moveTo>
                    <a:cubicBezTo>
                      <a:pt x="491" y="0"/>
                      <a:pt x="483" y="4"/>
                      <a:pt x="475" y="12"/>
                    </a:cubicBezTo>
                    <a:lnTo>
                      <a:pt x="64" y="281"/>
                    </a:lnTo>
                    <a:cubicBezTo>
                      <a:pt x="29" y="281"/>
                      <a:pt x="1" y="337"/>
                      <a:pt x="29" y="366"/>
                    </a:cubicBezTo>
                    <a:cubicBezTo>
                      <a:pt x="29" y="366"/>
                      <a:pt x="64" y="394"/>
                      <a:pt x="93" y="394"/>
                    </a:cubicBezTo>
                    <a:cubicBezTo>
                      <a:pt x="93" y="394"/>
                      <a:pt x="93" y="366"/>
                      <a:pt x="121" y="366"/>
                    </a:cubicBezTo>
                    <a:lnTo>
                      <a:pt x="531" y="104"/>
                    </a:lnTo>
                    <a:cubicBezTo>
                      <a:pt x="560" y="104"/>
                      <a:pt x="560" y="76"/>
                      <a:pt x="560" y="40"/>
                    </a:cubicBezTo>
                    <a:cubicBezTo>
                      <a:pt x="540" y="20"/>
                      <a:pt x="519" y="0"/>
                      <a:pt x="4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1"/>
              <p:cNvSpPr/>
              <p:nvPr/>
            </p:nvSpPr>
            <p:spPr>
              <a:xfrm>
                <a:off x="5120037" y="2800587"/>
                <a:ext cx="65682" cy="36907"/>
              </a:xfrm>
              <a:custGeom>
                <a:rect b="b" l="l" r="r" t="t"/>
                <a:pathLst>
                  <a:path extrusionOk="0" h="1062" w="1890">
                    <a:moveTo>
                      <a:pt x="0" y="1"/>
                    </a:moveTo>
                    <a:lnTo>
                      <a:pt x="0" y="1062"/>
                    </a:lnTo>
                    <a:lnTo>
                      <a:pt x="1889" y="1062"/>
                    </a:lnTo>
                    <a:lnTo>
                      <a:pt x="1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1"/>
              <p:cNvSpPr/>
              <p:nvPr/>
            </p:nvSpPr>
            <p:spPr>
              <a:xfrm>
                <a:off x="5133556" y="2826165"/>
                <a:ext cx="49210" cy="4205"/>
              </a:xfrm>
              <a:custGeom>
                <a:rect b="b" l="l" r="r" t="t"/>
                <a:pathLst>
                  <a:path extrusionOk="0" h="121" w="1416">
                    <a:moveTo>
                      <a:pt x="57" y="0"/>
                    </a:moveTo>
                    <a:cubicBezTo>
                      <a:pt x="29" y="0"/>
                      <a:pt x="1" y="29"/>
                      <a:pt x="1" y="64"/>
                    </a:cubicBezTo>
                    <a:cubicBezTo>
                      <a:pt x="1" y="92"/>
                      <a:pt x="29" y="121"/>
                      <a:pt x="57" y="121"/>
                    </a:cubicBezTo>
                    <a:lnTo>
                      <a:pt x="1352" y="121"/>
                    </a:lnTo>
                    <a:cubicBezTo>
                      <a:pt x="1380" y="121"/>
                      <a:pt x="1415" y="92"/>
                      <a:pt x="1415" y="64"/>
                    </a:cubicBezTo>
                    <a:cubicBezTo>
                      <a:pt x="1415" y="29"/>
                      <a:pt x="1380" y="0"/>
                      <a:pt x="13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3" name="Shape 11433"/>
        <p:cNvGrpSpPr/>
        <p:nvPr/>
      </p:nvGrpSpPr>
      <p:grpSpPr>
        <a:xfrm>
          <a:off x="0" y="0"/>
          <a:ext cx="0" cy="0"/>
          <a:chOff x="0" y="0"/>
          <a:chExt cx="0" cy="0"/>
        </a:xfrm>
      </p:grpSpPr>
      <p:grpSp>
        <p:nvGrpSpPr>
          <p:cNvPr id="11434" name="Google Shape;11434;p86"/>
          <p:cNvGrpSpPr/>
          <p:nvPr/>
        </p:nvGrpSpPr>
        <p:grpSpPr>
          <a:xfrm>
            <a:off x="1989449" y="4101269"/>
            <a:ext cx="374774" cy="346073"/>
            <a:chOff x="1989449" y="4282269"/>
            <a:chExt cx="374774" cy="346073"/>
          </a:xfrm>
        </p:grpSpPr>
        <p:sp>
          <p:nvSpPr>
            <p:cNvPr id="11435" name="Google Shape;11435;p86"/>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6"/>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6"/>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6"/>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6"/>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86"/>
          <p:cNvGrpSpPr/>
          <p:nvPr/>
        </p:nvGrpSpPr>
        <p:grpSpPr>
          <a:xfrm>
            <a:off x="2487439" y="4099740"/>
            <a:ext cx="198775" cy="348972"/>
            <a:chOff x="2487439" y="4280740"/>
            <a:chExt cx="198775" cy="348972"/>
          </a:xfrm>
        </p:grpSpPr>
        <p:sp>
          <p:nvSpPr>
            <p:cNvPr id="11441" name="Google Shape;11441;p86"/>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6"/>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6"/>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6"/>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86"/>
          <p:cNvGrpSpPr/>
          <p:nvPr/>
        </p:nvGrpSpPr>
        <p:grpSpPr>
          <a:xfrm>
            <a:off x="2810958" y="4092923"/>
            <a:ext cx="353145" cy="361873"/>
            <a:chOff x="2810958" y="4273923"/>
            <a:chExt cx="353145" cy="361873"/>
          </a:xfrm>
        </p:grpSpPr>
        <p:sp>
          <p:nvSpPr>
            <p:cNvPr id="11446" name="Google Shape;11446;p86"/>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6"/>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6"/>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6"/>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6"/>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6"/>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6"/>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86"/>
          <p:cNvGrpSpPr/>
          <p:nvPr/>
        </p:nvGrpSpPr>
        <p:grpSpPr>
          <a:xfrm>
            <a:off x="6275635" y="4101651"/>
            <a:ext cx="209383" cy="366778"/>
            <a:chOff x="6275635" y="4282651"/>
            <a:chExt cx="209383" cy="366778"/>
          </a:xfrm>
        </p:grpSpPr>
        <p:sp>
          <p:nvSpPr>
            <p:cNvPr id="11454" name="Google Shape;11454;p86"/>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6"/>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86"/>
          <p:cNvGrpSpPr/>
          <p:nvPr/>
        </p:nvGrpSpPr>
        <p:grpSpPr>
          <a:xfrm>
            <a:off x="6701186" y="4102033"/>
            <a:ext cx="280292" cy="366396"/>
            <a:chOff x="6701186" y="4283033"/>
            <a:chExt cx="280292" cy="366396"/>
          </a:xfrm>
        </p:grpSpPr>
        <p:sp>
          <p:nvSpPr>
            <p:cNvPr id="11457" name="Google Shape;11457;p86"/>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6"/>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86"/>
          <p:cNvGrpSpPr/>
          <p:nvPr/>
        </p:nvGrpSpPr>
        <p:grpSpPr>
          <a:xfrm>
            <a:off x="2609571" y="3643958"/>
            <a:ext cx="373627" cy="347347"/>
            <a:chOff x="2609571" y="3824958"/>
            <a:chExt cx="373627" cy="347347"/>
          </a:xfrm>
        </p:grpSpPr>
        <p:sp>
          <p:nvSpPr>
            <p:cNvPr id="11460" name="Google Shape;11460;p86"/>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6"/>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2" name="Google Shape;11462;p86"/>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3" name="Google Shape;11463;p86"/>
          <p:cNvGrpSpPr/>
          <p:nvPr/>
        </p:nvGrpSpPr>
        <p:grpSpPr>
          <a:xfrm>
            <a:off x="916127" y="3626056"/>
            <a:ext cx="221902" cy="380795"/>
            <a:chOff x="916127" y="3807056"/>
            <a:chExt cx="221902" cy="380795"/>
          </a:xfrm>
        </p:grpSpPr>
        <p:sp>
          <p:nvSpPr>
            <p:cNvPr id="11464" name="Google Shape;11464;p86"/>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6"/>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6"/>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6"/>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8" name="Google Shape;11468;p86"/>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6"/>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0" name="Google Shape;11470;p86"/>
          <p:cNvGrpSpPr/>
          <p:nvPr/>
        </p:nvGrpSpPr>
        <p:grpSpPr>
          <a:xfrm>
            <a:off x="3513010" y="3635134"/>
            <a:ext cx="362223" cy="361108"/>
            <a:chOff x="3513010" y="3816134"/>
            <a:chExt cx="362223" cy="361108"/>
          </a:xfrm>
        </p:grpSpPr>
        <p:sp>
          <p:nvSpPr>
            <p:cNvPr id="11471" name="Google Shape;11471;p86"/>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6"/>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6"/>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6"/>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86"/>
          <p:cNvGrpSpPr/>
          <p:nvPr/>
        </p:nvGrpSpPr>
        <p:grpSpPr>
          <a:xfrm>
            <a:off x="3950316" y="3639307"/>
            <a:ext cx="369805" cy="353782"/>
            <a:chOff x="3950316" y="3820307"/>
            <a:chExt cx="369805" cy="353782"/>
          </a:xfrm>
        </p:grpSpPr>
        <p:sp>
          <p:nvSpPr>
            <p:cNvPr id="11476" name="Google Shape;11476;p86"/>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6"/>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6"/>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6"/>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86"/>
          <p:cNvGrpSpPr/>
          <p:nvPr/>
        </p:nvGrpSpPr>
        <p:grpSpPr>
          <a:xfrm>
            <a:off x="1761909" y="3630961"/>
            <a:ext cx="307974" cy="371716"/>
            <a:chOff x="1761909" y="3811961"/>
            <a:chExt cx="307974" cy="371716"/>
          </a:xfrm>
        </p:grpSpPr>
        <p:sp>
          <p:nvSpPr>
            <p:cNvPr id="11481" name="Google Shape;11481;p86"/>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6"/>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6"/>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6"/>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6"/>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6"/>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6"/>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6"/>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6"/>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6"/>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86"/>
          <p:cNvGrpSpPr/>
          <p:nvPr/>
        </p:nvGrpSpPr>
        <p:grpSpPr>
          <a:xfrm>
            <a:off x="5373342" y="3627935"/>
            <a:ext cx="231395" cy="353145"/>
            <a:chOff x="5373342" y="3808935"/>
            <a:chExt cx="231395" cy="353145"/>
          </a:xfrm>
        </p:grpSpPr>
        <p:sp>
          <p:nvSpPr>
            <p:cNvPr id="11492" name="Google Shape;11492;p86"/>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6"/>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6"/>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6"/>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6"/>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6"/>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6"/>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6"/>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6"/>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1" name="Google Shape;11501;p86"/>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2" name="Google Shape;11502;p86"/>
          <p:cNvGrpSpPr/>
          <p:nvPr/>
        </p:nvGrpSpPr>
        <p:grpSpPr>
          <a:xfrm>
            <a:off x="5833775" y="3628445"/>
            <a:ext cx="235185" cy="352253"/>
            <a:chOff x="5833775" y="3809445"/>
            <a:chExt cx="235185" cy="352253"/>
          </a:xfrm>
        </p:grpSpPr>
        <p:sp>
          <p:nvSpPr>
            <p:cNvPr id="11503" name="Google Shape;11503;p86"/>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6"/>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6"/>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86"/>
          <p:cNvGrpSpPr/>
          <p:nvPr/>
        </p:nvGrpSpPr>
        <p:grpSpPr>
          <a:xfrm>
            <a:off x="4942472" y="3628318"/>
            <a:ext cx="238976" cy="352762"/>
            <a:chOff x="4942472" y="3809318"/>
            <a:chExt cx="238976" cy="352762"/>
          </a:xfrm>
        </p:grpSpPr>
        <p:sp>
          <p:nvSpPr>
            <p:cNvPr id="11507" name="Google Shape;11507;p86"/>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6"/>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6"/>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6"/>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6"/>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6"/>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6"/>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86"/>
          <p:cNvGrpSpPr/>
          <p:nvPr/>
        </p:nvGrpSpPr>
        <p:grpSpPr>
          <a:xfrm>
            <a:off x="6266525" y="3626788"/>
            <a:ext cx="260223" cy="353527"/>
            <a:chOff x="6266525" y="3807788"/>
            <a:chExt cx="260223" cy="353527"/>
          </a:xfrm>
        </p:grpSpPr>
        <p:sp>
          <p:nvSpPr>
            <p:cNvPr id="11515" name="Google Shape;11515;p86"/>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6"/>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6"/>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6"/>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9" name="Google Shape;11519;p86"/>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0" name="Google Shape;11520;p86"/>
          <p:cNvGrpSpPr/>
          <p:nvPr/>
        </p:nvGrpSpPr>
        <p:grpSpPr>
          <a:xfrm>
            <a:off x="7184363" y="3628604"/>
            <a:ext cx="202184" cy="352762"/>
            <a:chOff x="7184363" y="3809604"/>
            <a:chExt cx="202184" cy="352762"/>
          </a:xfrm>
        </p:grpSpPr>
        <p:sp>
          <p:nvSpPr>
            <p:cNvPr id="11521" name="Google Shape;11521;p86"/>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6"/>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86"/>
          <p:cNvGrpSpPr/>
          <p:nvPr/>
        </p:nvGrpSpPr>
        <p:grpSpPr>
          <a:xfrm>
            <a:off x="7571624" y="3627935"/>
            <a:ext cx="292047" cy="352762"/>
            <a:chOff x="7571624" y="3808935"/>
            <a:chExt cx="292047" cy="352762"/>
          </a:xfrm>
        </p:grpSpPr>
        <p:sp>
          <p:nvSpPr>
            <p:cNvPr id="11524" name="Google Shape;11524;p86"/>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6"/>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6"/>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6"/>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6"/>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6"/>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86"/>
          <p:cNvGrpSpPr/>
          <p:nvPr/>
        </p:nvGrpSpPr>
        <p:grpSpPr>
          <a:xfrm>
            <a:off x="2174559" y="3175116"/>
            <a:ext cx="364135" cy="359930"/>
            <a:chOff x="2174559" y="3356116"/>
            <a:chExt cx="364135" cy="359930"/>
          </a:xfrm>
        </p:grpSpPr>
        <p:sp>
          <p:nvSpPr>
            <p:cNvPr id="11531" name="Google Shape;11531;p86"/>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6"/>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86"/>
          <p:cNvGrpSpPr/>
          <p:nvPr/>
        </p:nvGrpSpPr>
        <p:grpSpPr>
          <a:xfrm>
            <a:off x="1731934" y="3174639"/>
            <a:ext cx="368371" cy="361554"/>
            <a:chOff x="1731934" y="3355639"/>
            <a:chExt cx="368371" cy="361554"/>
          </a:xfrm>
        </p:grpSpPr>
        <p:sp>
          <p:nvSpPr>
            <p:cNvPr id="11534" name="Google Shape;11534;p86"/>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6"/>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86"/>
          <p:cNvGrpSpPr/>
          <p:nvPr/>
        </p:nvGrpSpPr>
        <p:grpSpPr>
          <a:xfrm>
            <a:off x="3990517" y="3173173"/>
            <a:ext cx="279559" cy="363402"/>
            <a:chOff x="3990517" y="3354173"/>
            <a:chExt cx="279559" cy="363402"/>
          </a:xfrm>
        </p:grpSpPr>
        <p:sp>
          <p:nvSpPr>
            <p:cNvPr id="11537" name="Google Shape;11537;p86"/>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6"/>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6"/>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86"/>
          <p:cNvGrpSpPr/>
          <p:nvPr/>
        </p:nvGrpSpPr>
        <p:grpSpPr>
          <a:xfrm>
            <a:off x="3497847" y="3236374"/>
            <a:ext cx="379680" cy="237606"/>
            <a:chOff x="3497847" y="3417374"/>
            <a:chExt cx="379680" cy="237606"/>
          </a:xfrm>
        </p:grpSpPr>
        <p:sp>
          <p:nvSpPr>
            <p:cNvPr id="11541" name="Google Shape;11541;p86"/>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6"/>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6"/>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6"/>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86"/>
          <p:cNvGrpSpPr/>
          <p:nvPr/>
        </p:nvGrpSpPr>
        <p:grpSpPr>
          <a:xfrm>
            <a:off x="2612597" y="3186075"/>
            <a:ext cx="376271" cy="337982"/>
            <a:chOff x="2612597" y="3367075"/>
            <a:chExt cx="376271" cy="337982"/>
          </a:xfrm>
        </p:grpSpPr>
        <p:sp>
          <p:nvSpPr>
            <p:cNvPr id="11546" name="Google Shape;11546;p86"/>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6"/>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86"/>
          <p:cNvGrpSpPr/>
          <p:nvPr/>
        </p:nvGrpSpPr>
        <p:grpSpPr>
          <a:xfrm>
            <a:off x="3071914" y="3183431"/>
            <a:ext cx="343652" cy="342505"/>
            <a:chOff x="3071914" y="3364431"/>
            <a:chExt cx="343652" cy="342505"/>
          </a:xfrm>
        </p:grpSpPr>
        <p:sp>
          <p:nvSpPr>
            <p:cNvPr id="11549" name="Google Shape;11549;p86"/>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6"/>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6"/>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6"/>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6"/>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86"/>
          <p:cNvGrpSpPr/>
          <p:nvPr/>
        </p:nvGrpSpPr>
        <p:grpSpPr>
          <a:xfrm>
            <a:off x="897141" y="3178875"/>
            <a:ext cx="257962" cy="352762"/>
            <a:chOff x="897141" y="3359875"/>
            <a:chExt cx="257962" cy="352762"/>
          </a:xfrm>
        </p:grpSpPr>
        <p:sp>
          <p:nvSpPr>
            <p:cNvPr id="11555" name="Google Shape;11555;p86"/>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6"/>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6"/>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6"/>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6"/>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6"/>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6"/>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6"/>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86"/>
          <p:cNvGrpSpPr/>
          <p:nvPr/>
        </p:nvGrpSpPr>
        <p:grpSpPr>
          <a:xfrm>
            <a:off x="1333682" y="3163330"/>
            <a:ext cx="271213" cy="383088"/>
            <a:chOff x="1333682" y="3344330"/>
            <a:chExt cx="271213" cy="383088"/>
          </a:xfrm>
        </p:grpSpPr>
        <p:sp>
          <p:nvSpPr>
            <p:cNvPr id="11564" name="Google Shape;11564;p86"/>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6"/>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6"/>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6"/>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6"/>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6"/>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6"/>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6"/>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6"/>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6"/>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6"/>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86"/>
          <p:cNvGrpSpPr/>
          <p:nvPr/>
        </p:nvGrpSpPr>
        <p:grpSpPr>
          <a:xfrm>
            <a:off x="6664394" y="3165974"/>
            <a:ext cx="353113" cy="351998"/>
            <a:chOff x="6664394" y="3346974"/>
            <a:chExt cx="353113" cy="351998"/>
          </a:xfrm>
        </p:grpSpPr>
        <p:sp>
          <p:nvSpPr>
            <p:cNvPr id="11576" name="Google Shape;11576;p86"/>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6"/>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6"/>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6"/>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6"/>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86"/>
          <p:cNvGrpSpPr/>
          <p:nvPr/>
        </p:nvGrpSpPr>
        <p:grpSpPr>
          <a:xfrm>
            <a:off x="849741" y="1778307"/>
            <a:ext cx="399398" cy="375443"/>
            <a:chOff x="849741" y="1959307"/>
            <a:chExt cx="399398" cy="375443"/>
          </a:xfrm>
        </p:grpSpPr>
        <p:sp>
          <p:nvSpPr>
            <p:cNvPr id="11582" name="Google Shape;11582;p86"/>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6"/>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86"/>
          <p:cNvGrpSpPr/>
          <p:nvPr/>
        </p:nvGrpSpPr>
        <p:grpSpPr>
          <a:xfrm>
            <a:off x="1284212" y="1782766"/>
            <a:ext cx="379489" cy="366046"/>
            <a:chOff x="1284212" y="1963766"/>
            <a:chExt cx="379489" cy="366046"/>
          </a:xfrm>
        </p:grpSpPr>
        <p:sp>
          <p:nvSpPr>
            <p:cNvPr id="11585" name="Google Shape;11585;p86"/>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6"/>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86"/>
          <p:cNvGrpSpPr/>
          <p:nvPr/>
        </p:nvGrpSpPr>
        <p:grpSpPr>
          <a:xfrm>
            <a:off x="3037766" y="1788564"/>
            <a:ext cx="370219" cy="354928"/>
            <a:chOff x="3037766" y="1969564"/>
            <a:chExt cx="370219" cy="354928"/>
          </a:xfrm>
        </p:grpSpPr>
        <p:sp>
          <p:nvSpPr>
            <p:cNvPr id="11588" name="Google Shape;11588;p86"/>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6"/>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6"/>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6"/>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86"/>
          <p:cNvGrpSpPr/>
          <p:nvPr/>
        </p:nvGrpSpPr>
        <p:grpSpPr>
          <a:xfrm>
            <a:off x="3982553" y="1790730"/>
            <a:ext cx="304566" cy="350501"/>
            <a:chOff x="3982553" y="1971730"/>
            <a:chExt cx="304566" cy="350501"/>
          </a:xfrm>
        </p:grpSpPr>
        <p:sp>
          <p:nvSpPr>
            <p:cNvPr id="11593" name="Google Shape;11593;p86"/>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6"/>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5" name="Google Shape;11595;p86"/>
          <p:cNvGrpSpPr/>
          <p:nvPr/>
        </p:nvGrpSpPr>
        <p:grpSpPr>
          <a:xfrm>
            <a:off x="2567841" y="1813124"/>
            <a:ext cx="399812" cy="306477"/>
            <a:chOff x="2567841" y="1994124"/>
            <a:chExt cx="399812" cy="306477"/>
          </a:xfrm>
        </p:grpSpPr>
        <p:sp>
          <p:nvSpPr>
            <p:cNvPr id="11596" name="Google Shape;11596;p86"/>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6"/>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6"/>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86"/>
          <p:cNvGrpSpPr/>
          <p:nvPr/>
        </p:nvGrpSpPr>
        <p:grpSpPr>
          <a:xfrm>
            <a:off x="2212084" y="1779358"/>
            <a:ext cx="324698" cy="372863"/>
            <a:chOff x="2212084" y="1960358"/>
            <a:chExt cx="324698" cy="372863"/>
          </a:xfrm>
        </p:grpSpPr>
        <p:sp>
          <p:nvSpPr>
            <p:cNvPr id="11600" name="Google Shape;11600;p86"/>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6"/>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6"/>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86"/>
          <p:cNvGrpSpPr/>
          <p:nvPr/>
        </p:nvGrpSpPr>
        <p:grpSpPr>
          <a:xfrm>
            <a:off x="1805901" y="1779358"/>
            <a:ext cx="284847" cy="373627"/>
            <a:chOff x="1805901" y="1960358"/>
            <a:chExt cx="284847" cy="373627"/>
          </a:xfrm>
        </p:grpSpPr>
        <p:sp>
          <p:nvSpPr>
            <p:cNvPr id="11604" name="Google Shape;11604;p86"/>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6"/>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6" name="Google Shape;11606;p86"/>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6"/>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6"/>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9" name="Google Shape;11609;p86"/>
          <p:cNvGrpSpPr/>
          <p:nvPr/>
        </p:nvGrpSpPr>
        <p:grpSpPr>
          <a:xfrm>
            <a:off x="6656812" y="1848388"/>
            <a:ext cx="368690" cy="245793"/>
            <a:chOff x="6656812" y="2029388"/>
            <a:chExt cx="368690" cy="245793"/>
          </a:xfrm>
        </p:grpSpPr>
        <p:sp>
          <p:nvSpPr>
            <p:cNvPr id="11610" name="Google Shape;11610;p86"/>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6"/>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6"/>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6"/>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6"/>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6"/>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6"/>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6"/>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6"/>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6"/>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86"/>
          <p:cNvGrpSpPr/>
          <p:nvPr/>
        </p:nvGrpSpPr>
        <p:grpSpPr>
          <a:xfrm>
            <a:off x="4869651" y="1831218"/>
            <a:ext cx="376654" cy="281566"/>
            <a:chOff x="4869651" y="2012218"/>
            <a:chExt cx="376654" cy="281566"/>
          </a:xfrm>
        </p:grpSpPr>
        <p:sp>
          <p:nvSpPr>
            <p:cNvPr id="11621" name="Google Shape;11621;p86"/>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6"/>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6"/>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6"/>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86"/>
          <p:cNvGrpSpPr/>
          <p:nvPr/>
        </p:nvGrpSpPr>
        <p:grpSpPr>
          <a:xfrm>
            <a:off x="5306224" y="1831313"/>
            <a:ext cx="367925" cy="281694"/>
            <a:chOff x="5306224" y="2012313"/>
            <a:chExt cx="367925" cy="281694"/>
          </a:xfrm>
        </p:grpSpPr>
        <p:sp>
          <p:nvSpPr>
            <p:cNvPr id="11626" name="Google Shape;11626;p86"/>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6"/>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8" name="Google Shape;11628;p86"/>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9" name="Google Shape;11629;p86"/>
          <p:cNvGrpSpPr/>
          <p:nvPr/>
        </p:nvGrpSpPr>
        <p:grpSpPr>
          <a:xfrm>
            <a:off x="6195998" y="1802102"/>
            <a:ext cx="368308" cy="338746"/>
            <a:chOff x="6195998" y="1983102"/>
            <a:chExt cx="368308" cy="338746"/>
          </a:xfrm>
        </p:grpSpPr>
        <p:sp>
          <p:nvSpPr>
            <p:cNvPr id="11630" name="Google Shape;11630;p86"/>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6"/>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6"/>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86"/>
          <p:cNvGrpSpPr/>
          <p:nvPr/>
        </p:nvGrpSpPr>
        <p:grpSpPr>
          <a:xfrm>
            <a:off x="7542031" y="1830835"/>
            <a:ext cx="369072" cy="280037"/>
            <a:chOff x="7542031" y="2011835"/>
            <a:chExt cx="369072" cy="280037"/>
          </a:xfrm>
        </p:grpSpPr>
        <p:sp>
          <p:nvSpPr>
            <p:cNvPr id="11634" name="Google Shape;11634;p86"/>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6"/>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6"/>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6"/>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6"/>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6"/>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6"/>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6"/>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6"/>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3" name="Google Shape;11643;p86"/>
          <p:cNvGrpSpPr/>
          <p:nvPr/>
        </p:nvGrpSpPr>
        <p:grpSpPr>
          <a:xfrm>
            <a:off x="8010427" y="3167503"/>
            <a:ext cx="278795" cy="351615"/>
            <a:chOff x="8010427" y="3348503"/>
            <a:chExt cx="278795" cy="351615"/>
          </a:xfrm>
        </p:grpSpPr>
        <p:sp>
          <p:nvSpPr>
            <p:cNvPr id="11644" name="Google Shape;11644;p86"/>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6"/>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6"/>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6"/>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8" name="Google Shape;11648;p86"/>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9" name="Google Shape;11649;p86"/>
          <p:cNvGrpSpPr/>
          <p:nvPr/>
        </p:nvGrpSpPr>
        <p:grpSpPr>
          <a:xfrm>
            <a:off x="7141900" y="3168204"/>
            <a:ext cx="281057" cy="351010"/>
            <a:chOff x="7141900" y="3349204"/>
            <a:chExt cx="281057" cy="351010"/>
          </a:xfrm>
        </p:grpSpPr>
        <p:sp>
          <p:nvSpPr>
            <p:cNvPr id="11650" name="Google Shape;11650;p86"/>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6"/>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6"/>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86"/>
          <p:cNvGrpSpPr/>
          <p:nvPr/>
        </p:nvGrpSpPr>
        <p:grpSpPr>
          <a:xfrm>
            <a:off x="5314188" y="3169032"/>
            <a:ext cx="363752" cy="353113"/>
            <a:chOff x="5314188" y="3350032"/>
            <a:chExt cx="363752" cy="353113"/>
          </a:xfrm>
        </p:grpSpPr>
        <p:sp>
          <p:nvSpPr>
            <p:cNvPr id="11654" name="Google Shape;11654;p86"/>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6"/>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86"/>
          <p:cNvGrpSpPr/>
          <p:nvPr/>
        </p:nvGrpSpPr>
        <p:grpSpPr>
          <a:xfrm>
            <a:off x="5829984" y="3169032"/>
            <a:ext cx="220755" cy="352348"/>
            <a:chOff x="5829984" y="3350032"/>
            <a:chExt cx="220755" cy="352348"/>
          </a:xfrm>
        </p:grpSpPr>
        <p:sp>
          <p:nvSpPr>
            <p:cNvPr id="11657" name="Google Shape;11657;p86"/>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6"/>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6"/>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6"/>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86"/>
          <p:cNvGrpSpPr/>
          <p:nvPr/>
        </p:nvGrpSpPr>
        <p:grpSpPr>
          <a:xfrm>
            <a:off x="4882170" y="3168841"/>
            <a:ext cx="358464" cy="352316"/>
            <a:chOff x="4882170" y="3349841"/>
            <a:chExt cx="358464" cy="352316"/>
          </a:xfrm>
        </p:grpSpPr>
        <p:sp>
          <p:nvSpPr>
            <p:cNvPr id="11662" name="Google Shape;11662;p86"/>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6"/>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4" name="Google Shape;11664;p86"/>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6"/>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6" name="Google Shape;11666;p86"/>
          <p:cNvGrpSpPr/>
          <p:nvPr/>
        </p:nvGrpSpPr>
        <p:grpSpPr>
          <a:xfrm>
            <a:off x="3044965" y="2254220"/>
            <a:ext cx="400194" cy="324316"/>
            <a:chOff x="3044965" y="2435220"/>
            <a:chExt cx="400194" cy="324316"/>
          </a:xfrm>
        </p:grpSpPr>
        <p:sp>
          <p:nvSpPr>
            <p:cNvPr id="11667" name="Google Shape;11667;p86"/>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6"/>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6"/>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86"/>
          <p:cNvGrpSpPr/>
          <p:nvPr/>
        </p:nvGrpSpPr>
        <p:grpSpPr>
          <a:xfrm>
            <a:off x="6203579" y="3167981"/>
            <a:ext cx="351615" cy="350373"/>
            <a:chOff x="6203579" y="3348981"/>
            <a:chExt cx="351615" cy="350373"/>
          </a:xfrm>
        </p:grpSpPr>
        <p:sp>
          <p:nvSpPr>
            <p:cNvPr id="11671" name="Google Shape;11671;p86"/>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6"/>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6"/>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6"/>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6"/>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86"/>
          <p:cNvGrpSpPr/>
          <p:nvPr/>
        </p:nvGrpSpPr>
        <p:grpSpPr>
          <a:xfrm>
            <a:off x="4878379" y="2292892"/>
            <a:ext cx="367161" cy="287523"/>
            <a:chOff x="4878379" y="2473892"/>
            <a:chExt cx="367161" cy="287523"/>
          </a:xfrm>
        </p:grpSpPr>
        <p:sp>
          <p:nvSpPr>
            <p:cNvPr id="11677" name="Google Shape;11677;p86"/>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6"/>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6"/>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6"/>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6"/>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86"/>
          <p:cNvGrpSpPr/>
          <p:nvPr/>
        </p:nvGrpSpPr>
        <p:grpSpPr>
          <a:xfrm>
            <a:off x="1325719" y="2706689"/>
            <a:ext cx="290581" cy="372481"/>
            <a:chOff x="1325719" y="2887689"/>
            <a:chExt cx="290581" cy="372481"/>
          </a:xfrm>
        </p:grpSpPr>
        <p:sp>
          <p:nvSpPr>
            <p:cNvPr id="11683" name="Google Shape;11683;p86"/>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6"/>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5" name="Google Shape;11685;p86"/>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6" name="Google Shape;11686;p86"/>
          <p:cNvGrpSpPr/>
          <p:nvPr/>
        </p:nvGrpSpPr>
        <p:grpSpPr>
          <a:xfrm>
            <a:off x="3510335" y="2711499"/>
            <a:ext cx="360726" cy="361204"/>
            <a:chOff x="3510335" y="2892499"/>
            <a:chExt cx="360726" cy="361204"/>
          </a:xfrm>
        </p:grpSpPr>
        <p:sp>
          <p:nvSpPr>
            <p:cNvPr id="11687" name="Google Shape;11687;p86"/>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6"/>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6"/>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6"/>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6"/>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86"/>
          <p:cNvGrpSpPr/>
          <p:nvPr/>
        </p:nvGrpSpPr>
        <p:grpSpPr>
          <a:xfrm>
            <a:off x="3086313" y="2696049"/>
            <a:ext cx="320143" cy="392581"/>
            <a:chOff x="3086313" y="2877049"/>
            <a:chExt cx="320143" cy="392581"/>
          </a:xfrm>
        </p:grpSpPr>
        <p:sp>
          <p:nvSpPr>
            <p:cNvPr id="11693" name="Google Shape;11693;p86"/>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6"/>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6"/>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6"/>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6"/>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6"/>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6"/>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6"/>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6"/>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6"/>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6"/>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6"/>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5" name="Google Shape;11705;p86"/>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6" name="Google Shape;11706;p86"/>
          <p:cNvGrpSpPr/>
          <p:nvPr/>
        </p:nvGrpSpPr>
        <p:grpSpPr>
          <a:xfrm>
            <a:off x="861113" y="2704746"/>
            <a:ext cx="333809" cy="373277"/>
            <a:chOff x="861113" y="2885746"/>
            <a:chExt cx="333809" cy="373277"/>
          </a:xfrm>
        </p:grpSpPr>
        <p:sp>
          <p:nvSpPr>
            <p:cNvPr id="11707" name="Google Shape;11707;p86"/>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6"/>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6"/>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0" name="Google Shape;11710;p86"/>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6"/>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2" name="Google Shape;11712;p86"/>
          <p:cNvGrpSpPr/>
          <p:nvPr/>
        </p:nvGrpSpPr>
        <p:grpSpPr>
          <a:xfrm>
            <a:off x="1297654" y="1323481"/>
            <a:ext cx="349354" cy="362223"/>
            <a:chOff x="1297654" y="1504481"/>
            <a:chExt cx="349354" cy="362223"/>
          </a:xfrm>
        </p:grpSpPr>
        <p:sp>
          <p:nvSpPr>
            <p:cNvPr id="11713" name="Google Shape;11713;p86"/>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6"/>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6"/>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6" name="Google Shape;11716;p86"/>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7" name="Google Shape;11717;p86"/>
          <p:cNvGrpSpPr/>
          <p:nvPr/>
        </p:nvGrpSpPr>
        <p:grpSpPr>
          <a:xfrm>
            <a:off x="852385" y="1329916"/>
            <a:ext cx="353145" cy="351998"/>
            <a:chOff x="852385" y="1510916"/>
            <a:chExt cx="353145" cy="351998"/>
          </a:xfrm>
        </p:grpSpPr>
        <p:sp>
          <p:nvSpPr>
            <p:cNvPr id="11718" name="Google Shape;11718;p86"/>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6"/>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6"/>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86"/>
          <p:cNvGrpSpPr/>
          <p:nvPr/>
        </p:nvGrpSpPr>
        <p:grpSpPr>
          <a:xfrm>
            <a:off x="1745217" y="1334471"/>
            <a:ext cx="343269" cy="342505"/>
            <a:chOff x="1745217" y="1515471"/>
            <a:chExt cx="343269" cy="342505"/>
          </a:xfrm>
        </p:grpSpPr>
        <p:sp>
          <p:nvSpPr>
            <p:cNvPr id="11722" name="Google Shape;11722;p86"/>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6"/>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6"/>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6"/>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6" name="Google Shape;11726;p86"/>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7" name="Google Shape;11727;p86"/>
          <p:cNvGrpSpPr/>
          <p:nvPr/>
        </p:nvGrpSpPr>
        <p:grpSpPr>
          <a:xfrm>
            <a:off x="3042703" y="1348137"/>
            <a:ext cx="411535" cy="315587"/>
            <a:chOff x="3042703" y="1529137"/>
            <a:chExt cx="411535" cy="315587"/>
          </a:xfrm>
        </p:grpSpPr>
        <p:sp>
          <p:nvSpPr>
            <p:cNvPr id="11728" name="Google Shape;11728;p86"/>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6"/>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6"/>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6"/>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6"/>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6"/>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6"/>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6"/>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6"/>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6"/>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86"/>
          <p:cNvGrpSpPr/>
          <p:nvPr/>
        </p:nvGrpSpPr>
        <p:grpSpPr>
          <a:xfrm>
            <a:off x="2629289" y="1363682"/>
            <a:ext cx="350501" cy="284497"/>
            <a:chOff x="2629289" y="1544682"/>
            <a:chExt cx="350501" cy="284497"/>
          </a:xfrm>
        </p:grpSpPr>
        <p:sp>
          <p:nvSpPr>
            <p:cNvPr id="11739" name="Google Shape;11739;p86"/>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6"/>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6"/>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6"/>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6"/>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86"/>
          <p:cNvGrpSpPr/>
          <p:nvPr/>
        </p:nvGrpSpPr>
        <p:grpSpPr>
          <a:xfrm>
            <a:off x="5305077" y="1321633"/>
            <a:ext cx="367893" cy="365218"/>
            <a:chOff x="5305077" y="1502633"/>
            <a:chExt cx="367893" cy="365218"/>
          </a:xfrm>
        </p:grpSpPr>
        <p:sp>
          <p:nvSpPr>
            <p:cNvPr id="11745" name="Google Shape;11745;p86"/>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6"/>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7" name="Google Shape;11747;p86"/>
          <p:cNvGrpSpPr/>
          <p:nvPr/>
        </p:nvGrpSpPr>
        <p:grpSpPr>
          <a:xfrm>
            <a:off x="7100170" y="1319117"/>
            <a:ext cx="368308" cy="367033"/>
            <a:chOff x="7100170" y="1500117"/>
            <a:chExt cx="368308" cy="367033"/>
          </a:xfrm>
        </p:grpSpPr>
        <p:sp>
          <p:nvSpPr>
            <p:cNvPr id="11748" name="Google Shape;11748;p86"/>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6"/>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6"/>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6"/>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6"/>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6"/>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6"/>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6"/>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6"/>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6"/>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6"/>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6"/>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6"/>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1" name="Google Shape;11761;p86"/>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2" name="Google Shape;11762;p86"/>
          <p:cNvGrpSpPr/>
          <p:nvPr/>
        </p:nvGrpSpPr>
        <p:grpSpPr>
          <a:xfrm>
            <a:off x="6649231" y="1319021"/>
            <a:ext cx="390287" cy="367065"/>
            <a:chOff x="6649231" y="1500021"/>
            <a:chExt cx="390287" cy="367065"/>
          </a:xfrm>
        </p:grpSpPr>
        <p:sp>
          <p:nvSpPr>
            <p:cNvPr id="11763" name="Google Shape;11763;p86"/>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6"/>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6"/>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6"/>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6"/>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6"/>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6"/>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6"/>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6"/>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6"/>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6"/>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6"/>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86"/>
          <p:cNvGrpSpPr/>
          <p:nvPr/>
        </p:nvGrpSpPr>
        <p:grpSpPr>
          <a:xfrm>
            <a:off x="5746938" y="1362503"/>
            <a:ext cx="387261" cy="280356"/>
            <a:chOff x="5746938" y="1543503"/>
            <a:chExt cx="387261" cy="280356"/>
          </a:xfrm>
        </p:grpSpPr>
        <p:sp>
          <p:nvSpPr>
            <p:cNvPr id="11776" name="Google Shape;11776;p86"/>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6"/>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86"/>
          <p:cNvGrpSpPr/>
          <p:nvPr/>
        </p:nvGrpSpPr>
        <p:grpSpPr>
          <a:xfrm>
            <a:off x="6196730" y="1344346"/>
            <a:ext cx="369072" cy="317467"/>
            <a:chOff x="6196730" y="1525346"/>
            <a:chExt cx="369072" cy="317467"/>
          </a:xfrm>
        </p:grpSpPr>
        <p:sp>
          <p:nvSpPr>
            <p:cNvPr id="11779" name="Google Shape;11779;p86"/>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6"/>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6"/>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86"/>
          <p:cNvGrpSpPr/>
          <p:nvPr/>
        </p:nvGrpSpPr>
        <p:grpSpPr>
          <a:xfrm>
            <a:off x="4940592" y="1319690"/>
            <a:ext cx="246558" cy="367161"/>
            <a:chOff x="4940592" y="1500690"/>
            <a:chExt cx="246558" cy="367161"/>
          </a:xfrm>
        </p:grpSpPr>
        <p:sp>
          <p:nvSpPr>
            <p:cNvPr id="11783" name="Google Shape;11783;p86"/>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6"/>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6"/>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6"/>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86"/>
          <p:cNvGrpSpPr/>
          <p:nvPr/>
        </p:nvGrpSpPr>
        <p:grpSpPr>
          <a:xfrm>
            <a:off x="7964906" y="1318894"/>
            <a:ext cx="380858" cy="367575"/>
            <a:chOff x="7964906" y="1499894"/>
            <a:chExt cx="380858" cy="367575"/>
          </a:xfrm>
        </p:grpSpPr>
        <p:sp>
          <p:nvSpPr>
            <p:cNvPr id="11788" name="Google Shape;11788;p86"/>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6"/>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6"/>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1" name="Google Shape;11791;p86"/>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2" name="Google Shape;11792;p86"/>
          <p:cNvGrpSpPr/>
          <p:nvPr/>
        </p:nvGrpSpPr>
        <p:grpSpPr>
          <a:xfrm>
            <a:off x="8007400" y="2721278"/>
            <a:ext cx="285230" cy="355597"/>
            <a:chOff x="8007400" y="2902278"/>
            <a:chExt cx="285230" cy="355597"/>
          </a:xfrm>
        </p:grpSpPr>
        <p:sp>
          <p:nvSpPr>
            <p:cNvPr id="11793" name="Google Shape;11793;p86"/>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6"/>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86"/>
          <p:cNvGrpSpPr/>
          <p:nvPr/>
        </p:nvGrpSpPr>
        <p:grpSpPr>
          <a:xfrm>
            <a:off x="6219124" y="2721788"/>
            <a:ext cx="318231" cy="355470"/>
            <a:chOff x="6219124" y="2902788"/>
            <a:chExt cx="318231" cy="355470"/>
          </a:xfrm>
        </p:grpSpPr>
        <p:sp>
          <p:nvSpPr>
            <p:cNvPr id="11796" name="Google Shape;11796;p86"/>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6"/>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6"/>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86"/>
          <p:cNvGrpSpPr/>
          <p:nvPr/>
        </p:nvGrpSpPr>
        <p:grpSpPr>
          <a:xfrm>
            <a:off x="4969421" y="2721852"/>
            <a:ext cx="185109" cy="355406"/>
            <a:chOff x="4969421" y="2902852"/>
            <a:chExt cx="185109" cy="355406"/>
          </a:xfrm>
        </p:grpSpPr>
        <p:sp>
          <p:nvSpPr>
            <p:cNvPr id="11800" name="Google Shape;11800;p86"/>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6"/>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6"/>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6"/>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6"/>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6"/>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6" name="Google Shape;11806;p86"/>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6"/>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8" name="Google Shape;11808;p86"/>
          <p:cNvGrpSpPr/>
          <p:nvPr/>
        </p:nvGrpSpPr>
        <p:grpSpPr>
          <a:xfrm>
            <a:off x="6685259" y="2721852"/>
            <a:ext cx="311414" cy="355406"/>
            <a:chOff x="6685259" y="2902852"/>
            <a:chExt cx="311414" cy="355406"/>
          </a:xfrm>
        </p:grpSpPr>
        <p:sp>
          <p:nvSpPr>
            <p:cNvPr id="11809" name="Google Shape;11809;p86"/>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6"/>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6"/>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86"/>
          <p:cNvGrpSpPr/>
          <p:nvPr/>
        </p:nvGrpSpPr>
        <p:grpSpPr>
          <a:xfrm>
            <a:off x="5309250" y="2722170"/>
            <a:ext cx="359579" cy="355852"/>
            <a:chOff x="5309250" y="2903170"/>
            <a:chExt cx="359579" cy="355852"/>
          </a:xfrm>
        </p:grpSpPr>
        <p:sp>
          <p:nvSpPr>
            <p:cNvPr id="11813" name="Google Shape;11813;p86"/>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6"/>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6"/>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86"/>
          <p:cNvGrpSpPr/>
          <p:nvPr/>
        </p:nvGrpSpPr>
        <p:grpSpPr>
          <a:xfrm>
            <a:off x="2199565" y="2240172"/>
            <a:ext cx="312179" cy="353431"/>
            <a:chOff x="2199565" y="2421172"/>
            <a:chExt cx="312179" cy="353431"/>
          </a:xfrm>
        </p:grpSpPr>
        <p:sp>
          <p:nvSpPr>
            <p:cNvPr id="11817" name="Google Shape;11817;p86"/>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6"/>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86"/>
          <p:cNvGrpSpPr/>
          <p:nvPr/>
        </p:nvGrpSpPr>
        <p:grpSpPr>
          <a:xfrm>
            <a:off x="1750887" y="2244727"/>
            <a:ext cx="320143" cy="343269"/>
            <a:chOff x="1750887" y="2425727"/>
            <a:chExt cx="320143" cy="343269"/>
          </a:xfrm>
        </p:grpSpPr>
        <p:sp>
          <p:nvSpPr>
            <p:cNvPr id="11820" name="Google Shape;11820;p86"/>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6"/>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86"/>
          <p:cNvGrpSpPr/>
          <p:nvPr/>
        </p:nvGrpSpPr>
        <p:grpSpPr>
          <a:xfrm>
            <a:off x="1298037" y="2244727"/>
            <a:ext cx="338364" cy="342887"/>
            <a:chOff x="1298037" y="2425727"/>
            <a:chExt cx="338364" cy="342887"/>
          </a:xfrm>
        </p:grpSpPr>
        <p:sp>
          <p:nvSpPr>
            <p:cNvPr id="11823" name="Google Shape;11823;p86"/>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6"/>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6"/>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6"/>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7" name="Google Shape;11827;p86"/>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8" name="Google Shape;11828;p86"/>
          <p:cNvGrpSpPr/>
          <p:nvPr/>
        </p:nvGrpSpPr>
        <p:grpSpPr>
          <a:xfrm>
            <a:off x="3974207" y="2248009"/>
            <a:ext cx="320143" cy="338491"/>
            <a:chOff x="3974207" y="2429009"/>
            <a:chExt cx="320143" cy="338491"/>
          </a:xfrm>
        </p:grpSpPr>
        <p:sp>
          <p:nvSpPr>
            <p:cNvPr id="11829" name="Google Shape;11829;p86"/>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6"/>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86"/>
          <p:cNvGrpSpPr/>
          <p:nvPr/>
        </p:nvGrpSpPr>
        <p:grpSpPr>
          <a:xfrm>
            <a:off x="2623237" y="2250047"/>
            <a:ext cx="355024" cy="332630"/>
            <a:chOff x="2623237" y="2431047"/>
            <a:chExt cx="355024" cy="332630"/>
          </a:xfrm>
        </p:grpSpPr>
        <p:sp>
          <p:nvSpPr>
            <p:cNvPr id="11832" name="Google Shape;11832;p86"/>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6"/>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6"/>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6"/>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6" name="Google Shape;11836;p86"/>
          <p:cNvGrpSpPr/>
          <p:nvPr/>
        </p:nvGrpSpPr>
        <p:grpSpPr>
          <a:xfrm>
            <a:off x="6657194" y="2253073"/>
            <a:ext cx="375507" cy="367925"/>
            <a:chOff x="6657194" y="2434073"/>
            <a:chExt cx="375507" cy="367925"/>
          </a:xfrm>
        </p:grpSpPr>
        <p:sp>
          <p:nvSpPr>
            <p:cNvPr id="11837" name="Google Shape;11837;p86"/>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6"/>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6"/>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0" name="Google Shape;11840;p86"/>
          <p:cNvGrpSpPr/>
          <p:nvPr/>
        </p:nvGrpSpPr>
        <p:grpSpPr>
          <a:xfrm>
            <a:off x="7101317" y="2260655"/>
            <a:ext cx="367925" cy="352380"/>
            <a:chOff x="7101317" y="2441655"/>
            <a:chExt cx="367925" cy="352380"/>
          </a:xfrm>
        </p:grpSpPr>
        <p:sp>
          <p:nvSpPr>
            <p:cNvPr id="11841" name="Google Shape;11841;p86"/>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6"/>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86"/>
          <p:cNvGrpSpPr/>
          <p:nvPr/>
        </p:nvGrpSpPr>
        <p:grpSpPr>
          <a:xfrm>
            <a:off x="5756399" y="2253456"/>
            <a:ext cx="367925" cy="367161"/>
            <a:chOff x="5756399" y="2434456"/>
            <a:chExt cx="367925" cy="367161"/>
          </a:xfrm>
        </p:grpSpPr>
        <p:sp>
          <p:nvSpPr>
            <p:cNvPr id="11844" name="Google Shape;11844;p86"/>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6"/>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6"/>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6"/>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6"/>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6"/>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6"/>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1" name="Google Shape;11851;p86"/>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6"/>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3" name="Google Shape;11853;p86"/>
          <p:cNvGrpSpPr/>
          <p:nvPr/>
        </p:nvGrpSpPr>
        <p:grpSpPr>
          <a:xfrm>
            <a:off x="7964906" y="2253073"/>
            <a:ext cx="373627" cy="367925"/>
            <a:chOff x="7964906" y="2434073"/>
            <a:chExt cx="373627" cy="367925"/>
          </a:xfrm>
        </p:grpSpPr>
        <p:sp>
          <p:nvSpPr>
            <p:cNvPr id="11854" name="Google Shape;11854;p86"/>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6"/>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86"/>
          <p:cNvGrpSpPr/>
          <p:nvPr/>
        </p:nvGrpSpPr>
        <p:grpSpPr>
          <a:xfrm>
            <a:off x="6194086" y="2256737"/>
            <a:ext cx="369837" cy="360471"/>
            <a:chOff x="6194086" y="2437737"/>
            <a:chExt cx="369837" cy="360471"/>
          </a:xfrm>
        </p:grpSpPr>
        <p:sp>
          <p:nvSpPr>
            <p:cNvPr id="11857" name="Google Shape;11857;p86"/>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6"/>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9" name="Google Shape;11859;p86"/>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860" name="Google Shape;11860;p86"/>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64" name="Shape 11864"/>
        <p:cNvGrpSpPr/>
        <p:nvPr/>
      </p:nvGrpSpPr>
      <p:grpSpPr>
        <a:xfrm>
          <a:off x="0" y="0"/>
          <a:ext cx="0" cy="0"/>
          <a:chOff x="0" y="0"/>
          <a:chExt cx="0" cy="0"/>
        </a:xfrm>
      </p:grpSpPr>
      <p:grpSp>
        <p:nvGrpSpPr>
          <p:cNvPr id="11865" name="Google Shape;11865;p87"/>
          <p:cNvGrpSpPr/>
          <p:nvPr/>
        </p:nvGrpSpPr>
        <p:grpSpPr>
          <a:xfrm>
            <a:off x="3122257" y="1334344"/>
            <a:ext cx="294850" cy="349434"/>
            <a:chOff x="3122257" y="1508594"/>
            <a:chExt cx="294850" cy="349434"/>
          </a:xfrm>
        </p:grpSpPr>
        <p:sp>
          <p:nvSpPr>
            <p:cNvPr id="11866" name="Google Shape;11866;p87"/>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7"/>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7"/>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7"/>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7"/>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87"/>
          <p:cNvGrpSpPr/>
          <p:nvPr/>
        </p:nvGrpSpPr>
        <p:grpSpPr>
          <a:xfrm>
            <a:off x="910723" y="1333962"/>
            <a:ext cx="251660" cy="350166"/>
            <a:chOff x="910723" y="1508212"/>
            <a:chExt cx="251660" cy="350166"/>
          </a:xfrm>
        </p:grpSpPr>
        <p:sp>
          <p:nvSpPr>
            <p:cNvPr id="11872" name="Google Shape;11872;p87"/>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7"/>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7"/>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7"/>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7"/>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7"/>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7"/>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7"/>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7"/>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7"/>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7"/>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7"/>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7"/>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7"/>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7"/>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7"/>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7"/>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87"/>
          <p:cNvGrpSpPr/>
          <p:nvPr/>
        </p:nvGrpSpPr>
        <p:grpSpPr>
          <a:xfrm>
            <a:off x="1308631" y="1333580"/>
            <a:ext cx="350166" cy="350198"/>
            <a:chOff x="1308631" y="1507830"/>
            <a:chExt cx="350166" cy="350198"/>
          </a:xfrm>
        </p:grpSpPr>
        <p:sp>
          <p:nvSpPr>
            <p:cNvPr id="11890" name="Google Shape;11890;p87"/>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7"/>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7"/>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7"/>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87"/>
          <p:cNvGrpSpPr/>
          <p:nvPr/>
        </p:nvGrpSpPr>
        <p:grpSpPr>
          <a:xfrm>
            <a:off x="1756921" y="1335489"/>
            <a:ext cx="345997" cy="345997"/>
            <a:chOff x="1756921" y="1509739"/>
            <a:chExt cx="345997" cy="345997"/>
          </a:xfrm>
        </p:grpSpPr>
        <p:sp>
          <p:nvSpPr>
            <p:cNvPr id="11895" name="Google Shape;11895;p87"/>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7"/>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7"/>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7"/>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7"/>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7"/>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7"/>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7"/>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7"/>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7"/>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7"/>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7"/>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7"/>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7"/>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7"/>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7"/>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7"/>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87"/>
          <p:cNvGrpSpPr/>
          <p:nvPr/>
        </p:nvGrpSpPr>
        <p:grpSpPr>
          <a:xfrm>
            <a:off x="2216956" y="1336253"/>
            <a:ext cx="318721" cy="345615"/>
            <a:chOff x="2216956" y="1510503"/>
            <a:chExt cx="318721" cy="345615"/>
          </a:xfrm>
        </p:grpSpPr>
        <p:sp>
          <p:nvSpPr>
            <p:cNvPr id="11913" name="Google Shape;11913;p87"/>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7"/>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7"/>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7"/>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7"/>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87"/>
          <p:cNvGrpSpPr/>
          <p:nvPr/>
        </p:nvGrpSpPr>
        <p:grpSpPr>
          <a:xfrm>
            <a:off x="3988156" y="1394211"/>
            <a:ext cx="349052" cy="230049"/>
            <a:chOff x="3988156" y="1568461"/>
            <a:chExt cx="349052" cy="230049"/>
          </a:xfrm>
        </p:grpSpPr>
        <p:sp>
          <p:nvSpPr>
            <p:cNvPr id="11919" name="Google Shape;11919;p87"/>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7"/>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7"/>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7"/>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7"/>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7"/>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7"/>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87"/>
          <p:cNvGrpSpPr/>
          <p:nvPr/>
        </p:nvGrpSpPr>
        <p:grpSpPr>
          <a:xfrm>
            <a:off x="2633037" y="1325623"/>
            <a:ext cx="379002" cy="366112"/>
            <a:chOff x="2633037" y="1499873"/>
            <a:chExt cx="379002" cy="366112"/>
          </a:xfrm>
        </p:grpSpPr>
        <p:sp>
          <p:nvSpPr>
            <p:cNvPr id="11927" name="Google Shape;11927;p87"/>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7"/>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7"/>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7"/>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7"/>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7"/>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87"/>
          <p:cNvGrpSpPr/>
          <p:nvPr/>
        </p:nvGrpSpPr>
        <p:grpSpPr>
          <a:xfrm>
            <a:off x="6675256" y="1341919"/>
            <a:ext cx="327823" cy="357009"/>
            <a:chOff x="6675256" y="1516169"/>
            <a:chExt cx="327823" cy="357009"/>
          </a:xfrm>
        </p:grpSpPr>
        <p:sp>
          <p:nvSpPr>
            <p:cNvPr id="11934" name="Google Shape;11934;p87"/>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7"/>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7"/>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7"/>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7"/>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7"/>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7"/>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7"/>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7"/>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87"/>
          <p:cNvGrpSpPr/>
          <p:nvPr/>
        </p:nvGrpSpPr>
        <p:grpSpPr>
          <a:xfrm>
            <a:off x="8020159" y="1342301"/>
            <a:ext cx="300897" cy="356627"/>
            <a:chOff x="8020159" y="1516551"/>
            <a:chExt cx="300897" cy="356627"/>
          </a:xfrm>
        </p:grpSpPr>
        <p:sp>
          <p:nvSpPr>
            <p:cNvPr id="11944" name="Google Shape;11944;p87"/>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7"/>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7"/>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7"/>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7"/>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87"/>
          <p:cNvGrpSpPr/>
          <p:nvPr/>
        </p:nvGrpSpPr>
        <p:grpSpPr>
          <a:xfrm>
            <a:off x="5377363" y="1341919"/>
            <a:ext cx="257357" cy="356627"/>
            <a:chOff x="5377363" y="1516169"/>
            <a:chExt cx="257357" cy="356627"/>
          </a:xfrm>
        </p:grpSpPr>
        <p:sp>
          <p:nvSpPr>
            <p:cNvPr id="11950" name="Google Shape;11950;p87"/>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7"/>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7"/>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7"/>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7"/>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7"/>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7"/>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7"/>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7"/>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7"/>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7"/>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7"/>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7"/>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7"/>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7"/>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7"/>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7"/>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87"/>
          <p:cNvGrpSpPr/>
          <p:nvPr/>
        </p:nvGrpSpPr>
        <p:grpSpPr>
          <a:xfrm>
            <a:off x="4880567" y="1361620"/>
            <a:ext cx="356245" cy="317607"/>
            <a:chOff x="4880567" y="1535870"/>
            <a:chExt cx="356245" cy="317607"/>
          </a:xfrm>
        </p:grpSpPr>
        <p:sp>
          <p:nvSpPr>
            <p:cNvPr id="11968" name="Google Shape;11968;p87"/>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7"/>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7"/>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7"/>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7"/>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87"/>
          <p:cNvGrpSpPr/>
          <p:nvPr/>
        </p:nvGrpSpPr>
        <p:grpSpPr>
          <a:xfrm>
            <a:off x="5771483" y="1341537"/>
            <a:ext cx="357359" cy="357391"/>
            <a:chOff x="5771483" y="1515787"/>
            <a:chExt cx="357359" cy="357391"/>
          </a:xfrm>
        </p:grpSpPr>
        <p:sp>
          <p:nvSpPr>
            <p:cNvPr id="11974" name="Google Shape;11974;p87"/>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7"/>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7"/>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7"/>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87"/>
          <p:cNvGrpSpPr/>
          <p:nvPr/>
        </p:nvGrpSpPr>
        <p:grpSpPr>
          <a:xfrm>
            <a:off x="7121669" y="1359360"/>
            <a:ext cx="321362" cy="321362"/>
            <a:chOff x="7121669" y="1533610"/>
            <a:chExt cx="321362" cy="321362"/>
          </a:xfrm>
        </p:grpSpPr>
        <p:sp>
          <p:nvSpPr>
            <p:cNvPr id="11979" name="Google Shape;11979;p87"/>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7"/>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7"/>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7"/>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87"/>
          <p:cNvGrpSpPr/>
          <p:nvPr/>
        </p:nvGrpSpPr>
        <p:grpSpPr>
          <a:xfrm>
            <a:off x="7562766" y="1340614"/>
            <a:ext cx="327059" cy="360192"/>
            <a:chOff x="7562766" y="1514864"/>
            <a:chExt cx="327059" cy="360192"/>
          </a:xfrm>
        </p:grpSpPr>
        <p:sp>
          <p:nvSpPr>
            <p:cNvPr id="11984" name="Google Shape;11984;p87"/>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7"/>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7"/>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7"/>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87"/>
          <p:cNvGrpSpPr/>
          <p:nvPr/>
        </p:nvGrpSpPr>
        <p:grpSpPr>
          <a:xfrm>
            <a:off x="6221229" y="1324423"/>
            <a:ext cx="361636" cy="362183"/>
            <a:chOff x="6259175" y="1559008"/>
            <a:chExt cx="271743" cy="272093"/>
          </a:xfrm>
        </p:grpSpPr>
        <p:sp>
          <p:nvSpPr>
            <p:cNvPr id="11989" name="Google Shape;11989;p87"/>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7"/>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7"/>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7"/>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7"/>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7"/>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7"/>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7"/>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7"/>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7"/>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7"/>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7"/>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7"/>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7"/>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7"/>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7"/>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7"/>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87"/>
          <p:cNvGrpSpPr/>
          <p:nvPr/>
        </p:nvGrpSpPr>
        <p:grpSpPr>
          <a:xfrm>
            <a:off x="6671087" y="1835054"/>
            <a:ext cx="332757" cy="281833"/>
            <a:chOff x="6671087" y="2009304"/>
            <a:chExt cx="332757" cy="281833"/>
          </a:xfrm>
        </p:grpSpPr>
        <p:sp>
          <p:nvSpPr>
            <p:cNvPr id="12007" name="Google Shape;12007;p87"/>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7"/>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9" name="Google Shape;12009;p87"/>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0" name="Google Shape;12010;p87"/>
          <p:cNvGrpSpPr/>
          <p:nvPr/>
        </p:nvGrpSpPr>
        <p:grpSpPr>
          <a:xfrm>
            <a:off x="2201806" y="1802335"/>
            <a:ext cx="349784" cy="349434"/>
            <a:chOff x="2201806" y="1976585"/>
            <a:chExt cx="349784" cy="349434"/>
          </a:xfrm>
        </p:grpSpPr>
        <p:sp>
          <p:nvSpPr>
            <p:cNvPr id="12011" name="Google Shape;12011;p87"/>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7"/>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7"/>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7"/>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87"/>
          <p:cNvGrpSpPr/>
          <p:nvPr/>
        </p:nvGrpSpPr>
        <p:grpSpPr>
          <a:xfrm>
            <a:off x="3094217" y="1802335"/>
            <a:ext cx="350198" cy="350548"/>
            <a:chOff x="3094217" y="1976585"/>
            <a:chExt cx="350198" cy="350548"/>
          </a:xfrm>
        </p:grpSpPr>
        <p:sp>
          <p:nvSpPr>
            <p:cNvPr id="12016" name="Google Shape;12016;p87"/>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7"/>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7"/>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7"/>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7"/>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7"/>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7"/>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7"/>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7"/>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7"/>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7"/>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7"/>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7"/>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9" name="Google Shape;12029;p87"/>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0" name="Google Shape;12030;p87"/>
          <p:cNvGrpSpPr/>
          <p:nvPr/>
        </p:nvGrpSpPr>
        <p:grpSpPr>
          <a:xfrm>
            <a:off x="3979435" y="1802335"/>
            <a:ext cx="345265" cy="349848"/>
            <a:chOff x="3979435" y="1976585"/>
            <a:chExt cx="345265" cy="349848"/>
          </a:xfrm>
        </p:grpSpPr>
        <p:sp>
          <p:nvSpPr>
            <p:cNvPr id="12031" name="Google Shape;12031;p87"/>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7"/>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7"/>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7"/>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7"/>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7"/>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7"/>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7"/>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7"/>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7"/>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7"/>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7"/>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7"/>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7"/>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7"/>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7"/>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7"/>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87"/>
          <p:cNvGrpSpPr/>
          <p:nvPr/>
        </p:nvGrpSpPr>
        <p:grpSpPr>
          <a:xfrm>
            <a:off x="3541011" y="1334344"/>
            <a:ext cx="350166" cy="349434"/>
            <a:chOff x="3541011" y="1508594"/>
            <a:chExt cx="350166" cy="349434"/>
          </a:xfrm>
        </p:grpSpPr>
        <p:sp>
          <p:nvSpPr>
            <p:cNvPr id="12049" name="Google Shape;12049;p87"/>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7"/>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7"/>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7"/>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7"/>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7"/>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7"/>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7"/>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7"/>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7"/>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7"/>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7"/>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7"/>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87"/>
          <p:cNvGrpSpPr/>
          <p:nvPr/>
        </p:nvGrpSpPr>
        <p:grpSpPr>
          <a:xfrm>
            <a:off x="3576626" y="1801571"/>
            <a:ext cx="284251" cy="351694"/>
            <a:chOff x="3576626" y="1975821"/>
            <a:chExt cx="284251" cy="351694"/>
          </a:xfrm>
        </p:grpSpPr>
        <p:sp>
          <p:nvSpPr>
            <p:cNvPr id="12063" name="Google Shape;12063;p87"/>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7"/>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7"/>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6" name="Google Shape;12066;p87"/>
          <p:cNvGrpSpPr/>
          <p:nvPr/>
        </p:nvGrpSpPr>
        <p:grpSpPr>
          <a:xfrm>
            <a:off x="2722090" y="2715912"/>
            <a:ext cx="238770" cy="371841"/>
            <a:chOff x="2722090" y="2890162"/>
            <a:chExt cx="238770" cy="371841"/>
          </a:xfrm>
        </p:grpSpPr>
        <p:sp>
          <p:nvSpPr>
            <p:cNvPr id="12067" name="Google Shape;12067;p87"/>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7"/>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7"/>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0" name="Google Shape;12070;p87"/>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1" name="Google Shape;12071;p87"/>
          <p:cNvGrpSpPr/>
          <p:nvPr/>
        </p:nvGrpSpPr>
        <p:grpSpPr>
          <a:xfrm>
            <a:off x="6216367" y="1795906"/>
            <a:ext cx="361147" cy="361147"/>
            <a:chOff x="6216367" y="1970156"/>
            <a:chExt cx="361147" cy="361147"/>
          </a:xfrm>
        </p:grpSpPr>
        <p:sp>
          <p:nvSpPr>
            <p:cNvPr id="12072" name="Google Shape;12072;p87"/>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7"/>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7"/>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7"/>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87"/>
          <p:cNvGrpSpPr/>
          <p:nvPr/>
        </p:nvGrpSpPr>
        <p:grpSpPr>
          <a:xfrm>
            <a:off x="1289311" y="2751972"/>
            <a:ext cx="408156" cy="299783"/>
            <a:chOff x="1289311" y="2926222"/>
            <a:chExt cx="408156" cy="299783"/>
          </a:xfrm>
        </p:grpSpPr>
        <p:sp>
          <p:nvSpPr>
            <p:cNvPr id="12077" name="Google Shape;12077;p87"/>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7"/>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87"/>
          <p:cNvGrpSpPr/>
          <p:nvPr/>
        </p:nvGrpSpPr>
        <p:grpSpPr>
          <a:xfrm>
            <a:off x="7978465" y="1795142"/>
            <a:ext cx="361147" cy="360797"/>
            <a:chOff x="7978465" y="1969392"/>
            <a:chExt cx="361147" cy="360797"/>
          </a:xfrm>
        </p:grpSpPr>
        <p:sp>
          <p:nvSpPr>
            <p:cNvPr id="12080" name="Google Shape;12080;p87"/>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7"/>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7"/>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7"/>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7"/>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7"/>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7"/>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7"/>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7"/>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9" name="Google Shape;12089;p87"/>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0" name="Google Shape;12090;p87"/>
          <p:cNvGrpSpPr/>
          <p:nvPr/>
        </p:nvGrpSpPr>
        <p:grpSpPr>
          <a:xfrm>
            <a:off x="854261" y="2734563"/>
            <a:ext cx="377474" cy="335748"/>
            <a:chOff x="854261" y="2908813"/>
            <a:chExt cx="377474" cy="335748"/>
          </a:xfrm>
        </p:grpSpPr>
        <p:sp>
          <p:nvSpPr>
            <p:cNvPr id="12091" name="Google Shape;12091;p87"/>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7"/>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7"/>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7"/>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7"/>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87"/>
          <p:cNvGrpSpPr/>
          <p:nvPr/>
        </p:nvGrpSpPr>
        <p:grpSpPr>
          <a:xfrm>
            <a:off x="1749728" y="2720527"/>
            <a:ext cx="386927" cy="363438"/>
            <a:chOff x="1749728" y="2894777"/>
            <a:chExt cx="386927" cy="363438"/>
          </a:xfrm>
        </p:grpSpPr>
        <p:sp>
          <p:nvSpPr>
            <p:cNvPr id="12097" name="Google Shape;12097;p87"/>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7"/>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7"/>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7"/>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7"/>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7"/>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7"/>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87"/>
          <p:cNvGrpSpPr/>
          <p:nvPr/>
        </p:nvGrpSpPr>
        <p:grpSpPr>
          <a:xfrm>
            <a:off x="7098912" y="1795142"/>
            <a:ext cx="359651" cy="361560"/>
            <a:chOff x="7098912" y="1969392"/>
            <a:chExt cx="359651" cy="361560"/>
          </a:xfrm>
        </p:grpSpPr>
        <p:sp>
          <p:nvSpPr>
            <p:cNvPr id="12105" name="Google Shape;12105;p87"/>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7"/>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7"/>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7"/>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7"/>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7"/>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7"/>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7"/>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7"/>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7"/>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7"/>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7"/>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7"/>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8" name="Google Shape;12118;p87"/>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9" name="Google Shape;12119;p87"/>
          <p:cNvGrpSpPr/>
          <p:nvPr/>
        </p:nvGrpSpPr>
        <p:grpSpPr>
          <a:xfrm>
            <a:off x="5352728" y="1815989"/>
            <a:ext cx="327091" cy="322508"/>
            <a:chOff x="5352728" y="1990239"/>
            <a:chExt cx="327091" cy="322508"/>
          </a:xfrm>
        </p:grpSpPr>
        <p:sp>
          <p:nvSpPr>
            <p:cNvPr id="12120" name="Google Shape;12120;p87"/>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7"/>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7"/>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87"/>
          <p:cNvGrpSpPr/>
          <p:nvPr/>
        </p:nvGrpSpPr>
        <p:grpSpPr>
          <a:xfrm>
            <a:off x="7538896" y="1795906"/>
            <a:ext cx="361147" cy="361529"/>
            <a:chOff x="7538896" y="1970156"/>
            <a:chExt cx="361147" cy="361529"/>
          </a:xfrm>
        </p:grpSpPr>
        <p:sp>
          <p:nvSpPr>
            <p:cNvPr id="12124" name="Google Shape;12124;p87"/>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7"/>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7"/>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7"/>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7"/>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7"/>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87"/>
          <p:cNvGrpSpPr/>
          <p:nvPr/>
        </p:nvGrpSpPr>
        <p:grpSpPr>
          <a:xfrm>
            <a:off x="4896099" y="1796670"/>
            <a:ext cx="358155" cy="358123"/>
            <a:chOff x="4896099" y="1970920"/>
            <a:chExt cx="358155" cy="358123"/>
          </a:xfrm>
        </p:grpSpPr>
        <p:sp>
          <p:nvSpPr>
            <p:cNvPr id="12131" name="Google Shape;12131;p87"/>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7"/>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7"/>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87"/>
          <p:cNvGrpSpPr/>
          <p:nvPr/>
        </p:nvGrpSpPr>
        <p:grpSpPr>
          <a:xfrm>
            <a:off x="4048787" y="2802769"/>
            <a:ext cx="283488" cy="198604"/>
            <a:chOff x="4048787" y="2977019"/>
            <a:chExt cx="283488" cy="198604"/>
          </a:xfrm>
        </p:grpSpPr>
        <p:sp>
          <p:nvSpPr>
            <p:cNvPr id="12135" name="Google Shape;12135;p87"/>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7"/>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7"/>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7"/>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7"/>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7"/>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1" name="Google Shape;12141;p87"/>
          <p:cNvGrpSpPr/>
          <p:nvPr/>
        </p:nvGrpSpPr>
        <p:grpSpPr>
          <a:xfrm>
            <a:off x="4054103" y="2255941"/>
            <a:ext cx="218687" cy="349052"/>
            <a:chOff x="4054103" y="2430191"/>
            <a:chExt cx="218687" cy="349052"/>
          </a:xfrm>
        </p:grpSpPr>
        <p:sp>
          <p:nvSpPr>
            <p:cNvPr id="12142" name="Google Shape;12142;p87"/>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7"/>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87"/>
          <p:cNvGrpSpPr/>
          <p:nvPr/>
        </p:nvGrpSpPr>
        <p:grpSpPr>
          <a:xfrm>
            <a:off x="2185128" y="2253299"/>
            <a:ext cx="382758" cy="356595"/>
            <a:chOff x="2185128" y="2427549"/>
            <a:chExt cx="382758" cy="356595"/>
          </a:xfrm>
        </p:grpSpPr>
        <p:sp>
          <p:nvSpPr>
            <p:cNvPr id="12145" name="Google Shape;12145;p87"/>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7"/>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7"/>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7"/>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9" name="Google Shape;12149;p87"/>
          <p:cNvGrpSpPr/>
          <p:nvPr/>
        </p:nvGrpSpPr>
        <p:grpSpPr>
          <a:xfrm>
            <a:off x="2656907" y="2265043"/>
            <a:ext cx="332757" cy="332343"/>
            <a:chOff x="2656907" y="2439293"/>
            <a:chExt cx="332757" cy="332343"/>
          </a:xfrm>
        </p:grpSpPr>
        <p:sp>
          <p:nvSpPr>
            <p:cNvPr id="12150" name="Google Shape;12150;p87"/>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7"/>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7"/>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7"/>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7"/>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7"/>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7"/>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87"/>
          <p:cNvGrpSpPr/>
          <p:nvPr/>
        </p:nvGrpSpPr>
        <p:grpSpPr>
          <a:xfrm>
            <a:off x="1731523" y="2248366"/>
            <a:ext cx="399435" cy="365698"/>
            <a:chOff x="1731523" y="2422616"/>
            <a:chExt cx="399435" cy="365698"/>
          </a:xfrm>
        </p:grpSpPr>
        <p:sp>
          <p:nvSpPr>
            <p:cNvPr id="12158" name="Google Shape;12158;p87"/>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7"/>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7"/>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1" name="Google Shape;12161;p87"/>
          <p:cNvGrpSpPr/>
          <p:nvPr/>
        </p:nvGrpSpPr>
        <p:grpSpPr>
          <a:xfrm>
            <a:off x="3097241" y="2259314"/>
            <a:ext cx="344883" cy="343387"/>
            <a:chOff x="3097241" y="2433564"/>
            <a:chExt cx="344883" cy="343387"/>
          </a:xfrm>
        </p:grpSpPr>
        <p:sp>
          <p:nvSpPr>
            <p:cNvPr id="12162" name="Google Shape;12162;p87"/>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7"/>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7"/>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7"/>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7"/>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7"/>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7"/>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7"/>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7"/>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87"/>
          <p:cNvGrpSpPr/>
          <p:nvPr/>
        </p:nvGrpSpPr>
        <p:grpSpPr>
          <a:xfrm>
            <a:off x="1278299" y="2265043"/>
            <a:ext cx="410829" cy="332343"/>
            <a:chOff x="1278299" y="2439293"/>
            <a:chExt cx="410829" cy="332343"/>
          </a:xfrm>
        </p:grpSpPr>
        <p:sp>
          <p:nvSpPr>
            <p:cNvPr id="12172" name="Google Shape;12172;p87"/>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7"/>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7"/>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7"/>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7"/>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7"/>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7"/>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7"/>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87"/>
          <p:cNvGrpSpPr/>
          <p:nvPr/>
        </p:nvGrpSpPr>
        <p:grpSpPr>
          <a:xfrm>
            <a:off x="2661459" y="1840751"/>
            <a:ext cx="322508" cy="273494"/>
            <a:chOff x="2661459" y="2015001"/>
            <a:chExt cx="322508" cy="273494"/>
          </a:xfrm>
        </p:grpSpPr>
        <p:sp>
          <p:nvSpPr>
            <p:cNvPr id="12181" name="Google Shape;12181;p87"/>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7"/>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87"/>
          <p:cNvGrpSpPr/>
          <p:nvPr/>
        </p:nvGrpSpPr>
        <p:grpSpPr>
          <a:xfrm>
            <a:off x="870939" y="2265043"/>
            <a:ext cx="331993" cy="331993"/>
            <a:chOff x="870939" y="2439293"/>
            <a:chExt cx="331993" cy="331993"/>
          </a:xfrm>
        </p:grpSpPr>
        <p:sp>
          <p:nvSpPr>
            <p:cNvPr id="12184" name="Google Shape;12184;p87"/>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7"/>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7"/>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7"/>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7"/>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7"/>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7"/>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7"/>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7"/>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7"/>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7"/>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7"/>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7"/>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7"/>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7"/>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7"/>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87"/>
          <p:cNvGrpSpPr/>
          <p:nvPr/>
        </p:nvGrpSpPr>
        <p:grpSpPr>
          <a:xfrm>
            <a:off x="6644957" y="2282103"/>
            <a:ext cx="371395" cy="278904"/>
            <a:chOff x="6644957" y="2456353"/>
            <a:chExt cx="371395" cy="278904"/>
          </a:xfrm>
        </p:grpSpPr>
        <p:sp>
          <p:nvSpPr>
            <p:cNvPr id="12201" name="Google Shape;12201;p87"/>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7"/>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7"/>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7"/>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7"/>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87"/>
          <p:cNvGrpSpPr/>
          <p:nvPr/>
        </p:nvGrpSpPr>
        <p:grpSpPr>
          <a:xfrm>
            <a:off x="5388757" y="2240409"/>
            <a:ext cx="260349" cy="362292"/>
            <a:chOff x="5388757" y="2414659"/>
            <a:chExt cx="260349" cy="362292"/>
          </a:xfrm>
        </p:grpSpPr>
        <p:sp>
          <p:nvSpPr>
            <p:cNvPr id="12207" name="Google Shape;12207;p87"/>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7"/>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7"/>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7"/>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7"/>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7"/>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7"/>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7"/>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7"/>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7"/>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7"/>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7"/>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7"/>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7"/>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7"/>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7"/>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7"/>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7"/>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7"/>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7"/>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87"/>
          <p:cNvGrpSpPr/>
          <p:nvPr/>
        </p:nvGrpSpPr>
        <p:grpSpPr>
          <a:xfrm>
            <a:off x="3567142" y="2731507"/>
            <a:ext cx="348288" cy="340331"/>
            <a:chOff x="3567142" y="2905757"/>
            <a:chExt cx="348288" cy="340331"/>
          </a:xfrm>
        </p:grpSpPr>
        <p:sp>
          <p:nvSpPr>
            <p:cNvPr id="12228" name="Google Shape;12228;p87"/>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7"/>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7"/>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7"/>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7"/>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3" name="Google Shape;12233;p87"/>
          <p:cNvGrpSpPr/>
          <p:nvPr/>
        </p:nvGrpSpPr>
        <p:grpSpPr>
          <a:xfrm>
            <a:off x="870939" y="1801571"/>
            <a:ext cx="332375" cy="350071"/>
            <a:chOff x="870939" y="1975821"/>
            <a:chExt cx="332375" cy="350071"/>
          </a:xfrm>
        </p:grpSpPr>
        <p:sp>
          <p:nvSpPr>
            <p:cNvPr id="12234" name="Google Shape;12234;p87"/>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7"/>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7"/>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7"/>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8" name="Google Shape;12238;p87"/>
          <p:cNvGrpSpPr/>
          <p:nvPr/>
        </p:nvGrpSpPr>
        <p:grpSpPr>
          <a:xfrm>
            <a:off x="7967103" y="2240791"/>
            <a:ext cx="355863" cy="361911"/>
            <a:chOff x="7967103" y="2415041"/>
            <a:chExt cx="355863" cy="361911"/>
          </a:xfrm>
        </p:grpSpPr>
        <p:sp>
          <p:nvSpPr>
            <p:cNvPr id="12239" name="Google Shape;12239;p87"/>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7"/>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7"/>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7"/>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7"/>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7"/>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7"/>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7"/>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7"/>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7"/>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7"/>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0" name="Google Shape;12250;p87"/>
          <p:cNvGrpSpPr/>
          <p:nvPr/>
        </p:nvGrpSpPr>
        <p:grpSpPr>
          <a:xfrm>
            <a:off x="7529411" y="2240409"/>
            <a:ext cx="355863" cy="362292"/>
            <a:chOff x="7529411" y="2414659"/>
            <a:chExt cx="355863" cy="362292"/>
          </a:xfrm>
        </p:grpSpPr>
        <p:sp>
          <p:nvSpPr>
            <p:cNvPr id="12251" name="Google Shape;12251;p87"/>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7"/>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7"/>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7"/>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7"/>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7"/>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7"/>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7"/>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7"/>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7"/>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7"/>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7"/>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3" name="Google Shape;12263;p87"/>
          <p:cNvGrpSpPr/>
          <p:nvPr/>
        </p:nvGrpSpPr>
        <p:grpSpPr>
          <a:xfrm>
            <a:off x="5733194" y="2257468"/>
            <a:ext cx="446826" cy="327059"/>
            <a:chOff x="5733194" y="2431718"/>
            <a:chExt cx="446826" cy="327059"/>
          </a:xfrm>
        </p:grpSpPr>
        <p:sp>
          <p:nvSpPr>
            <p:cNvPr id="12264" name="Google Shape;12264;p87"/>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7"/>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7"/>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87"/>
          <p:cNvGrpSpPr/>
          <p:nvPr/>
        </p:nvGrpSpPr>
        <p:grpSpPr>
          <a:xfrm>
            <a:off x="4876780" y="2243814"/>
            <a:ext cx="407774" cy="356627"/>
            <a:chOff x="4876780" y="2418064"/>
            <a:chExt cx="407774" cy="356627"/>
          </a:xfrm>
        </p:grpSpPr>
        <p:sp>
          <p:nvSpPr>
            <p:cNvPr id="12268" name="Google Shape;12268;p87"/>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7"/>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7"/>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7"/>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7"/>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7"/>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7"/>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7"/>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6" name="Google Shape;12276;p87"/>
          <p:cNvGrpSpPr/>
          <p:nvPr/>
        </p:nvGrpSpPr>
        <p:grpSpPr>
          <a:xfrm>
            <a:off x="7070872" y="2236621"/>
            <a:ext cx="398321" cy="371013"/>
            <a:chOff x="7070872" y="2410871"/>
            <a:chExt cx="398321" cy="371013"/>
          </a:xfrm>
        </p:grpSpPr>
        <p:sp>
          <p:nvSpPr>
            <p:cNvPr id="12277" name="Google Shape;12277;p87"/>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7"/>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7"/>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7"/>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1" name="Google Shape;12281;p87"/>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2" name="Google Shape;12282;p87"/>
          <p:cNvGrpSpPr/>
          <p:nvPr/>
        </p:nvGrpSpPr>
        <p:grpSpPr>
          <a:xfrm>
            <a:off x="5318259" y="2807861"/>
            <a:ext cx="371013" cy="220787"/>
            <a:chOff x="5318259" y="2982111"/>
            <a:chExt cx="371013" cy="220787"/>
          </a:xfrm>
        </p:grpSpPr>
        <p:sp>
          <p:nvSpPr>
            <p:cNvPr id="12283" name="Google Shape;12283;p87"/>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7"/>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7"/>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7"/>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7"/>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7"/>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7"/>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7"/>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87"/>
          <p:cNvGrpSpPr/>
          <p:nvPr/>
        </p:nvGrpSpPr>
        <p:grpSpPr>
          <a:xfrm>
            <a:off x="7073928" y="2731507"/>
            <a:ext cx="371395" cy="371809"/>
            <a:chOff x="7073928" y="2905757"/>
            <a:chExt cx="371395" cy="371809"/>
          </a:xfrm>
        </p:grpSpPr>
        <p:sp>
          <p:nvSpPr>
            <p:cNvPr id="12292" name="Google Shape;12292;p87"/>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7"/>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7"/>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5" name="Google Shape;12295;p87"/>
          <p:cNvGrpSpPr/>
          <p:nvPr/>
        </p:nvGrpSpPr>
        <p:grpSpPr>
          <a:xfrm>
            <a:off x="6188327" y="2781158"/>
            <a:ext cx="371395" cy="272857"/>
            <a:chOff x="6188327" y="2955408"/>
            <a:chExt cx="371395" cy="272857"/>
          </a:xfrm>
        </p:grpSpPr>
        <p:sp>
          <p:nvSpPr>
            <p:cNvPr id="12296" name="Google Shape;12296;p87"/>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87"/>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87"/>
          <p:cNvGrpSpPr/>
          <p:nvPr/>
        </p:nvGrpSpPr>
        <p:grpSpPr>
          <a:xfrm>
            <a:off x="7521454" y="2731889"/>
            <a:ext cx="359651" cy="371013"/>
            <a:chOff x="7521454" y="2906139"/>
            <a:chExt cx="359651" cy="371013"/>
          </a:xfrm>
        </p:grpSpPr>
        <p:sp>
          <p:nvSpPr>
            <p:cNvPr id="12299" name="Google Shape;12299;p87"/>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7"/>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7"/>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7"/>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7"/>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87"/>
          <p:cNvGrpSpPr/>
          <p:nvPr/>
        </p:nvGrpSpPr>
        <p:grpSpPr>
          <a:xfrm>
            <a:off x="5782845" y="2732271"/>
            <a:ext cx="301661" cy="371013"/>
            <a:chOff x="5782845" y="2906521"/>
            <a:chExt cx="301661" cy="371013"/>
          </a:xfrm>
        </p:grpSpPr>
        <p:sp>
          <p:nvSpPr>
            <p:cNvPr id="12305" name="Google Shape;12305;p87"/>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7"/>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7"/>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87"/>
          <p:cNvGrpSpPr/>
          <p:nvPr/>
        </p:nvGrpSpPr>
        <p:grpSpPr>
          <a:xfrm>
            <a:off x="3539102" y="2253299"/>
            <a:ext cx="355099" cy="355481"/>
            <a:chOff x="3539102" y="2427549"/>
            <a:chExt cx="355099" cy="355481"/>
          </a:xfrm>
        </p:grpSpPr>
        <p:sp>
          <p:nvSpPr>
            <p:cNvPr id="12309" name="Google Shape;12309;p87"/>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7"/>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1" name="Google Shape;12311;p87"/>
          <p:cNvGrpSpPr/>
          <p:nvPr/>
        </p:nvGrpSpPr>
        <p:grpSpPr>
          <a:xfrm>
            <a:off x="6630539" y="2743252"/>
            <a:ext cx="371777" cy="349434"/>
            <a:chOff x="6630539" y="2917502"/>
            <a:chExt cx="371777" cy="349434"/>
          </a:xfrm>
        </p:grpSpPr>
        <p:sp>
          <p:nvSpPr>
            <p:cNvPr id="12312" name="Google Shape;12312;p87"/>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7"/>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7"/>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7"/>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7"/>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7"/>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7"/>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87"/>
          <p:cNvGrpSpPr/>
          <p:nvPr/>
        </p:nvGrpSpPr>
        <p:grpSpPr>
          <a:xfrm>
            <a:off x="2171474" y="3194979"/>
            <a:ext cx="408156" cy="343737"/>
            <a:chOff x="2171474" y="3369229"/>
            <a:chExt cx="408156" cy="343737"/>
          </a:xfrm>
        </p:grpSpPr>
        <p:sp>
          <p:nvSpPr>
            <p:cNvPr id="12320" name="Google Shape;12320;p87"/>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7"/>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7"/>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7"/>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87"/>
          <p:cNvGrpSpPr/>
          <p:nvPr/>
        </p:nvGrpSpPr>
        <p:grpSpPr>
          <a:xfrm>
            <a:off x="4891198" y="2750858"/>
            <a:ext cx="334634" cy="334634"/>
            <a:chOff x="4891198" y="2925108"/>
            <a:chExt cx="334634" cy="334634"/>
          </a:xfrm>
        </p:grpSpPr>
        <p:sp>
          <p:nvSpPr>
            <p:cNvPr id="12325" name="Google Shape;12325;p87"/>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7"/>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7"/>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7"/>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7"/>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7"/>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7"/>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7"/>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87"/>
          <p:cNvGrpSpPr/>
          <p:nvPr/>
        </p:nvGrpSpPr>
        <p:grpSpPr>
          <a:xfrm>
            <a:off x="7976174" y="2750858"/>
            <a:ext cx="334666" cy="334634"/>
            <a:chOff x="7976174" y="2925108"/>
            <a:chExt cx="334666" cy="334634"/>
          </a:xfrm>
        </p:grpSpPr>
        <p:sp>
          <p:nvSpPr>
            <p:cNvPr id="12334" name="Google Shape;12334;p87"/>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7"/>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7"/>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7"/>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7"/>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7"/>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7"/>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7"/>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7"/>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87"/>
          <p:cNvGrpSpPr/>
          <p:nvPr/>
        </p:nvGrpSpPr>
        <p:grpSpPr>
          <a:xfrm>
            <a:off x="3091957" y="3199881"/>
            <a:ext cx="354717" cy="332757"/>
            <a:chOff x="3091957" y="3374131"/>
            <a:chExt cx="354717" cy="332757"/>
          </a:xfrm>
        </p:grpSpPr>
        <p:sp>
          <p:nvSpPr>
            <p:cNvPr id="12344" name="Google Shape;12344;p87"/>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7"/>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7"/>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7"/>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7"/>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7"/>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87"/>
          <p:cNvGrpSpPr/>
          <p:nvPr/>
        </p:nvGrpSpPr>
        <p:grpSpPr>
          <a:xfrm>
            <a:off x="3988156" y="3205960"/>
            <a:ext cx="353954" cy="318880"/>
            <a:chOff x="3988156" y="3380210"/>
            <a:chExt cx="353954" cy="318880"/>
          </a:xfrm>
        </p:grpSpPr>
        <p:sp>
          <p:nvSpPr>
            <p:cNvPr id="12351" name="Google Shape;12351;p87"/>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7"/>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7"/>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7"/>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7"/>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87"/>
          <p:cNvGrpSpPr/>
          <p:nvPr/>
        </p:nvGrpSpPr>
        <p:grpSpPr>
          <a:xfrm>
            <a:off x="3541011" y="3193070"/>
            <a:ext cx="348257" cy="346188"/>
            <a:chOff x="3541011" y="3367320"/>
            <a:chExt cx="348257" cy="346188"/>
          </a:xfrm>
        </p:grpSpPr>
        <p:sp>
          <p:nvSpPr>
            <p:cNvPr id="12357" name="Google Shape;12357;p87"/>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7"/>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7"/>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7"/>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87"/>
          <p:cNvGrpSpPr/>
          <p:nvPr/>
        </p:nvGrpSpPr>
        <p:grpSpPr>
          <a:xfrm>
            <a:off x="1314678" y="3183967"/>
            <a:ext cx="334666" cy="365348"/>
            <a:chOff x="1314678" y="3358217"/>
            <a:chExt cx="334666" cy="365348"/>
          </a:xfrm>
        </p:grpSpPr>
        <p:sp>
          <p:nvSpPr>
            <p:cNvPr id="12362" name="Google Shape;12362;p87"/>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7"/>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7"/>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7"/>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7"/>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7" name="Google Shape;12367;p87"/>
          <p:cNvGrpSpPr/>
          <p:nvPr/>
        </p:nvGrpSpPr>
        <p:grpSpPr>
          <a:xfrm>
            <a:off x="1748582" y="3198385"/>
            <a:ext cx="359269" cy="335780"/>
            <a:chOff x="1748582" y="3372635"/>
            <a:chExt cx="359269" cy="335780"/>
          </a:xfrm>
        </p:grpSpPr>
        <p:sp>
          <p:nvSpPr>
            <p:cNvPr id="12368" name="Google Shape;12368;p87"/>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9" name="Google Shape;12369;p87"/>
            <p:cNvGrpSpPr/>
            <p:nvPr/>
          </p:nvGrpSpPr>
          <p:grpSpPr>
            <a:xfrm>
              <a:off x="1748582" y="3372635"/>
              <a:ext cx="333520" cy="335780"/>
              <a:chOff x="1748582" y="3372635"/>
              <a:chExt cx="333520" cy="335780"/>
            </a:xfrm>
          </p:grpSpPr>
          <p:sp>
            <p:nvSpPr>
              <p:cNvPr id="12370" name="Google Shape;12370;p87"/>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7"/>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7"/>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73" name="Google Shape;12373;p87"/>
          <p:cNvGrpSpPr/>
          <p:nvPr/>
        </p:nvGrpSpPr>
        <p:grpSpPr>
          <a:xfrm>
            <a:off x="2640993" y="3183585"/>
            <a:ext cx="365348" cy="364966"/>
            <a:chOff x="2640993" y="3357835"/>
            <a:chExt cx="365348" cy="364966"/>
          </a:xfrm>
        </p:grpSpPr>
        <p:sp>
          <p:nvSpPr>
            <p:cNvPr id="12374" name="Google Shape;12374;p87"/>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7"/>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7"/>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7"/>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7"/>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7"/>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7"/>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7"/>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7"/>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7"/>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87"/>
          <p:cNvGrpSpPr/>
          <p:nvPr/>
        </p:nvGrpSpPr>
        <p:grpSpPr>
          <a:xfrm>
            <a:off x="4886264" y="3191924"/>
            <a:ext cx="350548" cy="350198"/>
            <a:chOff x="4886264" y="3366174"/>
            <a:chExt cx="350548" cy="350198"/>
          </a:xfrm>
        </p:grpSpPr>
        <p:sp>
          <p:nvSpPr>
            <p:cNvPr id="12385" name="Google Shape;12385;p87"/>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7"/>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7"/>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7"/>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7"/>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7"/>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7"/>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7"/>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7"/>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7"/>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7"/>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7"/>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7"/>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87"/>
          <p:cNvGrpSpPr/>
          <p:nvPr/>
        </p:nvGrpSpPr>
        <p:grpSpPr>
          <a:xfrm>
            <a:off x="5331913" y="3239697"/>
            <a:ext cx="347143" cy="254684"/>
            <a:chOff x="5331913" y="3413947"/>
            <a:chExt cx="347143" cy="254684"/>
          </a:xfrm>
        </p:grpSpPr>
        <p:sp>
          <p:nvSpPr>
            <p:cNvPr id="12399" name="Google Shape;12399;p87"/>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7"/>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7"/>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7"/>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7"/>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7"/>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5" name="Google Shape;12405;p87"/>
          <p:cNvGrpSpPr/>
          <p:nvPr/>
        </p:nvGrpSpPr>
        <p:grpSpPr>
          <a:xfrm>
            <a:off x="5776798" y="3235528"/>
            <a:ext cx="346379" cy="264518"/>
            <a:chOff x="5776798" y="3409778"/>
            <a:chExt cx="346379" cy="264518"/>
          </a:xfrm>
        </p:grpSpPr>
        <p:sp>
          <p:nvSpPr>
            <p:cNvPr id="12406" name="Google Shape;12406;p87"/>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7"/>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7"/>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7"/>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7"/>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7"/>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2" name="Google Shape;12412;p87"/>
          <p:cNvGrpSpPr/>
          <p:nvPr/>
        </p:nvGrpSpPr>
        <p:grpSpPr>
          <a:xfrm>
            <a:off x="7108015" y="3222255"/>
            <a:ext cx="344883" cy="290299"/>
            <a:chOff x="7108015" y="3396505"/>
            <a:chExt cx="344883" cy="290299"/>
          </a:xfrm>
        </p:grpSpPr>
        <p:sp>
          <p:nvSpPr>
            <p:cNvPr id="12413" name="Google Shape;12413;p87"/>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7"/>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7"/>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7"/>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87"/>
          <p:cNvGrpSpPr/>
          <p:nvPr/>
        </p:nvGrpSpPr>
        <p:grpSpPr>
          <a:xfrm>
            <a:off x="7551754" y="3216558"/>
            <a:ext cx="344883" cy="301311"/>
            <a:chOff x="7551754" y="3390808"/>
            <a:chExt cx="344883" cy="301311"/>
          </a:xfrm>
        </p:grpSpPr>
        <p:sp>
          <p:nvSpPr>
            <p:cNvPr id="12418" name="Google Shape;12418;p87"/>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7"/>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7"/>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7"/>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7"/>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7"/>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7"/>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7"/>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7"/>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7"/>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7"/>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87"/>
          <p:cNvGrpSpPr/>
          <p:nvPr/>
        </p:nvGrpSpPr>
        <p:grpSpPr>
          <a:xfrm>
            <a:off x="6707084" y="3213153"/>
            <a:ext cx="261145" cy="308504"/>
            <a:chOff x="6707084" y="3387403"/>
            <a:chExt cx="261145" cy="308504"/>
          </a:xfrm>
        </p:grpSpPr>
        <p:sp>
          <p:nvSpPr>
            <p:cNvPr id="12430" name="Google Shape;12430;p87"/>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7"/>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7"/>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7"/>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87"/>
          <p:cNvGrpSpPr/>
          <p:nvPr/>
        </p:nvGrpSpPr>
        <p:grpSpPr>
          <a:xfrm>
            <a:off x="848978" y="4123387"/>
            <a:ext cx="377824" cy="324418"/>
            <a:chOff x="848978" y="4297637"/>
            <a:chExt cx="377824" cy="324418"/>
          </a:xfrm>
        </p:grpSpPr>
        <p:sp>
          <p:nvSpPr>
            <p:cNvPr id="12435" name="Google Shape;12435;p87"/>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7"/>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87"/>
          <p:cNvGrpSpPr/>
          <p:nvPr/>
        </p:nvGrpSpPr>
        <p:grpSpPr>
          <a:xfrm>
            <a:off x="1754279" y="4112343"/>
            <a:ext cx="351439" cy="345965"/>
            <a:chOff x="1754279" y="4286593"/>
            <a:chExt cx="351439" cy="345965"/>
          </a:xfrm>
        </p:grpSpPr>
        <p:sp>
          <p:nvSpPr>
            <p:cNvPr id="12438" name="Google Shape;12438;p87"/>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7"/>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7"/>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7"/>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7"/>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87"/>
          <p:cNvGrpSpPr/>
          <p:nvPr/>
        </p:nvGrpSpPr>
        <p:grpSpPr>
          <a:xfrm>
            <a:off x="3996113" y="4116926"/>
            <a:ext cx="336512" cy="335048"/>
            <a:chOff x="3996113" y="4291176"/>
            <a:chExt cx="336512" cy="335048"/>
          </a:xfrm>
        </p:grpSpPr>
        <p:sp>
          <p:nvSpPr>
            <p:cNvPr id="12444" name="Google Shape;12444;p87"/>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7"/>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7"/>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7" name="Google Shape;12447;p87"/>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8" name="Google Shape;12448;p87"/>
          <p:cNvGrpSpPr/>
          <p:nvPr/>
        </p:nvGrpSpPr>
        <p:grpSpPr>
          <a:xfrm>
            <a:off x="2179081" y="4111261"/>
            <a:ext cx="397525" cy="348670"/>
            <a:chOff x="2179081" y="4285511"/>
            <a:chExt cx="397525" cy="348670"/>
          </a:xfrm>
        </p:grpSpPr>
        <p:sp>
          <p:nvSpPr>
            <p:cNvPr id="12449" name="Google Shape;12449;p87"/>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7"/>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87"/>
          <p:cNvGrpSpPr/>
          <p:nvPr/>
        </p:nvGrpSpPr>
        <p:grpSpPr>
          <a:xfrm>
            <a:off x="3584201" y="4120746"/>
            <a:ext cx="267574" cy="329415"/>
            <a:chOff x="3584201" y="4294996"/>
            <a:chExt cx="267574" cy="329415"/>
          </a:xfrm>
        </p:grpSpPr>
        <p:sp>
          <p:nvSpPr>
            <p:cNvPr id="12452" name="Google Shape;12452;p87"/>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7"/>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7"/>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7"/>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87"/>
          <p:cNvGrpSpPr/>
          <p:nvPr/>
        </p:nvGrpSpPr>
        <p:grpSpPr>
          <a:xfrm>
            <a:off x="3082855" y="4121478"/>
            <a:ext cx="375946" cy="327823"/>
            <a:chOff x="3082855" y="4295728"/>
            <a:chExt cx="375946" cy="327823"/>
          </a:xfrm>
        </p:grpSpPr>
        <p:sp>
          <p:nvSpPr>
            <p:cNvPr id="12457" name="Google Shape;12457;p87"/>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7"/>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7"/>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7"/>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7"/>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7"/>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7"/>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7"/>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7"/>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7"/>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7"/>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87"/>
          <p:cNvGrpSpPr/>
          <p:nvPr/>
        </p:nvGrpSpPr>
        <p:grpSpPr>
          <a:xfrm>
            <a:off x="2749016" y="4116926"/>
            <a:ext cx="150831" cy="336926"/>
            <a:chOff x="2749016" y="4291176"/>
            <a:chExt cx="150831" cy="336926"/>
          </a:xfrm>
        </p:grpSpPr>
        <p:sp>
          <p:nvSpPr>
            <p:cNvPr id="12469" name="Google Shape;12469;p87"/>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7"/>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7"/>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7"/>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87"/>
          <p:cNvGrpSpPr/>
          <p:nvPr/>
        </p:nvGrpSpPr>
        <p:grpSpPr>
          <a:xfrm>
            <a:off x="7127716" y="4105182"/>
            <a:ext cx="248254" cy="361942"/>
            <a:chOff x="7127716" y="4279432"/>
            <a:chExt cx="248254" cy="361942"/>
          </a:xfrm>
        </p:grpSpPr>
        <p:sp>
          <p:nvSpPr>
            <p:cNvPr id="12474" name="Google Shape;12474;p87"/>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7"/>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7"/>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7"/>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7"/>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7"/>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7"/>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7"/>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7"/>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87"/>
          <p:cNvGrpSpPr/>
          <p:nvPr/>
        </p:nvGrpSpPr>
        <p:grpSpPr>
          <a:xfrm>
            <a:off x="7565408" y="4105182"/>
            <a:ext cx="248255" cy="361942"/>
            <a:chOff x="7565408" y="4279432"/>
            <a:chExt cx="248255" cy="361942"/>
          </a:xfrm>
        </p:grpSpPr>
        <p:sp>
          <p:nvSpPr>
            <p:cNvPr id="12484" name="Google Shape;12484;p87"/>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7"/>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7"/>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7"/>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7"/>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7"/>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7"/>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7"/>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87"/>
          <p:cNvGrpSpPr/>
          <p:nvPr/>
        </p:nvGrpSpPr>
        <p:grpSpPr>
          <a:xfrm>
            <a:off x="6264109" y="4105182"/>
            <a:ext cx="225498" cy="361560"/>
            <a:chOff x="6264109" y="4279432"/>
            <a:chExt cx="225498" cy="361560"/>
          </a:xfrm>
        </p:grpSpPr>
        <p:sp>
          <p:nvSpPr>
            <p:cNvPr id="12493" name="Google Shape;12493;p87"/>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7"/>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87"/>
          <p:cNvGrpSpPr/>
          <p:nvPr/>
        </p:nvGrpSpPr>
        <p:grpSpPr>
          <a:xfrm>
            <a:off x="7929578" y="4110115"/>
            <a:ext cx="395266" cy="351312"/>
            <a:chOff x="7929578" y="4284365"/>
            <a:chExt cx="395266" cy="351312"/>
          </a:xfrm>
        </p:grpSpPr>
        <p:sp>
          <p:nvSpPr>
            <p:cNvPr id="12496" name="Google Shape;12496;p87"/>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7"/>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7"/>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7"/>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87"/>
          <p:cNvGrpSpPr/>
          <p:nvPr/>
        </p:nvGrpSpPr>
        <p:grpSpPr>
          <a:xfrm>
            <a:off x="6595502" y="4149527"/>
            <a:ext cx="426315" cy="332826"/>
            <a:chOff x="6639652" y="4323777"/>
            <a:chExt cx="426315" cy="332826"/>
          </a:xfrm>
        </p:grpSpPr>
        <p:sp>
          <p:nvSpPr>
            <p:cNvPr id="12501" name="Google Shape;12501;p87"/>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7"/>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7"/>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7"/>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7"/>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7"/>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7"/>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7"/>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7"/>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7"/>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1" name="Google Shape;12511;p87"/>
          <p:cNvGrpSpPr/>
          <p:nvPr/>
        </p:nvGrpSpPr>
        <p:grpSpPr>
          <a:xfrm>
            <a:off x="5357662" y="4123387"/>
            <a:ext cx="287275" cy="326296"/>
            <a:chOff x="5357662" y="4297637"/>
            <a:chExt cx="287275" cy="326296"/>
          </a:xfrm>
        </p:grpSpPr>
        <p:sp>
          <p:nvSpPr>
            <p:cNvPr id="12512" name="Google Shape;12512;p87"/>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7"/>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7"/>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7"/>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7"/>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87"/>
          <p:cNvGrpSpPr/>
          <p:nvPr/>
        </p:nvGrpSpPr>
        <p:grpSpPr>
          <a:xfrm>
            <a:off x="5774124" y="4120300"/>
            <a:ext cx="331611" cy="331674"/>
            <a:chOff x="5774124" y="4294550"/>
            <a:chExt cx="331611" cy="331674"/>
          </a:xfrm>
        </p:grpSpPr>
        <p:sp>
          <p:nvSpPr>
            <p:cNvPr id="12518" name="Google Shape;12518;p87"/>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7"/>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0" name="Google Shape;12520;p87"/>
          <p:cNvGrpSpPr/>
          <p:nvPr/>
        </p:nvGrpSpPr>
        <p:grpSpPr>
          <a:xfrm>
            <a:off x="4890434" y="4113139"/>
            <a:ext cx="345997" cy="346029"/>
            <a:chOff x="4890434" y="4287389"/>
            <a:chExt cx="345997" cy="346029"/>
          </a:xfrm>
        </p:grpSpPr>
        <p:sp>
          <p:nvSpPr>
            <p:cNvPr id="12521" name="Google Shape;12521;p87"/>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7"/>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7"/>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7"/>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7"/>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7"/>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7"/>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8" name="Google Shape;12528;p87"/>
          <p:cNvGrpSpPr/>
          <p:nvPr/>
        </p:nvGrpSpPr>
        <p:grpSpPr>
          <a:xfrm>
            <a:off x="2165809" y="3636809"/>
            <a:ext cx="422542" cy="342973"/>
            <a:chOff x="2165809" y="3811059"/>
            <a:chExt cx="422542" cy="342973"/>
          </a:xfrm>
        </p:grpSpPr>
        <p:sp>
          <p:nvSpPr>
            <p:cNvPr id="12529" name="Google Shape;12529;p87"/>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7"/>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7"/>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7"/>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7"/>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7"/>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7"/>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7"/>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7"/>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7"/>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7"/>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7"/>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7"/>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7"/>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7"/>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7"/>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7"/>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7"/>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7" name="Google Shape;12547;p87"/>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8" name="Google Shape;12548;p87"/>
          <p:cNvGrpSpPr/>
          <p:nvPr/>
        </p:nvGrpSpPr>
        <p:grpSpPr>
          <a:xfrm>
            <a:off x="903530" y="3631875"/>
            <a:ext cx="264550" cy="353222"/>
            <a:chOff x="903530" y="3806125"/>
            <a:chExt cx="264550" cy="353222"/>
          </a:xfrm>
        </p:grpSpPr>
        <p:sp>
          <p:nvSpPr>
            <p:cNvPr id="12549" name="Google Shape;12549;p87"/>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7"/>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7"/>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7"/>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87"/>
          <p:cNvGrpSpPr/>
          <p:nvPr/>
        </p:nvGrpSpPr>
        <p:grpSpPr>
          <a:xfrm>
            <a:off x="850092" y="3178684"/>
            <a:ext cx="369517" cy="375660"/>
            <a:chOff x="850092" y="3352934"/>
            <a:chExt cx="369517" cy="375660"/>
          </a:xfrm>
        </p:grpSpPr>
        <p:sp>
          <p:nvSpPr>
            <p:cNvPr id="12554" name="Google Shape;12554;p87"/>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7"/>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7"/>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7"/>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7"/>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87"/>
          <p:cNvGrpSpPr/>
          <p:nvPr/>
        </p:nvGrpSpPr>
        <p:grpSpPr>
          <a:xfrm>
            <a:off x="2611458" y="3642124"/>
            <a:ext cx="426329" cy="332375"/>
            <a:chOff x="2611458" y="3816374"/>
            <a:chExt cx="426329" cy="332375"/>
          </a:xfrm>
        </p:grpSpPr>
        <p:sp>
          <p:nvSpPr>
            <p:cNvPr id="12560" name="Google Shape;12560;p87"/>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7"/>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7"/>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7"/>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7"/>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7"/>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7"/>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7"/>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7"/>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7"/>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0" name="Google Shape;12570;p87"/>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1" name="Google Shape;12571;p87"/>
          <p:cNvGrpSpPr/>
          <p:nvPr/>
        </p:nvGrpSpPr>
        <p:grpSpPr>
          <a:xfrm>
            <a:off x="4019984" y="3631143"/>
            <a:ext cx="293704" cy="353954"/>
            <a:chOff x="4019984" y="3805393"/>
            <a:chExt cx="293704" cy="353954"/>
          </a:xfrm>
        </p:grpSpPr>
        <p:sp>
          <p:nvSpPr>
            <p:cNvPr id="12572" name="Google Shape;12572;p87"/>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7"/>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87"/>
          <p:cNvGrpSpPr/>
          <p:nvPr/>
        </p:nvGrpSpPr>
        <p:grpSpPr>
          <a:xfrm>
            <a:off x="8006505" y="3215794"/>
            <a:ext cx="323654" cy="303189"/>
            <a:chOff x="8006505" y="3390044"/>
            <a:chExt cx="323654" cy="303189"/>
          </a:xfrm>
        </p:grpSpPr>
        <p:sp>
          <p:nvSpPr>
            <p:cNvPr id="12575" name="Google Shape;12575;p87"/>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7"/>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7"/>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7"/>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7"/>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7"/>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87"/>
          <p:cNvGrpSpPr/>
          <p:nvPr/>
        </p:nvGrpSpPr>
        <p:grpSpPr>
          <a:xfrm>
            <a:off x="1299146" y="3632257"/>
            <a:ext cx="367990" cy="351312"/>
            <a:chOff x="1299146" y="3806507"/>
            <a:chExt cx="367990" cy="351312"/>
          </a:xfrm>
        </p:grpSpPr>
        <p:sp>
          <p:nvSpPr>
            <p:cNvPr id="12582" name="Google Shape;12582;p87"/>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7"/>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4" name="Google Shape;12584;p87"/>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5" name="Google Shape;12585;p87"/>
          <p:cNvGrpSpPr/>
          <p:nvPr/>
        </p:nvGrpSpPr>
        <p:grpSpPr>
          <a:xfrm>
            <a:off x="7550258" y="3658420"/>
            <a:ext cx="371395" cy="301279"/>
            <a:chOff x="7550258" y="3832670"/>
            <a:chExt cx="371395" cy="301279"/>
          </a:xfrm>
        </p:grpSpPr>
        <p:sp>
          <p:nvSpPr>
            <p:cNvPr id="12586" name="Google Shape;12586;p87"/>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7"/>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7"/>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7"/>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7"/>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7"/>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7"/>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7"/>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7"/>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7"/>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7"/>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7"/>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7"/>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7"/>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7"/>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7"/>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7"/>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7"/>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4" name="Google Shape;12604;p87"/>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5" name="Google Shape;12605;p87"/>
          <p:cNvGrpSpPr/>
          <p:nvPr/>
        </p:nvGrpSpPr>
        <p:grpSpPr>
          <a:xfrm>
            <a:off x="6659725" y="3633785"/>
            <a:ext cx="367608" cy="350548"/>
            <a:chOff x="6659725" y="3808035"/>
            <a:chExt cx="367608" cy="350548"/>
          </a:xfrm>
        </p:grpSpPr>
        <p:sp>
          <p:nvSpPr>
            <p:cNvPr id="12606" name="Google Shape;12606;p87"/>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7"/>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8" name="Google Shape;12608;p87"/>
          <p:cNvGrpSpPr/>
          <p:nvPr/>
        </p:nvGrpSpPr>
        <p:grpSpPr>
          <a:xfrm>
            <a:off x="6219391" y="3642506"/>
            <a:ext cx="356627" cy="334252"/>
            <a:chOff x="6219391" y="3816756"/>
            <a:chExt cx="356627" cy="334252"/>
          </a:xfrm>
        </p:grpSpPr>
        <p:sp>
          <p:nvSpPr>
            <p:cNvPr id="12609" name="Google Shape;12609;p87"/>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7"/>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7"/>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7"/>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87"/>
          <p:cNvGrpSpPr/>
          <p:nvPr/>
        </p:nvGrpSpPr>
        <p:grpSpPr>
          <a:xfrm>
            <a:off x="5778676" y="3652722"/>
            <a:ext cx="349052" cy="313055"/>
            <a:chOff x="5778676" y="3826972"/>
            <a:chExt cx="349052" cy="313055"/>
          </a:xfrm>
        </p:grpSpPr>
        <p:sp>
          <p:nvSpPr>
            <p:cNvPr id="12614" name="Google Shape;12614;p87"/>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7"/>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7"/>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7"/>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7"/>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87"/>
          <p:cNvGrpSpPr/>
          <p:nvPr/>
        </p:nvGrpSpPr>
        <p:grpSpPr>
          <a:xfrm>
            <a:off x="5355784" y="3660297"/>
            <a:ext cx="299019" cy="297905"/>
            <a:chOff x="5355784" y="3834547"/>
            <a:chExt cx="299019" cy="297905"/>
          </a:xfrm>
        </p:grpSpPr>
        <p:sp>
          <p:nvSpPr>
            <p:cNvPr id="12620" name="Google Shape;12620;p87"/>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7"/>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7"/>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7"/>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4" name="Google Shape;12624;p87"/>
          <p:cNvGrpSpPr/>
          <p:nvPr/>
        </p:nvGrpSpPr>
        <p:grpSpPr>
          <a:xfrm>
            <a:off x="8036455" y="3633021"/>
            <a:ext cx="292176" cy="353985"/>
            <a:chOff x="8036455" y="3807271"/>
            <a:chExt cx="292176" cy="353985"/>
          </a:xfrm>
        </p:grpSpPr>
        <p:sp>
          <p:nvSpPr>
            <p:cNvPr id="12625" name="Google Shape;12625;p87"/>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7"/>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7" name="Google Shape;12627;p87"/>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628" name="Google Shape;12628;p87"/>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2629" name="Google Shape;12629;p87"/>
          <p:cNvGrpSpPr/>
          <p:nvPr/>
        </p:nvGrpSpPr>
        <p:grpSpPr>
          <a:xfrm>
            <a:off x="4874902" y="3634549"/>
            <a:ext cx="345615" cy="350835"/>
            <a:chOff x="4874902" y="3808799"/>
            <a:chExt cx="345615" cy="350835"/>
          </a:xfrm>
        </p:grpSpPr>
        <p:sp>
          <p:nvSpPr>
            <p:cNvPr id="12630" name="Google Shape;12630;p87"/>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7"/>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7"/>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7"/>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7"/>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7"/>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7"/>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7"/>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7"/>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7"/>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7"/>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7"/>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7"/>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7"/>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7"/>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7"/>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7"/>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87"/>
          <p:cNvGrpSpPr/>
          <p:nvPr/>
        </p:nvGrpSpPr>
        <p:grpSpPr>
          <a:xfrm>
            <a:off x="3095745" y="3631143"/>
            <a:ext cx="352840" cy="354717"/>
            <a:chOff x="3095745" y="3805393"/>
            <a:chExt cx="352840" cy="354717"/>
          </a:xfrm>
        </p:grpSpPr>
        <p:sp>
          <p:nvSpPr>
            <p:cNvPr id="12648" name="Google Shape;12648;p87"/>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7"/>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7"/>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7"/>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7"/>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7"/>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57" name="Shape 12657"/>
        <p:cNvGrpSpPr/>
        <p:nvPr/>
      </p:nvGrpSpPr>
      <p:grpSpPr>
        <a:xfrm>
          <a:off x="0" y="0"/>
          <a:ext cx="0" cy="0"/>
          <a:chOff x="0" y="0"/>
          <a:chExt cx="0" cy="0"/>
        </a:xfrm>
      </p:grpSpPr>
      <p:grpSp>
        <p:nvGrpSpPr>
          <p:cNvPr id="12658" name="Google Shape;12658;p88"/>
          <p:cNvGrpSpPr/>
          <p:nvPr/>
        </p:nvGrpSpPr>
        <p:grpSpPr>
          <a:xfrm>
            <a:off x="2733780" y="4039081"/>
            <a:ext cx="342144" cy="362704"/>
            <a:chOff x="2704005" y="4258781"/>
            <a:chExt cx="342144" cy="362704"/>
          </a:xfrm>
        </p:grpSpPr>
        <p:sp>
          <p:nvSpPr>
            <p:cNvPr id="12659" name="Google Shape;12659;p88"/>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8"/>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8"/>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8"/>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8"/>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8"/>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8"/>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88"/>
          <p:cNvGrpSpPr/>
          <p:nvPr/>
        </p:nvGrpSpPr>
        <p:grpSpPr>
          <a:xfrm>
            <a:off x="2157462" y="4083096"/>
            <a:ext cx="347435" cy="363370"/>
            <a:chOff x="2157462" y="4258496"/>
            <a:chExt cx="347435" cy="363370"/>
          </a:xfrm>
        </p:grpSpPr>
        <p:sp>
          <p:nvSpPr>
            <p:cNvPr id="12667" name="Google Shape;12667;p88"/>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8"/>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8"/>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0" name="Google Shape;12670;p88"/>
          <p:cNvGrpSpPr/>
          <p:nvPr/>
        </p:nvGrpSpPr>
        <p:grpSpPr>
          <a:xfrm>
            <a:off x="4010963" y="3588381"/>
            <a:ext cx="343665" cy="363211"/>
            <a:chOff x="4010963" y="3763781"/>
            <a:chExt cx="343665" cy="363211"/>
          </a:xfrm>
        </p:grpSpPr>
        <p:sp>
          <p:nvSpPr>
            <p:cNvPr id="12671" name="Google Shape;12671;p88"/>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8"/>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8"/>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8"/>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8"/>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6" name="Google Shape;12676;p88"/>
          <p:cNvGrpSpPr/>
          <p:nvPr/>
        </p:nvGrpSpPr>
        <p:grpSpPr>
          <a:xfrm>
            <a:off x="2214042" y="3635109"/>
            <a:ext cx="368153" cy="311193"/>
            <a:chOff x="2214042" y="3810509"/>
            <a:chExt cx="368153" cy="311193"/>
          </a:xfrm>
        </p:grpSpPr>
        <p:sp>
          <p:nvSpPr>
            <p:cNvPr id="12677" name="Google Shape;12677;p88"/>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8"/>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88"/>
          <p:cNvGrpSpPr/>
          <p:nvPr/>
        </p:nvGrpSpPr>
        <p:grpSpPr>
          <a:xfrm>
            <a:off x="1797413" y="3606819"/>
            <a:ext cx="367805" cy="367773"/>
            <a:chOff x="1768938" y="3782219"/>
            <a:chExt cx="367805" cy="367773"/>
          </a:xfrm>
        </p:grpSpPr>
        <p:sp>
          <p:nvSpPr>
            <p:cNvPr id="12680" name="Google Shape;12680;p88"/>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8"/>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8"/>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8"/>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8"/>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5" name="Google Shape;12685;p88"/>
          <p:cNvGrpSpPr/>
          <p:nvPr/>
        </p:nvGrpSpPr>
        <p:grpSpPr>
          <a:xfrm>
            <a:off x="2681385" y="3623039"/>
            <a:ext cx="325544" cy="327413"/>
            <a:chOff x="2681385" y="3798439"/>
            <a:chExt cx="325544" cy="327413"/>
          </a:xfrm>
        </p:grpSpPr>
        <p:sp>
          <p:nvSpPr>
            <p:cNvPr id="12686" name="Google Shape;12686;p88"/>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8"/>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8"/>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8"/>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8"/>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8"/>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8"/>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88"/>
          <p:cNvGrpSpPr/>
          <p:nvPr/>
        </p:nvGrpSpPr>
        <p:grpSpPr>
          <a:xfrm>
            <a:off x="6243928" y="4088102"/>
            <a:ext cx="274254" cy="350824"/>
            <a:chOff x="6243928" y="4263502"/>
            <a:chExt cx="274254" cy="350824"/>
          </a:xfrm>
        </p:grpSpPr>
        <p:sp>
          <p:nvSpPr>
            <p:cNvPr id="12694" name="Google Shape;12694;p88"/>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8"/>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8"/>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8"/>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8"/>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8"/>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8"/>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8"/>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88"/>
          <p:cNvGrpSpPr/>
          <p:nvPr/>
        </p:nvGrpSpPr>
        <p:grpSpPr>
          <a:xfrm>
            <a:off x="3560600" y="3587938"/>
            <a:ext cx="352345" cy="363655"/>
            <a:chOff x="3560600" y="3763338"/>
            <a:chExt cx="352345" cy="363655"/>
          </a:xfrm>
        </p:grpSpPr>
        <p:sp>
          <p:nvSpPr>
            <p:cNvPr id="12703" name="Google Shape;12703;p88"/>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8"/>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8"/>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88"/>
          <p:cNvGrpSpPr/>
          <p:nvPr/>
        </p:nvGrpSpPr>
        <p:grpSpPr>
          <a:xfrm>
            <a:off x="5790556" y="4085852"/>
            <a:ext cx="279513" cy="356083"/>
            <a:chOff x="5790556" y="4261252"/>
            <a:chExt cx="279513" cy="356083"/>
          </a:xfrm>
        </p:grpSpPr>
        <p:sp>
          <p:nvSpPr>
            <p:cNvPr id="12707" name="Google Shape;12707;p88"/>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8"/>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8"/>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8"/>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8"/>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8"/>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8"/>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88"/>
          <p:cNvGrpSpPr/>
          <p:nvPr/>
        </p:nvGrpSpPr>
        <p:grpSpPr>
          <a:xfrm>
            <a:off x="5341333" y="4085852"/>
            <a:ext cx="278752" cy="356463"/>
            <a:chOff x="5341333" y="4261252"/>
            <a:chExt cx="278752" cy="356463"/>
          </a:xfrm>
        </p:grpSpPr>
        <p:sp>
          <p:nvSpPr>
            <p:cNvPr id="12715" name="Google Shape;12715;p88"/>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8"/>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8"/>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8"/>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8"/>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8"/>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8"/>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2" name="Google Shape;12722;p88"/>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3" name="Google Shape;12723;p88"/>
          <p:cNvGrpSpPr/>
          <p:nvPr/>
        </p:nvGrpSpPr>
        <p:grpSpPr>
          <a:xfrm>
            <a:off x="3103646" y="3590676"/>
            <a:ext cx="360233" cy="362451"/>
            <a:chOff x="3107608" y="3763401"/>
            <a:chExt cx="360233" cy="362451"/>
          </a:xfrm>
        </p:grpSpPr>
        <p:sp>
          <p:nvSpPr>
            <p:cNvPr id="12724" name="Google Shape;12724;p88"/>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8"/>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8"/>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88"/>
          <p:cNvGrpSpPr/>
          <p:nvPr/>
        </p:nvGrpSpPr>
        <p:grpSpPr>
          <a:xfrm>
            <a:off x="889343" y="3625827"/>
            <a:ext cx="351585" cy="339705"/>
            <a:chOff x="889343" y="3801227"/>
            <a:chExt cx="351585" cy="339705"/>
          </a:xfrm>
        </p:grpSpPr>
        <p:sp>
          <p:nvSpPr>
            <p:cNvPr id="12728" name="Google Shape;12728;p88"/>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8"/>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8"/>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8"/>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8"/>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3" name="Google Shape;12733;p88"/>
          <p:cNvGrpSpPr/>
          <p:nvPr/>
        </p:nvGrpSpPr>
        <p:grpSpPr>
          <a:xfrm>
            <a:off x="4896609" y="4085472"/>
            <a:ext cx="278784" cy="355323"/>
            <a:chOff x="4896609" y="4260872"/>
            <a:chExt cx="278784" cy="355323"/>
          </a:xfrm>
        </p:grpSpPr>
        <p:sp>
          <p:nvSpPr>
            <p:cNvPr id="12734" name="Google Shape;12734;p88"/>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8"/>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8"/>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8"/>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8"/>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88"/>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88"/>
          <p:cNvGrpSpPr/>
          <p:nvPr/>
        </p:nvGrpSpPr>
        <p:grpSpPr>
          <a:xfrm>
            <a:off x="7598438" y="4090731"/>
            <a:ext cx="260283" cy="345914"/>
            <a:chOff x="7598438" y="4266131"/>
            <a:chExt cx="260283" cy="345914"/>
          </a:xfrm>
        </p:grpSpPr>
        <p:sp>
          <p:nvSpPr>
            <p:cNvPr id="12741" name="Google Shape;12741;p88"/>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8"/>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8"/>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8"/>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88"/>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8"/>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8"/>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88"/>
          <p:cNvGrpSpPr/>
          <p:nvPr/>
        </p:nvGrpSpPr>
        <p:grpSpPr>
          <a:xfrm>
            <a:off x="1767069" y="3184746"/>
            <a:ext cx="286324" cy="348163"/>
            <a:chOff x="1767069" y="3360146"/>
            <a:chExt cx="286324" cy="348163"/>
          </a:xfrm>
        </p:grpSpPr>
        <p:sp>
          <p:nvSpPr>
            <p:cNvPr id="12749" name="Google Shape;12749;p88"/>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8"/>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8"/>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8"/>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8"/>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8"/>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88"/>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88"/>
          <p:cNvGrpSpPr/>
          <p:nvPr/>
        </p:nvGrpSpPr>
        <p:grpSpPr>
          <a:xfrm>
            <a:off x="7149944" y="4090731"/>
            <a:ext cx="260283" cy="345914"/>
            <a:chOff x="7149944" y="4266131"/>
            <a:chExt cx="260283" cy="345914"/>
          </a:xfrm>
        </p:grpSpPr>
        <p:sp>
          <p:nvSpPr>
            <p:cNvPr id="12757" name="Google Shape;12757;p88"/>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8"/>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8"/>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8"/>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8"/>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8"/>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3" name="Google Shape;12763;p88"/>
          <p:cNvGrpSpPr/>
          <p:nvPr/>
        </p:nvGrpSpPr>
        <p:grpSpPr>
          <a:xfrm>
            <a:off x="6695051" y="4083951"/>
            <a:ext cx="270104" cy="360233"/>
            <a:chOff x="6695051" y="4259351"/>
            <a:chExt cx="270104" cy="360233"/>
          </a:xfrm>
        </p:grpSpPr>
        <p:sp>
          <p:nvSpPr>
            <p:cNvPr id="12764" name="Google Shape;12764;p88"/>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8"/>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8"/>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88"/>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88"/>
          <p:cNvGrpSpPr/>
          <p:nvPr/>
        </p:nvGrpSpPr>
        <p:grpSpPr>
          <a:xfrm>
            <a:off x="8047661" y="4082051"/>
            <a:ext cx="277263" cy="362514"/>
            <a:chOff x="8047661" y="4257451"/>
            <a:chExt cx="277263" cy="362514"/>
          </a:xfrm>
        </p:grpSpPr>
        <p:sp>
          <p:nvSpPr>
            <p:cNvPr id="12769" name="Google Shape;12769;p88"/>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8"/>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8"/>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8"/>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88"/>
          <p:cNvGrpSpPr/>
          <p:nvPr/>
        </p:nvGrpSpPr>
        <p:grpSpPr>
          <a:xfrm>
            <a:off x="6248078" y="3609068"/>
            <a:ext cx="277263" cy="356115"/>
            <a:chOff x="6248078" y="3784468"/>
            <a:chExt cx="277263" cy="356115"/>
          </a:xfrm>
        </p:grpSpPr>
        <p:sp>
          <p:nvSpPr>
            <p:cNvPr id="12774" name="Google Shape;12774;p88"/>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8"/>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88"/>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8"/>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8"/>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88"/>
          <p:cNvGrpSpPr/>
          <p:nvPr/>
        </p:nvGrpSpPr>
        <p:grpSpPr>
          <a:xfrm>
            <a:off x="5800725" y="3610589"/>
            <a:ext cx="277644" cy="354594"/>
            <a:chOff x="5800725" y="3785989"/>
            <a:chExt cx="277644" cy="354594"/>
          </a:xfrm>
        </p:grpSpPr>
        <p:sp>
          <p:nvSpPr>
            <p:cNvPr id="12780" name="Google Shape;12780;p88"/>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8"/>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8"/>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8"/>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8"/>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8"/>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8"/>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7" name="Google Shape;12787;p88"/>
          <p:cNvGrpSpPr/>
          <p:nvPr/>
        </p:nvGrpSpPr>
        <p:grpSpPr>
          <a:xfrm>
            <a:off x="2206122" y="3185348"/>
            <a:ext cx="308183" cy="347561"/>
            <a:chOff x="2206122" y="3360748"/>
            <a:chExt cx="308183" cy="347561"/>
          </a:xfrm>
        </p:grpSpPr>
        <p:sp>
          <p:nvSpPr>
            <p:cNvPr id="12788" name="Google Shape;12788;p88"/>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8"/>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8"/>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8"/>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8"/>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88"/>
          <p:cNvGrpSpPr/>
          <p:nvPr/>
        </p:nvGrpSpPr>
        <p:grpSpPr>
          <a:xfrm>
            <a:off x="5353403" y="3610209"/>
            <a:ext cx="277992" cy="354974"/>
            <a:chOff x="5353403" y="3785609"/>
            <a:chExt cx="277992" cy="354974"/>
          </a:xfrm>
        </p:grpSpPr>
        <p:sp>
          <p:nvSpPr>
            <p:cNvPr id="12794" name="Google Shape;12794;p88"/>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8"/>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8"/>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8"/>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8"/>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8"/>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88"/>
          <p:cNvGrpSpPr/>
          <p:nvPr/>
        </p:nvGrpSpPr>
        <p:grpSpPr>
          <a:xfrm>
            <a:off x="4896229" y="3610589"/>
            <a:ext cx="278784" cy="354594"/>
            <a:chOff x="4896229" y="3785989"/>
            <a:chExt cx="278784" cy="354594"/>
          </a:xfrm>
        </p:grpSpPr>
        <p:sp>
          <p:nvSpPr>
            <p:cNvPr id="12801" name="Google Shape;12801;p88"/>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8"/>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8"/>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8"/>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8"/>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8"/>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88"/>
          <p:cNvGrpSpPr/>
          <p:nvPr/>
        </p:nvGrpSpPr>
        <p:grpSpPr>
          <a:xfrm>
            <a:off x="7592387" y="3612458"/>
            <a:ext cx="273874" cy="351204"/>
            <a:chOff x="7592387" y="3787858"/>
            <a:chExt cx="273874" cy="351204"/>
          </a:xfrm>
        </p:grpSpPr>
        <p:sp>
          <p:nvSpPr>
            <p:cNvPr id="12808" name="Google Shape;12808;p88"/>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8"/>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8"/>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8"/>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88"/>
          <p:cNvGrpSpPr/>
          <p:nvPr/>
        </p:nvGrpSpPr>
        <p:grpSpPr>
          <a:xfrm>
            <a:off x="7145794" y="3612458"/>
            <a:ext cx="274254" cy="350444"/>
            <a:chOff x="7145794" y="3787858"/>
            <a:chExt cx="274254" cy="350444"/>
          </a:xfrm>
        </p:grpSpPr>
        <p:sp>
          <p:nvSpPr>
            <p:cNvPr id="12813" name="Google Shape;12813;p88"/>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8"/>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8"/>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8"/>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8"/>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88"/>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88"/>
          <p:cNvGrpSpPr/>
          <p:nvPr/>
        </p:nvGrpSpPr>
        <p:grpSpPr>
          <a:xfrm>
            <a:off x="8054060" y="3611698"/>
            <a:ext cx="266334" cy="353834"/>
            <a:chOff x="8054060" y="3787098"/>
            <a:chExt cx="266334" cy="353834"/>
          </a:xfrm>
        </p:grpSpPr>
        <p:sp>
          <p:nvSpPr>
            <p:cNvPr id="12820" name="Google Shape;12820;p88"/>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8"/>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8"/>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8"/>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88"/>
          <p:cNvGrpSpPr/>
          <p:nvPr/>
        </p:nvGrpSpPr>
        <p:grpSpPr>
          <a:xfrm>
            <a:off x="6702211" y="3607199"/>
            <a:ext cx="270104" cy="361754"/>
            <a:chOff x="6702211" y="3782599"/>
            <a:chExt cx="270104" cy="361754"/>
          </a:xfrm>
        </p:grpSpPr>
        <p:sp>
          <p:nvSpPr>
            <p:cNvPr id="12825" name="Google Shape;12825;p88"/>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8"/>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8"/>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8"/>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8"/>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88"/>
          <p:cNvGrpSpPr/>
          <p:nvPr/>
        </p:nvGrpSpPr>
        <p:grpSpPr>
          <a:xfrm>
            <a:off x="3516886" y="3263327"/>
            <a:ext cx="391854" cy="269922"/>
            <a:chOff x="3516850" y="3406526"/>
            <a:chExt cx="369674" cy="254644"/>
          </a:xfrm>
        </p:grpSpPr>
        <p:sp>
          <p:nvSpPr>
            <p:cNvPr id="12831" name="Google Shape;12831;p88"/>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8"/>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8"/>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8"/>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5" name="Google Shape;12835;p88"/>
          <p:cNvGrpSpPr/>
          <p:nvPr/>
        </p:nvGrpSpPr>
        <p:grpSpPr>
          <a:xfrm>
            <a:off x="1310655" y="3185127"/>
            <a:ext cx="306314" cy="347403"/>
            <a:chOff x="1310655" y="3360527"/>
            <a:chExt cx="306314" cy="347403"/>
          </a:xfrm>
        </p:grpSpPr>
        <p:sp>
          <p:nvSpPr>
            <p:cNvPr id="12836" name="Google Shape;12836;p88"/>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8"/>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8"/>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8"/>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8"/>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1" name="Google Shape;12841;p88"/>
          <p:cNvGrpSpPr/>
          <p:nvPr/>
        </p:nvGrpSpPr>
        <p:grpSpPr>
          <a:xfrm>
            <a:off x="3119678" y="3184746"/>
            <a:ext cx="269343" cy="348543"/>
            <a:chOff x="3119678" y="3360146"/>
            <a:chExt cx="269343" cy="348543"/>
          </a:xfrm>
        </p:grpSpPr>
        <p:sp>
          <p:nvSpPr>
            <p:cNvPr id="12842" name="Google Shape;12842;p88"/>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8"/>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8"/>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8"/>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8"/>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8"/>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8"/>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88"/>
          <p:cNvGrpSpPr/>
          <p:nvPr/>
        </p:nvGrpSpPr>
        <p:grpSpPr>
          <a:xfrm>
            <a:off x="3967213" y="3181547"/>
            <a:ext cx="368185" cy="354753"/>
            <a:chOff x="3967213" y="3356947"/>
            <a:chExt cx="368185" cy="354753"/>
          </a:xfrm>
        </p:grpSpPr>
        <p:sp>
          <p:nvSpPr>
            <p:cNvPr id="12850" name="Google Shape;12850;p88"/>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8"/>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8"/>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8"/>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8"/>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88"/>
          <p:cNvGrpSpPr/>
          <p:nvPr/>
        </p:nvGrpSpPr>
        <p:grpSpPr>
          <a:xfrm>
            <a:off x="871254" y="3184746"/>
            <a:ext cx="285183" cy="347023"/>
            <a:chOff x="871254" y="3360146"/>
            <a:chExt cx="285183" cy="347023"/>
          </a:xfrm>
        </p:grpSpPr>
        <p:sp>
          <p:nvSpPr>
            <p:cNvPr id="12856" name="Google Shape;12856;p88"/>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8"/>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8"/>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8"/>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88"/>
          <p:cNvGrpSpPr/>
          <p:nvPr/>
        </p:nvGrpSpPr>
        <p:grpSpPr>
          <a:xfrm>
            <a:off x="2665165" y="3184746"/>
            <a:ext cx="281794" cy="349684"/>
            <a:chOff x="2665165" y="3360146"/>
            <a:chExt cx="281794" cy="349684"/>
          </a:xfrm>
        </p:grpSpPr>
        <p:sp>
          <p:nvSpPr>
            <p:cNvPr id="12861" name="Google Shape;12861;p88"/>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8"/>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8"/>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8"/>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8"/>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88"/>
          <p:cNvGrpSpPr/>
          <p:nvPr/>
        </p:nvGrpSpPr>
        <p:grpSpPr>
          <a:xfrm>
            <a:off x="7156344" y="3172296"/>
            <a:ext cx="264465" cy="353074"/>
            <a:chOff x="7156344" y="3347696"/>
            <a:chExt cx="264465" cy="353074"/>
          </a:xfrm>
        </p:grpSpPr>
        <p:sp>
          <p:nvSpPr>
            <p:cNvPr id="12867" name="Google Shape;12867;p88"/>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8"/>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8"/>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8"/>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8"/>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2" name="Google Shape;12872;p88"/>
          <p:cNvGrpSpPr/>
          <p:nvPr/>
        </p:nvGrpSpPr>
        <p:grpSpPr>
          <a:xfrm>
            <a:off x="6703732" y="3171536"/>
            <a:ext cx="264813" cy="352693"/>
            <a:chOff x="6703732" y="3346936"/>
            <a:chExt cx="264813" cy="352693"/>
          </a:xfrm>
        </p:grpSpPr>
        <p:sp>
          <p:nvSpPr>
            <p:cNvPr id="12873" name="Google Shape;12873;p88"/>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8"/>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8"/>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8"/>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8"/>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8" name="Google Shape;12878;p88"/>
          <p:cNvGrpSpPr/>
          <p:nvPr/>
        </p:nvGrpSpPr>
        <p:grpSpPr>
          <a:xfrm>
            <a:off x="6252228" y="3171536"/>
            <a:ext cx="265193" cy="352693"/>
            <a:chOff x="6252228" y="3346936"/>
            <a:chExt cx="265193" cy="352693"/>
          </a:xfrm>
        </p:grpSpPr>
        <p:sp>
          <p:nvSpPr>
            <p:cNvPr id="12879" name="Google Shape;12879;p88"/>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8"/>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8"/>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2" name="Google Shape;12882;p88"/>
          <p:cNvGrpSpPr/>
          <p:nvPr/>
        </p:nvGrpSpPr>
        <p:grpSpPr>
          <a:xfrm>
            <a:off x="5801105" y="3172296"/>
            <a:ext cx="264813" cy="351933"/>
            <a:chOff x="5801105" y="3347696"/>
            <a:chExt cx="264813" cy="351933"/>
          </a:xfrm>
        </p:grpSpPr>
        <p:sp>
          <p:nvSpPr>
            <p:cNvPr id="12883" name="Google Shape;12883;p88"/>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8"/>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8"/>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8"/>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88"/>
          <p:cNvGrpSpPr/>
          <p:nvPr/>
        </p:nvGrpSpPr>
        <p:grpSpPr>
          <a:xfrm>
            <a:off x="5349253" y="3171536"/>
            <a:ext cx="265922" cy="352693"/>
            <a:chOff x="5349253" y="3346936"/>
            <a:chExt cx="265922" cy="352693"/>
          </a:xfrm>
        </p:grpSpPr>
        <p:sp>
          <p:nvSpPr>
            <p:cNvPr id="12888" name="Google Shape;12888;p88"/>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8"/>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8"/>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8"/>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8"/>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8"/>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88"/>
          <p:cNvGrpSpPr/>
          <p:nvPr/>
        </p:nvGrpSpPr>
        <p:grpSpPr>
          <a:xfrm>
            <a:off x="4907159" y="3171536"/>
            <a:ext cx="264845" cy="354214"/>
            <a:chOff x="4907159" y="3346936"/>
            <a:chExt cx="264845" cy="354214"/>
          </a:xfrm>
        </p:grpSpPr>
        <p:sp>
          <p:nvSpPr>
            <p:cNvPr id="12895" name="Google Shape;12895;p88"/>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8"/>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7" name="Google Shape;12897;p88"/>
          <p:cNvGrpSpPr/>
          <p:nvPr/>
        </p:nvGrpSpPr>
        <p:grpSpPr>
          <a:xfrm>
            <a:off x="8048421" y="3159086"/>
            <a:ext cx="276503" cy="369674"/>
            <a:chOff x="8048421" y="3334486"/>
            <a:chExt cx="276503" cy="369674"/>
          </a:xfrm>
        </p:grpSpPr>
        <p:sp>
          <p:nvSpPr>
            <p:cNvPr id="12898" name="Google Shape;12898;p88"/>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8"/>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8"/>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8"/>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8"/>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8"/>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88"/>
          <p:cNvGrpSpPr/>
          <p:nvPr/>
        </p:nvGrpSpPr>
        <p:grpSpPr>
          <a:xfrm>
            <a:off x="7575787" y="3154555"/>
            <a:ext cx="295384" cy="376834"/>
            <a:chOff x="7575787" y="3329955"/>
            <a:chExt cx="295384" cy="376834"/>
          </a:xfrm>
        </p:grpSpPr>
        <p:sp>
          <p:nvSpPr>
            <p:cNvPr id="12905" name="Google Shape;12905;p88"/>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8"/>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8"/>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8"/>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8"/>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8"/>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1" name="Google Shape;12911;p88"/>
          <p:cNvGrpSpPr/>
          <p:nvPr/>
        </p:nvGrpSpPr>
        <p:grpSpPr>
          <a:xfrm>
            <a:off x="864062" y="2709103"/>
            <a:ext cx="264084" cy="347783"/>
            <a:chOff x="864062" y="2884503"/>
            <a:chExt cx="264084" cy="347783"/>
          </a:xfrm>
        </p:grpSpPr>
        <p:sp>
          <p:nvSpPr>
            <p:cNvPr id="12912" name="Google Shape;12912;p88"/>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8"/>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8"/>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8"/>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8"/>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8"/>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8"/>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8"/>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8"/>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8"/>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88"/>
          <p:cNvGrpSpPr/>
          <p:nvPr/>
        </p:nvGrpSpPr>
        <p:grpSpPr>
          <a:xfrm>
            <a:off x="3978523" y="2709261"/>
            <a:ext cx="348955" cy="346516"/>
            <a:chOff x="3978523" y="2884661"/>
            <a:chExt cx="348955" cy="346516"/>
          </a:xfrm>
        </p:grpSpPr>
        <p:sp>
          <p:nvSpPr>
            <p:cNvPr id="12923" name="Google Shape;12923;p88"/>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8"/>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8"/>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8"/>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8"/>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8"/>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8"/>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8"/>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88"/>
          <p:cNvGrpSpPr/>
          <p:nvPr/>
        </p:nvGrpSpPr>
        <p:grpSpPr>
          <a:xfrm>
            <a:off x="3556255" y="2709863"/>
            <a:ext cx="347435" cy="345534"/>
            <a:chOff x="3527780" y="2885263"/>
            <a:chExt cx="347435" cy="345534"/>
          </a:xfrm>
        </p:grpSpPr>
        <p:sp>
          <p:nvSpPr>
            <p:cNvPr id="12932" name="Google Shape;12932;p88"/>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8"/>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8"/>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8"/>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8"/>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8"/>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8"/>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8"/>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8"/>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8"/>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8"/>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8"/>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8"/>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8"/>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8"/>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8"/>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8"/>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8"/>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8"/>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8"/>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8"/>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8"/>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8"/>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88"/>
          <p:cNvGrpSpPr/>
          <p:nvPr/>
        </p:nvGrpSpPr>
        <p:grpSpPr>
          <a:xfrm>
            <a:off x="2239671" y="2709103"/>
            <a:ext cx="218053" cy="348543"/>
            <a:chOff x="2239671" y="2884503"/>
            <a:chExt cx="218053" cy="348543"/>
          </a:xfrm>
        </p:grpSpPr>
        <p:sp>
          <p:nvSpPr>
            <p:cNvPr id="12956" name="Google Shape;12956;p88"/>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8"/>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8"/>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8"/>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8"/>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1" name="Google Shape;12961;p88"/>
          <p:cNvGrpSpPr/>
          <p:nvPr/>
        </p:nvGrpSpPr>
        <p:grpSpPr>
          <a:xfrm>
            <a:off x="2691555" y="2709103"/>
            <a:ext cx="215044" cy="348924"/>
            <a:chOff x="2691555" y="2884503"/>
            <a:chExt cx="215044" cy="348924"/>
          </a:xfrm>
        </p:grpSpPr>
        <p:sp>
          <p:nvSpPr>
            <p:cNvPr id="12962" name="Google Shape;12962;p88"/>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8"/>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8"/>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5" name="Google Shape;12965;p88"/>
          <p:cNvGrpSpPr/>
          <p:nvPr/>
        </p:nvGrpSpPr>
        <p:grpSpPr>
          <a:xfrm>
            <a:off x="1770459" y="2709103"/>
            <a:ext cx="254644" cy="348828"/>
            <a:chOff x="1770459" y="2884503"/>
            <a:chExt cx="254644" cy="348828"/>
          </a:xfrm>
        </p:grpSpPr>
        <p:sp>
          <p:nvSpPr>
            <p:cNvPr id="12966" name="Google Shape;12966;p88"/>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8"/>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8"/>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8"/>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8"/>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8"/>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8"/>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8"/>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4" name="Google Shape;12974;p88"/>
          <p:cNvGrpSpPr/>
          <p:nvPr/>
        </p:nvGrpSpPr>
        <p:grpSpPr>
          <a:xfrm>
            <a:off x="1317466" y="2709483"/>
            <a:ext cx="258382" cy="348543"/>
            <a:chOff x="1317466" y="2884883"/>
            <a:chExt cx="258382" cy="348543"/>
          </a:xfrm>
        </p:grpSpPr>
        <p:sp>
          <p:nvSpPr>
            <p:cNvPr id="12975" name="Google Shape;12975;p88"/>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8"/>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8"/>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8"/>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8"/>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88"/>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8"/>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8"/>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88"/>
          <p:cNvGrpSpPr/>
          <p:nvPr/>
        </p:nvGrpSpPr>
        <p:grpSpPr>
          <a:xfrm>
            <a:off x="3121167" y="2709483"/>
            <a:ext cx="258414" cy="348543"/>
            <a:chOff x="3121167" y="2884883"/>
            <a:chExt cx="258414" cy="348543"/>
          </a:xfrm>
        </p:grpSpPr>
        <p:sp>
          <p:nvSpPr>
            <p:cNvPr id="12984" name="Google Shape;12984;p88"/>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8"/>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8"/>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8"/>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8"/>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8"/>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8"/>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8"/>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2" name="Google Shape;12992;p88"/>
          <p:cNvGrpSpPr/>
          <p:nvPr/>
        </p:nvGrpSpPr>
        <p:grpSpPr>
          <a:xfrm>
            <a:off x="4899999" y="2706695"/>
            <a:ext cx="271244" cy="346801"/>
            <a:chOff x="4899999" y="2882095"/>
            <a:chExt cx="271244" cy="346801"/>
          </a:xfrm>
        </p:grpSpPr>
        <p:sp>
          <p:nvSpPr>
            <p:cNvPr id="12993" name="Google Shape;12993;p88"/>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8"/>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8"/>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8"/>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8"/>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8"/>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8"/>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8"/>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8"/>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8"/>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3" name="Google Shape;13003;p88"/>
          <p:cNvGrpSpPr/>
          <p:nvPr/>
        </p:nvGrpSpPr>
        <p:grpSpPr>
          <a:xfrm>
            <a:off x="7162775" y="2705713"/>
            <a:ext cx="259523" cy="346294"/>
            <a:chOff x="7162775" y="2881113"/>
            <a:chExt cx="259523" cy="346294"/>
          </a:xfrm>
        </p:grpSpPr>
        <p:sp>
          <p:nvSpPr>
            <p:cNvPr id="13004" name="Google Shape;13004;p88"/>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8"/>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8"/>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8"/>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8"/>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8"/>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88"/>
          <p:cNvGrpSpPr/>
          <p:nvPr/>
        </p:nvGrpSpPr>
        <p:grpSpPr>
          <a:xfrm>
            <a:off x="6709751" y="2706442"/>
            <a:ext cx="261075" cy="347815"/>
            <a:chOff x="6709751" y="2881842"/>
            <a:chExt cx="261075" cy="347815"/>
          </a:xfrm>
        </p:grpSpPr>
        <p:sp>
          <p:nvSpPr>
            <p:cNvPr id="13011" name="Google Shape;13011;p88"/>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8"/>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8"/>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8"/>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8"/>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8"/>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88"/>
          <p:cNvGrpSpPr/>
          <p:nvPr/>
        </p:nvGrpSpPr>
        <p:grpSpPr>
          <a:xfrm>
            <a:off x="5807156" y="2705713"/>
            <a:ext cx="261043" cy="348163"/>
            <a:chOff x="5807156" y="2881113"/>
            <a:chExt cx="261043" cy="348163"/>
          </a:xfrm>
        </p:grpSpPr>
        <p:sp>
          <p:nvSpPr>
            <p:cNvPr id="13018" name="Google Shape;13018;p88"/>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8"/>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8"/>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8"/>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8"/>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88"/>
          <p:cNvGrpSpPr/>
          <p:nvPr/>
        </p:nvGrpSpPr>
        <p:grpSpPr>
          <a:xfrm>
            <a:off x="5355653" y="2706093"/>
            <a:ext cx="262184" cy="346643"/>
            <a:chOff x="5355653" y="2881493"/>
            <a:chExt cx="262184" cy="346643"/>
          </a:xfrm>
        </p:grpSpPr>
        <p:sp>
          <p:nvSpPr>
            <p:cNvPr id="13024" name="Google Shape;13024;p88"/>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8"/>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8"/>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8"/>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8"/>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88"/>
          <p:cNvGrpSpPr/>
          <p:nvPr/>
        </p:nvGrpSpPr>
        <p:grpSpPr>
          <a:xfrm>
            <a:off x="8055961" y="2706442"/>
            <a:ext cx="260283" cy="345914"/>
            <a:chOff x="8055961" y="2881842"/>
            <a:chExt cx="260283" cy="345914"/>
          </a:xfrm>
        </p:grpSpPr>
        <p:sp>
          <p:nvSpPr>
            <p:cNvPr id="13030" name="Google Shape;13030;p88"/>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8"/>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8"/>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8"/>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88"/>
          <p:cNvGrpSpPr/>
          <p:nvPr/>
        </p:nvGrpSpPr>
        <p:grpSpPr>
          <a:xfrm>
            <a:off x="7609368" y="2718512"/>
            <a:ext cx="264813" cy="353105"/>
            <a:chOff x="7609368" y="2893912"/>
            <a:chExt cx="264813" cy="353105"/>
          </a:xfrm>
        </p:grpSpPr>
        <p:sp>
          <p:nvSpPr>
            <p:cNvPr id="13035" name="Google Shape;13035;p88"/>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8"/>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8"/>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8"/>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8"/>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8"/>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1" name="Google Shape;13041;p88"/>
          <p:cNvGrpSpPr/>
          <p:nvPr/>
        </p:nvGrpSpPr>
        <p:grpSpPr>
          <a:xfrm>
            <a:off x="6248458" y="2694372"/>
            <a:ext cx="270864" cy="360645"/>
            <a:chOff x="6248458" y="2869772"/>
            <a:chExt cx="270864" cy="360645"/>
          </a:xfrm>
        </p:grpSpPr>
        <p:sp>
          <p:nvSpPr>
            <p:cNvPr id="13042" name="Google Shape;13042;p88"/>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8"/>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8"/>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8"/>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8"/>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88"/>
          <p:cNvGrpSpPr/>
          <p:nvPr/>
        </p:nvGrpSpPr>
        <p:grpSpPr>
          <a:xfrm>
            <a:off x="3075928" y="2270398"/>
            <a:ext cx="363243" cy="300675"/>
            <a:chOff x="3075928" y="2445798"/>
            <a:chExt cx="363243" cy="300675"/>
          </a:xfrm>
        </p:grpSpPr>
        <p:sp>
          <p:nvSpPr>
            <p:cNvPr id="13048" name="Google Shape;13048;p88"/>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8"/>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8"/>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8"/>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8"/>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8"/>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8"/>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8"/>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8"/>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8"/>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8"/>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88"/>
          <p:cNvGrpSpPr/>
          <p:nvPr/>
        </p:nvGrpSpPr>
        <p:grpSpPr>
          <a:xfrm>
            <a:off x="2633105" y="2256459"/>
            <a:ext cx="363243" cy="328585"/>
            <a:chOff x="2633105" y="2431859"/>
            <a:chExt cx="363243" cy="328585"/>
          </a:xfrm>
        </p:grpSpPr>
        <p:sp>
          <p:nvSpPr>
            <p:cNvPr id="13060" name="Google Shape;13060;p88"/>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8"/>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8"/>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8"/>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8"/>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8"/>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8"/>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8"/>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88"/>
          <p:cNvGrpSpPr/>
          <p:nvPr/>
        </p:nvGrpSpPr>
        <p:grpSpPr>
          <a:xfrm>
            <a:off x="2189142" y="2245910"/>
            <a:ext cx="365904" cy="350064"/>
            <a:chOff x="2189142" y="2421310"/>
            <a:chExt cx="365904" cy="350064"/>
          </a:xfrm>
        </p:grpSpPr>
        <p:sp>
          <p:nvSpPr>
            <p:cNvPr id="13069" name="Google Shape;13069;p88"/>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8"/>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8"/>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8"/>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8"/>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8"/>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8"/>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8"/>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8"/>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8" name="Google Shape;13078;p88"/>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9" name="Google Shape;13079;p88"/>
          <p:cNvGrpSpPr/>
          <p:nvPr/>
        </p:nvGrpSpPr>
        <p:grpSpPr>
          <a:xfrm>
            <a:off x="3961923" y="2310917"/>
            <a:ext cx="364415" cy="220936"/>
            <a:chOff x="3961923" y="2486317"/>
            <a:chExt cx="364415" cy="220936"/>
          </a:xfrm>
        </p:grpSpPr>
        <p:sp>
          <p:nvSpPr>
            <p:cNvPr id="13080" name="Google Shape;13080;p88"/>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8"/>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8"/>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8"/>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4" name="Google Shape;13084;p88"/>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5" name="Google Shape;13085;p88"/>
          <p:cNvGrpSpPr/>
          <p:nvPr/>
        </p:nvGrpSpPr>
        <p:grpSpPr>
          <a:xfrm>
            <a:off x="1303876" y="2243977"/>
            <a:ext cx="363275" cy="354626"/>
            <a:chOff x="1303876" y="2419377"/>
            <a:chExt cx="363275" cy="354626"/>
          </a:xfrm>
        </p:grpSpPr>
        <p:sp>
          <p:nvSpPr>
            <p:cNvPr id="13086" name="Google Shape;13086;p88"/>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8"/>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8"/>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8"/>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8"/>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8"/>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8"/>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8"/>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4" name="Google Shape;13094;p88"/>
          <p:cNvGrpSpPr/>
          <p:nvPr/>
        </p:nvGrpSpPr>
        <p:grpSpPr>
          <a:xfrm>
            <a:off x="861053" y="2239510"/>
            <a:ext cx="362134" cy="363623"/>
            <a:chOff x="861053" y="2414910"/>
            <a:chExt cx="362134" cy="363623"/>
          </a:xfrm>
        </p:grpSpPr>
        <p:sp>
          <p:nvSpPr>
            <p:cNvPr id="13095" name="Google Shape;13095;p88"/>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8"/>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8"/>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8"/>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8"/>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0" name="Google Shape;13100;p88"/>
          <p:cNvGrpSpPr/>
          <p:nvPr/>
        </p:nvGrpSpPr>
        <p:grpSpPr>
          <a:xfrm>
            <a:off x="7594288" y="2239859"/>
            <a:ext cx="279513" cy="355735"/>
            <a:chOff x="7594288" y="2415259"/>
            <a:chExt cx="279513" cy="355735"/>
          </a:xfrm>
        </p:grpSpPr>
        <p:sp>
          <p:nvSpPr>
            <p:cNvPr id="13101" name="Google Shape;13101;p88"/>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8"/>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8"/>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8"/>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8"/>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8"/>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88"/>
          <p:cNvGrpSpPr/>
          <p:nvPr/>
        </p:nvGrpSpPr>
        <p:grpSpPr>
          <a:xfrm>
            <a:off x="7145794" y="2240239"/>
            <a:ext cx="278784" cy="355735"/>
            <a:chOff x="7145794" y="2415639"/>
            <a:chExt cx="278784" cy="355735"/>
          </a:xfrm>
        </p:grpSpPr>
        <p:sp>
          <p:nvSpPr>
            <p:cNvPr id="13108" name="Google Shape;13108;p88"/>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8"/>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8"/>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8"/>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8"/>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8"/>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8"/>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8"/>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8"/>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8"/>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8" name="Google Shape;13118;p88"/>
          <p:cNvGrpSpPr/>
          <p:nvPr/>
        </p:nvGrpSpPr>
        <p:grpSpPr>
          <a:xfrm>
            <a:off x="6698441" y="2239130"/>
            <a:ext cx="277644" cy="357984"/>
            <a:chOff x="6698441" y="2414530"/>
            <a:chExt cx="277644" cy="357984"/>
          </a:xfrm>
        </p:grpSpPr>
        <p:sp>
          <p:nvSpPr>
            <p:cNvPr id="13119" name="Google Shape;13119;p88"/>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8"/>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8"/>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8"/>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8"/>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8"/>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88"/>
          <p:cNvGrpSpPr/>
          <p:nvPr/>
        </p:nvGrpSpPr>
        <p:grpSpPr>
          <a:xfrm>
            <a:off x="4897750" y="2240239"/>
            <a:ext cx="279513" cy="357255"/>
            <a:chOff x="4897750" y="2415639"/>
            <a:chExt cx="279513" cy="357255"/>
          </a:xfrm>
        </p:grpSpPr>
        <p:sp>
          <p:nvSpPr>
            <p:cNvPr id="13126" name="Google Shape;13126;p88"/>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8"/>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8"/>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8"/>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8"/>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8"/>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8"/>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8"/>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88"/>
          <p:cNvGrpSpPr/>
          <p:nvPr/>
        </p:nvGrpSpPr>
        <p:grpSpPr>
          <a:xfrm>
            <a:off x="5812066" y="2240619"/>
            <a:ext cx="264813" cy="353454"/>
            <a:chOff x="5812066" y="2416019"/>
            <a:chExt cx="264813" cy="353454"/>
          </a:xfrm>
        </p:grpSpPr>
        <p:sp>
          <p:nvSpPr>
            <p:cNvPr id="13135" name="Google Shape;13135;p88"/>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8"/>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8"/>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8"/>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8"/>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8"/>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8"/>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88"/>
          <p:cNvGrpSpPr/>
          <p:nvPr/>
        </p:nvGrpSpPr>
        <p:grpSpPr>
          <a:xfrm>
            <a:off x="8054820" y="2240999"/>
            <a:ext cx="264433" cy="353454"/>
            <a:chOff x="8054820" y="2416399"/>
            <a:chExt cx="264433" cy="353454"/>
          </a:xfrm>
        </p:grpSpPr>
        <p:sp>
          <p:nvSpPr>
            <p:cNvPr id="13143" name="Google Shape;13143;p88"/>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8"/>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8"/>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8"/>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8"/>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8"/>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9" name="Google Shape;13149;p88"/>
          <p:cNvGrpSpPr/>
          <p:nvPr/>
        </p:nvGrpSpPr>
        <p:grpSpPr>
          <a:xfrm>
            <a:off x="5356413" y="2237990"/>
            <a:ext cx="271212" cy="361374"/>
            <a:chOff x="5356413" y="2413390"/>
            <a:chExt cx="271212" cy="361374"/>
          </a:xfrm>
        </p:grpSpPr>
        <p:sp>
          <p:nvSpPr>
            <p:cNvPr id="13150" name="Google Shape;13150;p88"/>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8"/>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8"/>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8"/>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8"/>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5" name="Google Shape;13155;p88"/>
          <p:cNvGrpSpPr/>
          <p:nvPr/>
        </p:nvGrpSpPr>
        <p:grpSpPr>
          <a:xfrm>
            <a:off x="6255238" y="2236849"/>
            <a:ext cx="271244" cy="360994"/>
            <a:chOff x="6255238" y="2412249"/>
            <a:chExt cx="271244" cy="360994"/>
          </a:xfrm>
        </p:grpSpPr>
        <p:sp>
          <p:nvSpPr>
            <p:cNvPr id="13156" name="Google Shape;13156;p88"/>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8"/>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8"/>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8"/>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8"/>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8"/>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2" name="Google Shape;13162;p88"/>
          <p:cNvGrpSpPr/>
          <p:nvPr/>
        </p:nvGrpSpPr>
        <p:grpSpPr>
          <a:xfrm>
            <a:off x="2185372" y="1782399"/>
            <a:ext cx="366664" cy="366981"/>
            <a:chOff x="2185372" y="1957799"/>
            <a:chExt cx="366664" cy="366981"/>
          </a:xfrm>
        </p:grpSpPr>
        <p:sp>
          <p:nvSpPr>
            <p:cNvPr id="13163" name="Google Shape;13163;p88"/>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8"/>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8"/>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8"/>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8"/>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8"/>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8"/>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8"/>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88"/>
          <p:cNvGrpSpPr/>
          <p:nvPr/>
        </p:nvGrpSpPr>
        <p:grpSpPr>
          <a:xfrm>
            <a:off x="1737258" y="1812971"/>
            <a:ext cx="370814" cy="307359"/>
            <a:chOff x="1737258" y="1988371"/>
            <a:chExt cx="370814" cy="307359"/>
          </a:xfrm>
        </p:grpSpPr>
        <p:sp>
          <p:nvSpPr>
            <p:cNvPr id="13172" name="Google Shape;13172;p88"/>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8"/>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8"/>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8"/>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6" name="Google Shape;13176;p88"/>
          <p:cNvGrpSpPr/>
          <p:nvPr/>
        </p:nvGrpSpPr>
        <p:grpSpPr>
          <a:xfrm>
            <a:off x="848983" y="1814111"/>
            <a:ext cx="369294" cy="304350"/>
            <a:chOff x="848983" y="1989511"/>
            <a:chExt cx="369294" cy="304350"/>
          </a:xfrm>
        </p:grpSpPr>
        <p:sp>
          <p:nvSpPr>
            <p:cNvPr id="13177" name="Google Shape;13177;p88"/>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8"/>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8"/>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8"/>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8"/>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88"/>
          <p:cNvGrpSpPr/>
          <p:nvPr/>
        </p:nvGrpSpPr>
        <p:grpSpPr>
          <a:xfrm>
            <a:off x="3074027" y="1808377"/>
            <a:ext cx="380604" cy="313854"/>
            <a:chOff x="3074027" y="1983777"/>
            <a:chExt cx="380604" cy="313854"/>
          </a:xfrm>
        </p:grpSpPr>
        <p:sp>
          <p:nvSpPr>
            <p:cNvPr id="13183" name="Google Shape;13183;p88"/>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8"/>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8"/>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8"/>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8"/>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88"/>
          <p:cNvGrpSpPr/>
          <p:nvPr/>
        </p:nvGrpSpPr>
        <p:grpSpPr>
          <a:xfrm>
            <a:off x="3522521" y="1800457"/>
            <a:ext cx="367013" cy="331278"/>
            <a:chOff x="3522521" y="1975857"/>
            <a:chExt cx="367013" cy="331278"/>
          </a:xfrm>
        </p:grpSpPr>
        <p:sp>
          <p:nvSpPr>
            <p:cNvPr id="13189" name="Google Shape;13189;p88"/>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8"/>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8"/>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8"/>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8"/>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8"/>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8"/>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6" name="Google Shape;13196;p88"/>
          <p:cNvGrpSpPr/>
          <p:nvPr/>
        </p:nvGrpSpPr>
        <p:grpSpPr>
          <a:xfrm>
            <a:off x="2630824" y="1801566"/>
            <a:ext cx="368185" cy="330454"/>
            <a:chOff x="2630824" y="1976966"/>
            <a:chExt cx="368185" cy="330454"/>
          </a:xfrm>
        </p:grpSpPr>
        <p:sp>
          <p:nvSpPr>
            <p:cNvPr id="13197" name="Google Shape;13197;p88"/>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8"/>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8"/>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8"/>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8"/>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8"/>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8"/>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8"/>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5" name="Google Shape;13205;p88"/>
          <p:cNvGrpSpPr/>
          <p:nvPr/>
        </p:nvGrpSpPr>
        <p:grpSpPr>
          <a:xfrm>
            <a:off x="1293706" y="1791016"/>
            <a:ext cx="369294" cy="350444"/>
            <a:chOff x="1293706" y="1966416"/>
            <a:chExt cx="369294" cy="350444"/>
          </a:xfrm>
        </p:grpSpPr>
        <p:sp>
          <p:nvSpPr>
            <p:cNvPr id="13206" name="Google Shape;13206;p88"/>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8"/>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8"/>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8"/>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8"/>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8"/>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8"/>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8"/>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4" name="Google Shape;13214;p88"/>
          <p:cNvGrpSpPr/>
          <p:nvPr/>
        </p:nvGrpSpPr>
        <p:grpSpPr>
          <a:xfrm>
            <a:off x="3967213" y="1800077"/>
            <a:ext cx="368185" cy="331816"/>
            <a:chOff x="3967213" y="1975477"/>
            <a:chExt cx="368185" cy="331816"/>
          </a:xfrm>
        </p:grpSpPr>
        <p:sp>
          <p:nvSpPr>
            <p:cNvPr id="13215" name="Google Shape;13215;p88"/>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8"/>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8"/>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88"/>
          <p:cNvGrpSpPr/>
          <p:nvPr/>
        </p:nvGrpSpPr>
        <p:grpSpPr>
          <a:xfrm>
            <a:off x="8047661" y="1793646"/>
            <a:ext cx="279132" cy="356875"/>
            <a:chOff x="8047661" y="1969046"/>
            <a:chExt cx="279132" cy="356875"/>
          </a:xfrm>
        </p:grpSpPr>
        <p:sp>
          <p:nvSpPr>
            <p:cNvPr id="13219" name="Google Shape;13219;p88"/>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8"/>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8"/>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8"/>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88"/>
          <p:cNvGrpSpPr/>
          <p:nvPr/>
        </p:nvGrpSpPr>
        <p:grpSpPr>
          <a:xfrm>
            <a:off x="7596157" y="1792759"/>
            <a:ext cx="279544" cy="358142"/>
            <a:chOff x="7596157" y="1968159"/>
            <a:chExt cx="279544" cy="358142"/>
          </a:xfrm>
        </p:grpSpPr>
        <p:sp>
          <p:nvSpPr>
            <p:cNvPr id="13224" name="Google Shape;13224;p88"/>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8"/>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8"/>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8"/>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8"/>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8"/>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0" name="Google Shape;13230;p88"/>
          <p:cNvGrpSpPr/>
          <p:nvPr/>
        </p:nvGrpSpPr>
        <p:grpSpPr>
          <a:xfrm>
            <a:off x="7147315" y="1793646"/>
            <a:ext cx="279513" cy="357636"/>
            <a:chOff x="7147315" y="1969046"/>
            <a:chExt cx="279513" cy="357636"/>
          </a:xfrm>
        </p:grpSpPr>
        <p:sp>
          <p:nvSpPr>
            <p:cNvPr id="13231" name="Google Shape;13231;p88"/>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8"/>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8"/>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8"/>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8"/>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8"/>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8"/>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88"/>
          <p:cNvGrpSpPr/>
          <p:nvPr/>
        </p:nvGrpSpPr>
        <p:grpSpPr>
          <a:xfrm>
            <a:off x="6697681" y="1792917"/>
            <a:ext cx="280305" cy="359093"/>
            <a:chOff x="6697681" y="1968317"/>
            <a:chExt cx="280305" cy="359093"/>
          </a:xfrm>
        </p:grpSpPr>
        <p:sp>
          <p:nvSpPr>
            <p:cNvPr id="13239" name="Google Shape;13239;p88"/>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8"/>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8"/>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8"/>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8"/>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8"/>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8"/>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6" name="Google Shape;13246;p88"/>
          <p:cNvGrpSpPr/>
          <p:nvPr/>
        </p:nvGrpSpPr>
        <p:grpSpPr>
          <a:xfrm>
            <a:off x="6248839" y="1792537"/>
            <a:ext cx="280273" cy="358744"/>
            <a:chOff x="6248839" y="1967937"/>
            <a:chExt cx="280273" cy="358744"/>
          </a:xfrm>
        </p:grpSpPr>
        <p:sp>
          <p:nvSpPr>
            <p:cNvPr id="13247" name="Google Shape;13247;p88"/>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8"/>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8"/>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8"/>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8"/>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8"/>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3" name="Google Shape;13253;p88"/>
          <p:cNvGrpSpPr/>
          <p:nvPr/>
        </p:nvGrpSpPr>
        <p:grpSpPr>
          <a:xfrm>
            <a:off x="5801485" y="1793646"/>
            <a:ext cx="279164" cy="357794"/>
            <a:chOff x="5801485" y="1969046"/>
            <a:chExt cx="279164" cy="357794"/>
          </a:xfrm>
        </p:grpSpPr>
        <p:sp>
          <p:nvSpPr>
            <p:cNvPr id="13254" name="Google Shape;13254;p88"/>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8"/>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8"/>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8"/>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8"/>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88"/>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8"/>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8"/>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88"/>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8"/>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8"/>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8"/>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8"/>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7" name="Google Shape;13267;p88"/>
          <p:cNvGrpSpPr/>
          <p:nvPr/>
        </p:nvGrpSpPr>
        <p:grpSpPr>
          <a:xfrm>
            <a:off x="5352643" y="1793646"/>
            <a:ext cx="278404" cy="358364"/>
            <a:chOff x="5352643" y="1969046"/>
            <a:chExt cx="278404" cy="358364"/>
          </a:xfrm>
        </p:grpSpPr>
        <p:sp>
          <p:nvSpPr>
            <p:cNvPr id="13268" name="Google Shape;13268;p88"/>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8"/>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8"/>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8"/>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2" name="Google Shape;13272;p88"/>
          <p:cNvGrpSpPr/>
          <p:nvPr/>
        </p:nvGrpSpPr>
        <p:grpSpPr>
          <a:xfrm>
            <a:off x="4897750" y="1792917"/>
            <a:ext cx="279132" cy="358364"/>
            <a:chOff x="4897750" y="1968317"/>
            <a:chExt cx="279132" cy="358364"/>
          </a:xfrm>
        </p:grpSpPr>
        <p:sp>
          <p:nvSpPr>
            <p:cNvPr id="13273" name="Google Shape;13273;p88"/>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8"/>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8"/>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8"/>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8"/>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8"/>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8"/>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8"/>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8"/>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8"/>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8"/>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8"/>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88"/>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6" name="Google Shape;13286;p88"/>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7" name="Google Shape;13287;p88"/>
          <p:cNvGrpSpPr/>
          <p:nvPr/>
        </p:nvGrpSpPr>
        <p:grpSpPr>
          <a:xfrm>
            <a:off x="1767449" y="1337644"/>
            <a:ext cx="324403" cy="347783"/>
            <a:chOff x="1767449" y="1513044"/>
            <a:chExt cx="324403" cy="347783"/>
          </a:xfrm>
        </p:grpSpPr>
        <p:sp>
          <p:nvSpPr>
            <p:cNvPr id="13288" name="Google Shape;13288;p88"/>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8"/>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8"/>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8"/>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8"/>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8"/>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8"/>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8"/>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8"/>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7" name="Google Shape;13297;p88"/>
          <p:cNvGrpSpPr/>
          <p:nvPr/>
        </p:nvGrpSpPr>
        <p:grpSpPr>
          <a:xfrm>
            <a:off x="4007193" y="1337327"/>
            <a:ext cx="320633" cy="348100"/>
            <a:chOff x="4007193" y="1512727"/>
            <a:chExt cx="320633" cy="348100"/>
          </a:xfrm>
        </p:grpSpPr>
        <p:sp>
          <p:nvSpPr>
            <p:cNvPr id="13298" name="Google Shape;13298;p88"/>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8"/>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8"/>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8"/>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8"/>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3" name="Google Shape;13303;p88"/>
          <p:cNvGrpSpPr/>
          <p:nvPr/>
        </p:nvGrpSpPr>
        <p:grpSpPr>
          <a:xfrm>
            <a:off x="3530425" y="1333347"/>
            <a:ext cx="368175" cy="344594"/>
            <a:chOff x="3530425" y="1508747"/>
            <a:chExt cx="368175" cy="344594"/>
          </a:xfrm>
        </p:grpSpPr>
        <p:sp>
          <p:nvSpPr>
            <p:cNvPr id="13304" name="Google Shape;13304;p88"/>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8"/>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8"/>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8"/>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8" name="Google Shape;13308;p88"/>
          <p:cNvGrpSpPr/>
          <p:nvPr/>
        </p:nvGrpSpPr>
        <p:grpSpPr>
          <a:xfrm>
            <a:off x="3127598" y="1337834"/>
            <a:ext cx="289714" cy="347593"/>
            <a:chOff x="3127598" y="1513234"/>
            <a:chExt cx="289714" cy="347593"/>
          </a:xfrm>
        </p:grpSpPr>
        <p:sp>
          <p:nvSpPr>
            <p:cNvPr id="13309" name="Google Shape;13309;p88"/>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8"/>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8"/>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8"/>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8"/>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4" name="Google Shape;13314;p88"/>
          <p:cNvGrpSpPr/>
          <p:nvPr/>
        </p:nvGrpSpPr>
        <p:grpSpPr>
          <a:xfrm>
            <a:off x="2662884" y="1337644"/>
            <a:ext cx="322914" cy="348543"/>
            <a:chOff x="2662884" y="1513044"/>
            <a:chExt cx="322914" cy="348543"/>
          </a:xfrm>
        </p:grpSpPr>
        <p:sp>
          <p:nvSpPr>
            <p:cNvPr id="13315" name="Google Shape;13315;p88"/>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8"/>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8"/>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8"/>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8"/>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8"/>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8"/>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8"/>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8"/>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8"/>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88"/>
          <p:cNvGrpSpPr/>
          <p:nvPr/>
        </p:nvGrpSpPr>
        <p:grpSpPr>
          <a:xfrm>
            <a:off x="2232511" y="1337359"/>
            <a:ext cx="299534" cy="348068"/>
            <a:chOff x="2232511" y="1512759"/>
            <a:chExt cx="299534" cy="348068"/>
          </a:xfrm>
        </p:grpSpPr>
        <p:sp>
          <p:nvSpPr>
            <p:cNvPr id="13326" name="Google Shape;13326;p88"/>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8"/>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8"/>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8"/>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8"/>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8"/>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8"/>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8"/>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8"/>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8"/>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8"/>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7" name="Google Shape;13337;p88"/>
          <p:cNvGrpSpPr/>
          <p:nvPr/>
        </p:nvGrpSpPr>
        <p:grpSpPr>
          <a:xfrm>
            <a:off x="1331406" y="1337961"/>
            <a:ext cx="301784" cy="348607"/>
            <a:chOff x="1331406" y="1513361"/>
            <a:chExt cx="301784" cy="348607"/>
          </a:xfrm>
        </p:grpSpPr>
        <p:sp>
          <p:nvSpPr>
            <p:cNvPr id="13338" name="Google Shape;13338;p88"/>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8"/>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8"/>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8"/>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2" name="Google Shape;13342;p88"/>
          <p:cNvGrpSpPr/>
          <p:nvPr/>
        </p:nvGrpSpPr>
        <p:grpSpPr>
          <a:xfrm>
            <a:off x="7144274" y="1324814"/>
            <a:ext cx="282174" cy="355735"/>
            <a:chOff x="7144274" y="1500214"/>
            <a:chExt cx="282174" cy="355735"/>
          </a:xfrm>
        </p:grpSpPr>
        <p:sp>
          <p:nvSpPr>
            <p:cNvPr id="13343" name="Google Shape;13343;p88"/>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88"/>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8"/>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8"/>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8"/>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8"/>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88"/>
          <p:cNvGrpSpPr/>
          <p:nvPr/>
        </p:nvGrpSpPr>
        <p:grpSpPr>
          <a:xfrm>
            <a:off x="6685262" y="1324814"/>
            <a:ext cx="289682" cy="354594"/>
            <a:chOff x="6685262" y="1500214"/>
            <a:chExt cx="289682" cy="354594"/>
          </a:xfrm>
        </p:grpSpPr>
        <p:sp>
          <p:nvSpPr>
            <p:cNvPr id="13350" name="Google Shape;13350;p88"/>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8"/>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8"/>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8"/>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4" name="Google Shape;13354;p88"/>
          <p:cNvGrpSpPr/>
          <p:nvPr/>
        </p:nvGrpSpPr>
        <p:grpSpPr>
          <a:xfrm>
            <a:off x="6200938" y="1325194"/>
            <a:ext cx="322154" cy="355355"/>
            <a:chOff x="6200938" y="1500594"/>
            <a:chExt cx="322154" cy="355355"/>
          </a:xfrm>
        </p:grpSpPr>
        <p:sp>
          <p:nvSpPr>
            <p:cNvPr id="13355" name="Google Shape;13355;p88"/>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8"/>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8"/>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8"/>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8"/>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0" name="Google Shape;13360;p88"/>
          <p:cNvGrpSpPr/>
          <p:nvPr/>
        </p:nvGrpSpPr>
        <p:grpSpPr>
          <a:xfrm>
            <a:off x="5289631" y="1324814"/>
            <a:ext cx="332355" cy="354974"/>
            <a:chOff x="5289631" y="1500214"/>
            <a:chExt cx="332355" cy="354974"/>
          </a:xfrm>
        </p:grpSpPr>
        <p:sp>
          <p:nvSpPr>
            <p:cNvPr id="13361" name="Google Shape;13361;p88"/>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8"/>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8"/>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8"/>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8"/>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8"/>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88"/>
          <p:cNvGrpSpPr/>
          <p:nvPr/>
        </p:nvGrpSpPr>
        <p:grpSpPr>
          <a:xfrm>
            <a:off x="5748295" y="1324433"/>
            <a:ext cx="323294" cy="356115"/>
            <a:chOff x="5748295" y="1499833"/>
            <a:chExt cx="323294" cy="356115"/>
          </a:xfrm>
        </p:grpSpPr>
        <p:sp>
          <p:nvSpPr>
            <p:cNvPr id="13368" name="Google Shape;13368;p88"/>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8"/>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8"/>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8"/>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8"/>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8"/>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8"/>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88"/>
          <p:cNvGrpSpPr/>
          <p:nvPr/>
        </p:nvGrpSpPr>
        <p:grpSpPr>
          <a:xfrm>
            <a:off x="8047661" y="1325637"/>
            <a:ext cx="278404" cy="355260"/>
            <a:chOff x="8047661" y="1501037"/>
            <a:chExt cx="278404" cy="355260"/>
          </a:xfrm>
        </p:grpSpPr>
        <p:sp>
          <p:nvSpPr>
            <p:cNvPr id="13376" name="Google Shape;13376;p88"/>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8"/>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8"/>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8"/>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0" name="Google Shape;13380;p88"/>
          <p:cNvGrpSpPr/>
          <p:nvPr/>
        </p:nvGrpSpPr>
        <p:grpSpPr>
          <a:xfrm>
            <a:off x="4903389" y="1324814"/>
            <a:ext cx="267854" cy="355735"/>
            <a:chOff x="4903389" y="1500214"/>
            <a:chExt cx="267854" cy="355735"/>
          </a:xfrm>
        </p:grpSpPr>
        <p:sp>
          <p:nvSpPr>
            <p:cNvPr id="13381" name="Google Shape;13381;p88"/>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8"/>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8"/>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8"/>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8"/>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6" name="Google Shape;13386;p88"/>
          <p:cNvGrpSpPr/>
          <p:nvPr/>
        </p:nvGrpSpPr>
        <p:grpSpPr>
          <a:xfrm>
            <a:off x="7613518" y="1325954"/>
            <a:ext cx="264433" cy="353074"/>
            <a:chOff x="7613518" y="1501354"/>
            <a:chExt cx="264433" cy="353074"/>
          </a:xfrm>
        </p:grpSpPr>
        <p:sp>
          <p:nvSpPr>
            <p:cNvPr id="13387" name="Google Shape;13387;p88"/>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8"/>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8"/>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8"/>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8"/>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8"/>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93" name="Google Shape;13393;p88"/>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394" name="Google Shape;13394;p88"/>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98" name="Shape 13398"/>
        <p:cNvGrpSpPr/>
        <p:nvPr/>
      </p:nvGrpSpPr>
      <p:grpSpPr>
        <a:xfrm>
          <a:off x="0" y="0"/>
          <a:ext cx="0" cy="0"/>
          <a:chOff x="0" y="0"/>
          <a:chExt cx="0" cy="0"/>
        </a:xfrm>
      </p:grpSpPr>
      <p:grpSp>
        <p:nvGrpSpPr>
          <p:cNvPr id="13399" name="Google Shape;13399;p89"/>
          <p:cNvGrpSpPr/>
          <p:nvPr/>
        </p:nvGrpSpPr>
        <p:grpSpPr>
          <a:xfrm>
            <a:off x="1757085" y="1325225"/>
            <a:ext cx="371069" cy="359396"/>
            <a:chOff x="1757085" y="1500675"/>
            <a:chExt cx="371069" cy="359396"/>
          </a:xfrm>
        </p:grpSpPr>
        <p:sp>
          <p:nvSpPr>
            <p:cNvPr id="13400" name="Google Shape;13400;p89"/>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9"/>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9"/>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89"/>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9"/>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9"/>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9"/>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9"/>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9"/>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9"/>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8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9"/>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9"/>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9"/>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9"/>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9"/>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9"/>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9"/>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89"/>
          <p:cNvGrpSpPr/>
          <p:nvPr/>
        </p:nvGrpSpPr>
        <p:grpSpPr>
          <a:xfrm>
            <a:off x="2774209" y="1779241"/>
            <a:ext cx="116693" cy="374186"/>
            <a:chOff x="2774209" y="1954691"/>
            <a:chExt cx="116693" cy="374186"/>
          </a:xfrm>
        </p:grpSpPr>
        <p:sp>
          <p:nvSpPr>
            <p:cNvPr id="13430" name="Google Shape;13430;p89"/>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9"/>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2" name="Google Shape;13432;p89"/>
          <p:cNvGrpSpPr/>
          <p:nvPr/>
        </p:nvGrpSpPr>
        <p:grpSpPr>
          <a:xfrm>
            <a:off x="4017435" y="1324462"/>
            <a:ext cx="315092" cy="359397"/>
            <a:chOff x="4017435" y="1499912"/>
            <a:chExt cx="315092" cy="359397"/>
          </a:xfrm>
        </p:grpSpPr>
        <p:sp>
          <p:nvSpPr>
            <p:cNvPr id="13433" name="Google Shape;13433;p89"/>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9"/>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89"/>
          <p:cNvGrpSpPr/>
          <p:nvPr/>
        </p:nvGrpSpPr>
        <p:grpSpPr>
          <a:xfrm>
            <a:off x="3963652" y="1824309"/>
            <a:ext cx="374154" cy="284050"/>
            <a:chOff x="3963652" y="1999759"/>
            <a:chExt cx="374154" cy="284050"/>
          </a:xfrm>
        </p:grpSpPr>
        <p:sp>
          <p:nvSpPr>
            <p:cNvPr id="13436" name="Google Shape;13436;p89"/>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9"/>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9"/>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9" name="Google Shape;13439;p89"/>
          <p:cNvGrpSpPr/>
          <p:nvPr/>
        </p:nvGrpSpPr>
        <p:grpSpPr>
          <a:xfrm>
            <a:off x="1777536" y="1839416"/>
            <a:ext cx="376444" cy="253772"/>
            <a:chOff x="1777536" y="2014866"/>
            <a:chExt cx="376444" cy="253772"/>
          </a:xfrm>
        </p:grpSpPr>
        <p:sp>
          <p:nvSpPr>
            <p:cNvPr id="13440" name="Google Shape;13440;p89"/>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9"/>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9"/>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9"/>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9"/>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5" name="Google Shape;13445;p89"/>
          <p:cNvGrpSpPr/>
          <p:nvPr/>
        </p:nvGrpSpPr>
        <p:grpSpPr>
          <a:xfrm>
            <a:off x="1309875" y="1881876"/>
            <a:ext cx="374154" cy="169680"/>
            <a:chOff x="1309875" y="2057326"/>
            <a:chExt cx="374154" cy="169680"/>
          </a:xfrm>
        </p:grpSpPr>
        <p:sp>
          <p:nvSpPr>
            <p:cNvPr id="13446" name="Google Shape;13446;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9"/>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9"/>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9"/>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9"/>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9"/>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9"/>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57" name="Google Shape;13457;p89"/>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58" name="Google Shape;13458;p89"/>
          <p:cNvGrpSpPr/>
          <p:nvPr/>
        </p:nvGrpSpPr>
        <p:grpSpPr>
          <a:xfrm>
            <a:off x="2347450" y="1779114"/>
            <a:ext cx="113639" cy="373168"/>
            <a:chOff x="2347450" y="1954564"/>
            <a:chExt cx="113639" cy="373168"/>
          </a:xfrm>
        </p:grpSpPr>
        <p:sp>
          <p:nvSpPr>
            <p:cNvPr id="13459" name="Google Shape;13459;p89"/>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9"/>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1" name="Google Shape;13461;p89"/>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2" name="Google Shape;13462;p89"/>
          <p:cNvGrpSpPr/>
          <p:nvPr/>
        </p:nvGrpSpPr>
        <p:grpSpPr>
          <a:xfrm>
            <a:off x="3110102" y="1324430"/>
            <a:ext cx="330613" cy="358379"/>
            <a:chOff x="3110102" y="1499880"/>
            <a:chExt cx="330613" cy="358379"/>
          </a:xfrm>
        </p:grpSpPr>
        <p:sp>
          <p:nvSpPr>
            <p:cNvPr id="13463" name="Google Shape;13463;p89"/>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9"/>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9"/>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9"/>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9"/>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9"/>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9"/>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0" name="Google Shape;13470;p89"/>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1" name="Google Shape;13471;p89"/>
          <p:cNvGrpSpPr/>
          <p:nvPr/>
        </p:nvGrpSpPr>
        <p:grpSpPr>
          <a:xfrm>
            <a:off x="3485575" y="1824309"/>
            <a:ext cx="373772" cy="284050"/>
            <a:chOff x="3531200" y="1999759"/>
            <a:chExt cx="373772" cy="284050"/>
          </a:xfrm>
        </p:grpSpPr>
        <p:sp>
          <p:nvSpPr>
            <p:cNvPr id="13472" name="Google Shape;13472;p89"/>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9"/>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9"/>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9"/>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89"/>
          <p:cNvGrpSpPr/>
          <p:nvPr/>
        </p:nvGrpSpPr>
        <p:grpSpPr>
          <a:xfrm>
            <a:off x="2667058" y="1324843"/>
            <a:ext cx="330231" cy="359015"/>
            <a:chOff x="2667058" y="1500293"/>
            <a:chExt cx="330231" cy="359015"/>
          </a:xfrm>
        </p:grpSpPr>
        <p:sp>
          <p:nvSpPr>
            <p:cNvPr id="13477" name="Google Shape;13477;p89"/>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9"/>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9"/>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9"/>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9"/>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9"/>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9"/>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9"/>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9"/>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9"/>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9"/>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9"/>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5" name="Google Shape;13495;p89"/>
          <p:cNvGrpSpPr/>
          <p:nvPr/>
        </p:nvGrpSpPr>
        <p:grpSpPr>
          <a:xfrm>
            <a:off x="3567553" y="1324462"/>
            <a:ext cx="320022" cy="359778"/>
            <a:chOff x="3567553" y="1499912"/>
            <a:chExt cx="320022" cy="359778"/>
          </a:xfrm>
        </p:grpSpPr>
        <p:sp>
          <p:nvSpPr>
            <p:cNvPr id="13496" name="Google Shape;13496;p89"/>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9"/>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9"/>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9"/>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9"/>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9"/>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89"/>
          <p:cNvGrpSpPr/>
          <p:nvPr/>
        </p:nvGrpSpPr>
        <p:grpSpPr>
          <a:xfrm>
            <a:off x="1309875" y="1324462"/>
            <a:ext cx="359015" cy="358633"/>
            <a:chOff x="1309875" y="1499912"/>
            <a:chExt cx="359015" cy="358633"/>
          </a:xfrm>
        </p:grpSpPr>
        <p:sp>
          <p:nvSpPr>
            <p:cNvPr id="13503" name="Google Shape;13503;p89"/>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9"/>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9"/>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9"/>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9"/>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9"/>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9"/>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9"/>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9"/>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89"/>
          <p:cNvGrpSpPr/>
          <p:nvPr/>
        </p:nvGrpSpPr>
        <p:grpSpPr>
          <a:xfrm>
            <a:off x="2219466" y="1324843"/>
            <a:ext cx="330613" cy="359015"/>
            <a:chOff x="2219466" y="1500293"/>
            <a:chExt cx="330613" cy="359015"/>
          </a:xfrm>
        </p:grpSpPr>
        <p:sp>
          <p:nvSpPr>
            <p:cNvPr id="13513" name="Google Shape;13513;p89"/>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9"/>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5" name="Google Shape;13515;p89"/>
          <p:cNvGrpSpPr/>
          <p:nvPr/>
        </p:nvGrpSpPr>
        <p:grpSpPr>
          <a:xfrm>
            <a:off x="5343544" y="1333908"/>
            <a:ext cx="244676" cy="351095"/>
            <a:chOff x="5343544" y="1509358"/>
            <a:chExt cx="244676" cy="351095"/>
          </a:xfrm>
        </p:grpSpPr>
        <p:sp>
          <p:nvSpPr>
            <p:cNvPr id="13516" name="Google Shape;13516;p89"/>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9"/>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9"/>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89"/>
          <p:cNvGrpSpPr/>
          <p:nvPr/>
        </p:nvGrpSpPr>
        <p:grpSpPr>
          <a:xfrm>
            <a:off x="4882340" y="1333908"/>
            <a:ext cx="246171" cy="351095"/>
            <a:chOff x="4882340" y="1509358"/>
            <a:chExt cx="246171" cy="351095"/>
          </a:xfrm>
        </p:grpSpPr>
        <p:sp>
          <p:nvSpPr>
            <p:cNvPr id="13520" name="Google Shape;13520;p89"/>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9"/>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9"/>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9"/>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9"/>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5" name="Google Shape;13525;p89"/>
          <p:cNvGrpSpPr/>
          <p:nvPr/>
        </p:nvGrpSpPr>
        <p:grpSpPr>
          <a:xfrm>
            <a:off x="6273204" y="1333558"/>
            <a:ext cx="236343" cy="351445"/>
            <a:chOff x="6273204" y="1509008"/>
            <a:chExt cx="236343" cy="351445"/>
          </a:xfrm>
        </p:grpSpPr>
        <p:sp>
          <p:nvSpPr>
            <p:cNvPr id="13526" name="Google Shape;13526;p89"/>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9"/>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8" name="Google Shape;13528;p89"/>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29" name="Google Shape;13529;p89"/>
          <p:cNvGrpSpPr/>
          <p:nvPr/>
        </p:nvGrpSpPr>
        <p:grpSpPr>
          <a:xfrm>
            <a:off x="7219530" y="1332794"/>
            <a:ext cx="191625" cy="352209"/>
            <a:chOff x="7219530" y="1508244"/>
            <a:chExt cx="191625" cy="352209"/>
          </a:xfrm>
        </p:grpSpPr>
        <p:sp>
          <p:nvSpPr>
            <p:cNvPr id="13530" name="Google Shape;13530;p89"/>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9"/>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2" name="Google Shape;13532;p89"/>
          <p:cNvGrpSpPr/>
          <p:nvPr/>
        </p:nvGrpSpPr>
        <p:grpSpPr>
          <a:xfrm>
            <a:off x="7699309" y="1333176"/>
            <a:ext cx="154922" cy="351827"/>
            <a:chOff x="7699309" y="1508626"/>
            <a:chExt cx="154922" cy="351827"/>
          </a:xfrm>
        </p:grpSpPr>
        <p:sp>
          <p:nvSpPr>
            <p:cNvPr id="13533" name="Google Shape;13533;p89"/>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9"/>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9"/>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9"/>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9"/>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9"/>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9"/>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0" name="Google Shape;13540;p89"/>
          <p:cNvGrpSpPr/>
          <p:nvPr/>
        </p:nvGrpSpPr>
        <p:grpSpPr>
          <a:xfrm>
            <a:off x="8161690" y="1333558"/>
            <a:ext cx="153396" cy="351064"/>
            <a:chOff x="8161690" y="1509008"/>
            <a:chExt cx="153396" cy="351064"/>
          </a:xfrm>
        </p:grpSpPr>
        <p:sp>
          <p:nvSpPr>
            <p:cNvPr id="13541" name="Google Shape;13541;p89"/>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9"/>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9"/>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9"/>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89"/>
          <p:cNvGrpSpPr/>
          <p:nvPr/>
        </p:nvGrpSpPr>
        <p:grpSpPr>
          <a:xfrm>
            <a:off x="6746940" y="1333431"/>
            <a:ext cx="213221" cy="352304"/>
            <a:chOff x="6746940" y="1508881"/>
            <a:chExt cx="213221" cy="352304"/>
          </a:xfrm>
        </p:grpSpPr>
        <p:sp>
          <p:nvSpPr>
            <p:cNvPr id="13546" name="Google Shape;13546;p89"/>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89"/>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89"/>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9"/>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0" name="Google Shape;13550;p89"/>
          <p:cNvGrpSpPr/>
          <p:nvPr/>
        </p:nvGrpSpPr>
        <p:grpSpPr>
          <a:xfrm>
            <a:off x="5770336" y="1832165"/>
            <a:ext cx="350682" cy="292097"/>
            <a:chOff x="5770336" y="2007615"/>
            <a:chExt cx="350682" cy="292097"/>
          </a:xfrm>
        </p:grpSpPr>
        <p:sp>
          <p:nvSpPr>
            <p:cNvPr id="13551" name="Google Shape;13551;p89"/>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9"/>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9"/>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9"/>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89"/>
          <p:cNvGrpSpPr/>
          <p:nvPr/>
        </p:nvGrpSpPr>
        <p:grpSpPr>
          <a:xfrm>
            <a:off x="5326878" y="1804908"/>
            <a:ext cx="350332" cy="346229"/>
            <a:chOff x="5326878" y="1980358"/>
            <a:chExt cx="350332" cy="346229"/>
          </a:xfrm>
        </p:grpSpPr>
        <p:sp>
          <p:nvSpPr>
            <p:cNvPr id="13556" name="Google Shape;13556;p89"/>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9"/>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9"/>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9"/>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0" name="Google Shape;13560;p89"/>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1" name="Google Shape;13561;p89"/>
          <p:cNvGrpSpPr/>
          <p:nvPr/>
        </p:nvGrpSpPr>
        <p:grpSpPr>
          <a:xfrm>
            <a:off x="4883835" y="1817121"/>
            <a:ext cx="350300" cy="323043"/>
            <a:chOff x="4883835" y="1992571"/>
            <a:chExt cx="350300" cy="323043"/>
          </a:xfrm>
        </p:grpSpPr>
        <p:sp>
          <p:nvSpPr>
            <p:cNvPr id="13562" name="Google Shape;13562;p89"/>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9"/>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9"/>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9"/>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9"/>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9"/>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8" name="Google Shape;13568;p89"/>
          <p:cNvGrpSpPr/>
          <p:nvPr/>
        </p:nvGrpSpPr>
        <p:grpSpPr>
          <a:xfrm>
            <a:off x="7548967" y="1803477"/>
            <a:ext cx="333285" cy="349950"/>
            <a:chOff x="7548967" y="1978927"/>
            <a:chExt cx="333285" cy="349950"/>
          </a:xfrm>
        </p:grpSpPr>
        <p:sp>
          <p:nvSpPr>
            <p:cNvPr id="13569" name="Google Shape;13569;p89"/>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9"/>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9"/>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9"/>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9"/>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9"/>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9"/>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89"/>
          <p:cNvGrpSpPr/>
          <p:nvPr/>
        </p:nvGrpSpPr>
        <p:grpSpPr>
          <a:xfrm>
            <a:off x="6214142" y="1803477"/>
            <a:ext cx="346515" cy="350300"/>
            <a:chOff x="6214142" y="1978927"/>
            <a:chExt cx="346515" cy="350300"/>
          </a:xfrm>
        </p:grpSpPr>
        <p:sp>
          <p:nvSpPr>
            <p:cNvPr id="13577" name="Google Shape;13577;p89"/>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9"/>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89"/>
          <p:cNvGrpSpPr/>
          <p:nvPr/>
        </p:nvGrpSpPr>
        <p:grpSpPr>
          <a:xfrm>
            <a:off x="7105923" y="1803095"/>
            <a:ext cx="333285" cy="350682"/>
            <a:chOff x="7105923" y="1978545"/>
            <a:chExt cx="333285" cy="350682"/>
          </a:xfrm>
        </p:grpSpPr>
        <p:sp>
          <p:nvSpPr>
            <p:cNvPr id="13580" name="Google Shape;13580;p89"/>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9"/>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9"/>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9"/>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9"/>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9"/>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9"/>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7" name="Google Shape;13587;p89"/>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9"/>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9" name="Google Shape;13589;p89"/>
          <p:cNvGrpSpPr/>
          <p:nvPr/>
        </p:nvGrpSpPr>
        <p:grpSpPr>
          <a:xfrm>
            <a:off x="3616406" y="2246902"/>
            <a:ext cx="203393" cy="351827"/>
            <a:chOff x="3616406" y="2422352"/>
            <a:chExt cx="203393" cy="351827"/>
          </a:xfrm>
        </p:grpSpPr>
        <p:sp>
          <p:nvSpPr>
            <p:cNvPr id="13590" name="Google Shape;13590;p89"/>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89"/>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2" name="Google Shape;13592;p89"/>
          <p:cNvGrpSpPr/>
          <p:nvPr/>
        </p:nvGrpSpPr>
        <p:grpSpPr>
          <a:xfrm>
            <a:off x="878187" y="2246520"/>
            <a:ext cx="272696" cy="351827"/>
            <a:chOff x="913012" y="2421970"/>
            <a:chExt cx="272696" cy="351827"/>
          </a:xfrm>
        </p:grpSpPr>
        <p:sp>
          <p:nvSpPr>
            <p:cNvPr id="13593" name="Google Shape;13593;p89"/>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9"/>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9"/>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9"/>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7" name="Google Shape;13597;p89"/>
          <p:cNvGrpSpPr/>
          <p:nvPr/>
        </p:nvGrpSpPr>
        <p:grpSpPr>
          <a:xfrm>
            <a:off x="2274743" y="2246902"/>
            <a:ext cx="255649" cy="351445"/>
            <a:chOff x="2274743" y="2422352"/>
            <a:chExt cx="255649" cy="351445"/>
          </a:xfrm>
        </p:grpSpPr>
        <p:sp>
          <p:nvSpPr>
            <p:cNvPr id="13598" name="Google Shape;13598;p89"/>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89"/>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89"/>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1" name="Google Shape;13601;p89"/>
          <p:cNvGrpSpPr/>
          <p:nvPr/>
        </p:nvGrpSpPr>
        <p:grpSpPr>
          <a:xfrm>
            <a:off x="2708723" y="2245789"/>
            <a:ext cx="246552" cy="352558"/>
            <a:chOff x="2708723" y="2421239"/>
            <a:chExt cx="246552" cy="352558"/>
          </a:xfrm>
        </p:grpSpPr>
        <p:sp>
          <p:nvSpPr>
            <p:cNvPr id="13602" name="Google Shape;13602;p89"/>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9"/>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4" name="Google Shape;13604;p89"/>
          <p:cNvGrpSpPr/>
          <p:nvPr/>
        </p:nvGrpSpPr>
        <p:grpSpPr>
          <a:xfrm>
            <a:off x="1835485" y="2246902"/>
            <a:ext cx="259433" cy="350714"/>
            <a:chOff x="1835485" y="2422352"/>
            <a:chExt cx="259433" cy="350714"/>
          </a:xfrm>
        </p:grpSpPr>
        <p:sp>
          <p:nvSpPr>
            <p:cNvPr id="13605" name="Google Shape;13605;p89"/>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9"/>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9"/>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9"/>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9"/>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9"/>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9"/>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2" name="Google Shape;13612;p89"/>
          <p:cNvGrpSpPr/>
          <p:nvPr/>
        </p:nvGrpSpPr>
        <p:grpSpPr>
          <a:xfrm>
            <a:off x="3150240" y="2246902"/>
            <a:ext cx="212489" cy="351445"/>
            <a:chOff x="3150240" y="2422352"/>
            <a:chExt cx="212489" cy="351445"/>
          </a:xfrm>
        </p:grpSpPr>
        <p:sp>
          <p:nvSpPr>
            <p:cNvPr id="13613" name="Google Shape;13613;p89"/>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9"/>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89"/>
          <p:cNvGrpSpPr/>
          <p:nvPr/>
        </p:nvGrpSpPr>
        <p:grpSpPr>
          <a:xfrm>
            <a:off x="1367060" y="2246679"/>
            <a:ext cx="269261" cy="352050"/>
            <a:chOff x="1367060" y="2422129"/>
            <a:chExt cx="269261" cy="352050"/>
          </a:xfrm>
        </p:grpSpPr>
        <p:sp>
          <p:nvSpPr>
            <p:cNvPr id="13616" name="Google Shape;13616;p89"/>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9"/>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9"/>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9"/>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9"/>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9"/>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9"/>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9"/>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89"/>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89"/>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9"/>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9"/>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9"/>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9"/>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0" name="Google Shape;13630;p89"/>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1" name="Google Shape;13631;p89"/>
          <p:cNvGrpSpPr/>
          <p:nvPr/>
        </p:nvGrpSpPr>
        <p:grpSpPr>
          <a:xfrm>
            <a:off x="4882690" y="2249955"/>
            <a:ext cx="274573" cy="350682"/>
            <a:chOff x="4882690" y="2425405"/>
            <a:chExt cx="274573" cy="350682"/>
          </a:xfrm>
        </p:grpSpPr>
        <p:sp>
          <p:nvSpPr>
            <p:cNvPr id="13632" name="Google Shape;13632;p89"/>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9"/>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4" name="Google Shape;13634;p89"/>
          <p:cNvGrpSpPr/>
          <p:nvPr/>
        </p:nvGrpSpPr>
        <p:grpSpPr>
          <a:xfrm>
            <a:off x="6627639" y="2268434"/>
            <a:ext cx="355993" cy="313247"/>
            <a:chOff x="6627639" y="2443884"/>
            <a:chExt cx="355993" cy="313247"/>
          </a:xfrm>
        </p:grpSpPr>
        <p:sp>
          <p:nvSpPr>
            <p:cNvPr id="13635" name="Google Shape;13635;p89"/>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89"/>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89"/>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8" name="Google Shape;13638;p89"/>
          <p:cNvGrpSpPr/>
          <p:nvPr/>
        </p:nvGrpSpPr>
        <p:grpSpPr>
          <a:xfrm>
            <a:off x="6183451" y="2286690"/>
            <a:ext cx="351445" cy="277976"/>
            <a:chOff x="6183451" y="2462140"/>
            <a:chExt cx="351445" cy="277976"/>
          </a:xfrm>
        </p:grpSpPr>
        <p:sp>
          <p:nvSpPr>
            <p:cNvPr id="13639" name="Google Shape;13639;p89"/>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9"/>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9"/>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9"/>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9"/>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89"/>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9"/>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6" name="Google Shape;13646;p89"/>
          <p:cNvGrpSpPr/>
          <p:nvPr/>
        </p:nvGrpSpPr>
        <p:grpSpPr>
          <a:xfrm>
            <a:off x="5735477" y="2254408"/>
            <a:ext cx="353354" cy="341299"/>
            <a:chOff x="5735477" y="2429858"/>
            <a:chExt cx="353354" cy="341299"/>
          </a:xfrm>
        </p:grpSpPr>
        <p:sp>
          <p:nvSpPr>
            <p:cNvPr id="13647" name="Google Shape;13647;p89"/>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9"/>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9"/>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9"/>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9"/>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9"/>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89"/>
          <p:cNvGrpSpPr/>
          <p:nvPr/>
        </p:nvGrpSpPr>
        <p:grpSpPr>
          <a:xfrm>
            <a:off x="5243735" y="2271523"/>
            <a:ext cx="405255" cy="275499"/>
            <a:chOff x="5283337" y="2478774"/>
            <a:chExt cx="358633" cy="243913"/>
          </a:xfrm>
        </p:grpSpPr>
        <p:sp>
          <p:nvSpPr>
            <p:cNvPr id="13654" name="Google Shape;13654;p89"/>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9"/>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9"/>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9"/>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9"/>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9"/>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9"/>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9"/>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89"/>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9"/>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9"/>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9"/>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9"/>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9"/>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9"/>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89"/>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9"/>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1" name="Google Shape;13671;p89"/>
          <p:cNvGrpSpPr/>
          <p:nvPr/>
        </p:nvGrpSpPr>
        <p:grpSpPr>
          <a:xfrm>
            <a:off x="7964753" y="2295373"/>
            <a:ext cx="362068" cy="258670"/>
            <a:chOff x="7964753" y="2470823"/>
            <a:chExt cx="362068" cy="258670"/>
          </a:xfrm>
        </p:grpSpPr>
        <p:sp>
          <p:nvSpPr>
            <p:cNvPr id="13672" name="Google Shape;13672;p89"/>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9"/>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9"/>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9"/>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9"/>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89"/>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9"/>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9"/>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9"/>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1" name="Google Shape;13681;p89"/>
          <p:cNvGrpSpPr/>
          <p:nvPr/>
        </p:nvGrpSpPr>
        <p:grpSpPr>
          <a:xfrm>
            <a:off x="7524349" y="2280997"/>
            <a:ext cx="350332" cy="288948"/>
            <a:chOff x="7524349" y="2456447"/>
            <a:chExt cx="350332" cy="288948"/>
          </a:xfrm>
        </p:grpSpPr>
        <p:sp>
          <p:nvSpPr>
            <p:cNvPr id="13682" name="Google Shape;13682;p89"/>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9"/>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9"/>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9"/>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9"/>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7" name="Google Shape;13687;p89"/>
          <p:cNvGrpSpPr/>
          <p:nvPr/>
        </p:nvGrpSpPr>
        <p:grpSpPr>
          <a:xfrm>
            <a:off x="3972749" y="2719143"/>
            <a:ext cx="355230" cy="356725"/>
            <a:chOff x="3972749" y="2894211"/>
            <a:chExt cx="355230" cy="356725"/>
          </a:xfrm>
        </p:grpSpPr>
        <p:sp>
          <p:nvSpPr>
            <p:cNvPr id="13688" name="Google Shape;13688;p89"/>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9"/>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9"/>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9"/>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9"/>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3" name="Google Shape;13693;p89"/>
          <p:cNvGrpSpPr/>
          <p:nvPr/>
        </p:nvGrpSpPr>
        <p:grpSpPr>
          <a:xfrm>
            <a:off x="3527797" y="2743553"/>
            <a:ext cx="355993" cy="307904"/>
            <a:chOff x="3527797" y="2918796"/>
            <a:chExt cx="355993" cy="307904"/>
          </a:xfrm>
        </p:grpSpPr>
        <p:sp>
          <p:nvSpPr>
            <p:cNvPr id="13694" name="Google Shape;13694;p89"/>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9"/>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9"/>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9"/>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9"/>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9"/>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9"/>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9"/>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9"/>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9"/>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4" name="Google Shape;13704;p89"/>
          <p:cNvGrpSpPr/>
          <p:nvPr/>
        </p:nvGrpSpPr>
        <p:grpSpPr>
          <a:xfrm>
            <a:off x="3082845" y="2746336"/>
            <a:ext cx="356375" cy="302338"/>
            <a:chOff x="3082845" y="2920959"/>
            <a:chExt cx="356375" cy="302338"/>
          </a:xfrm>
        </p:grpSpPr>
        <p:sp>
          <p:nvSpPr>
            <p:cNvPr id="13705" name="Google Shape;13705;p89"/>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9"/>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7" name="Google Shape;13707;p89"/>
          <p:cNvGrpSpPr/>
          <p:nvPr/>
        </p:nvGrpSpPr>
        <p:grpSpPr>
          <a:xfrm>
            <a:off x="2639038" y="2719699"/>
            <a:ext cx="355612" cy="355612"/>
            <a:chOff x="2639038" y="2894942"/>
            <a:chExt cx="355612" cy="355612"/>
          </a:xfrm>
        </p:grpSpPr>
        <p:sp>
          <p:nvSpPr>
            <p:cNvPr id="13708" name="Google Shape;13708;p89"/>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9"/>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0" name="Google Shape;13710;p89"/>
          <p:cNvGrpSpPr/>
          <p:nvPr/>
        </p:nvGrpSpPr>
        <p:grpSpPr>
          <a:xfrm>
            <a:off x="2194468" y="2763622"/>
            <a:ext cx="355993" cy="267766"/>
            <a:chOff x="2194468" y="2938865"/>
            <a:chExt cx="355993" cy="267766"/>
          </a:xfrm>
        </p:grpSpPr>
        <p:sp>
          <p:nvSpPr>
            <p:cNvPr id="13711" name="Google Shape;13711;p89"/>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9"/>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9"/>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89"/>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9"/>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9"/>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9"/>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9"/>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9"/>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9"/>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89"/>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9"/>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9"/>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9"/>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9"/>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9"/>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9"/>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9"/>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9"/>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9"/>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89"/>
          <p:cNvGrpSpPr/>
          <p:nvPr/>
        </p:nvGrpSpPr>
        <p:grpSpPr>
          <a:xfrm>
            <a:off x="1749897" y="2719699"/>
            <a:ext cx="355993" cy="355612"/>
            <a:chOff x="1749897" y="2894561"/>
            <a:chExt cx="355993" cy="355612"/>
          </a:xfrm>
        </p:grpSpPr>
        <p:sp>
          <p:nvSpPr>
            <p:cNvPr id="13732" name="Google Shape;13732;p89"/>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9"/>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9"/>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9"/>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9"/>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9"/>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89"/>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89"/>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9"/>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9"/>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9"/>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89"/>
          <p:cNvGrpSpPr/>
          <p:nvPr/>
        </p:nvGrpSpPr>
        <p:grpSpPr>
          <a:xfrm>
            <a:off x="1305327" y="2718761"/>
            <a:ext cx="357520" cy="357488"/>
            <a:chOff x="1305327" y="2894211"/>
            <a:chExt cx="357520" cy="357488"/>
          </a:xfrm>
        </p:grpSpPr>
        <p:sp>
          <p:nvSpPr>
            <p:cNvPr id="13744" name="Google Shape;13744;p89"/>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9"/>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9"/>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9"/>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9"/>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9" name="Google Shape;13749;p89"/>
          <p:cNvGrpSpPr/>
          <p:nvPr/>
        </p:nvGrpSpPr>
        <p:grpSpPr>
          <a:xfrm>
            <a:off x="853950" y="2720860"/>
            <a:ext cx="364104" cy="353290"/>
            <a:chOff x="853950" y="2894720"/>
            <a:chExt cx="364104" cy="353290"/>
          </a:xfrm>
        </p:grpSpPr>
        <p:sp>
          <p:nvSpPr>
            <p:cNvPr id="13750" name="Google Shape;13750;p89"/>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9"/>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89"/>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9"/>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9"/>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9"/>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9"/>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7" name="Google Shape;13757;p89"/>
          <p:cNvGrpSpPr/>
          <p:nvPr/>
        </p:nvGrpSpPr>
        <p:grpSpPr>
          <a:xfrm>
            <a:off x="7066548" y="2737144"/>
            <a:ext cx="352209" cy="334938"/>
            <a:chOff x="7066548" y="2912594"/>
            <a:chExt cx="352209" cy="334938"/>
          </a:xfrm>
        </p:grpSpPr>
        <p:sp>
          <p:nvSpPr>
            <p:cNvPr id="13758" name="Google Shape;13758;p89"/>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89"/>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9"/>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9"/>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9"/>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9"/>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4" name="Google Shape;13764;p89"/>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9"/>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6" name="Google Shape;13766;p89"/>
          <p:cNvGrpSpPr/>
          <p:nvPr/>
        </p:nvGrpSpPr>
        <p:grpSpPr>
          <a:xfrm>
            <a:off x="7541397" y="2729352"/>
            <a:ext cx="318495" cy="352209"/>
            <a:chOff x="7541397" y="2904802"/>
            <a:chExt cx="318495" cy="352209"/>
          </a:xfrm>
        </p:grpSpPr>
        <p:sp>
          <p:nvSpPr>
            <p:cNvPr id="13767" name="Google Shape;13767;p89"/>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9"/>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89"/>
          <p:cNvGrpSpPr/>
          <p:nvPr/>
        </p:nvGrpSpPr>
        <p:grpSpPr>
          <a:xfrm>
            <a:off x="8003015" y="2728589"/>
            <a:ext cx="306759" cy="351445"/>
            <a:chOff x="8003015" y="2904039"/>
            <a:chExt cx="306759" cy="351445"/>
          </a:xfrm>
        </p:grpSpPr>
        <p:sp>
          <p:nvSpPr>
            <p:cNvPr id="13770" name="Google Shape;13770;p89"/>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9"/>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89"/>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9"/>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9"/>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9"/>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89"/>
          <p:cNvGrpSpPr/>
          <p:nvPr/>
        </p:nvGrpSpPr>
        <p:grpSpPr>
          <a:xfrm>
            <a:off x="5687770" y="2710046"/>
            <a:ext cx="369638" cy="369606"/>
            <a:chOff x="5687770" y="2885496"/>
            <a:chExt cx="369638" cy="369606"/>
          </a:xfrm>
        </p:grpSpPr>
        <p:sp>
          <p:nvSpPr>
            <p:cNvPr id="13777" name="Google Shape;13777;p89"/>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9"/>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9"/>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9"/>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9"/>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9"/>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9"/>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9"/>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9"/>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9"/>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7" name="Google Shape;13787;p89"/>
          <p:cNvGrpSpPr/>
          <p:nvPr/>
        </p:nvGrpSpPr>
        <p:grpSpPr>
          <a:xfrm>
            <a:off x="4881958" y="2729352"/>
            <a:ext cx="156417" cy="349537"/>
            <a:chOff x="4881958" y="2904802"/>
            <a:chExt cx="156417" cy="349537"/>
          </a:xfrm>
        </p:grpSpPr>
        <p:sp>
          <p:nvSpPr>
            <p:cNvPr id="13788" name="Google Shape;13788;p89"/>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9"/>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9"/>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9"/>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9"/>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9"/>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9"/>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5" name="Google Shape;13795;p89"/>
          <p:cNvGrpSpPr/>
          <p:nvPr/>
        </p:nvGrpSpPr>
        <p:grpSpPr>
          <a:xfrm>
            <a:off x="5230318" y="2711064"/>
            <a:ext cx="371133" cy="367443"/>
            <a:chOff x="5230318" y="2886514"/>
            <a:chExt cx="371133" cy="367443"/>
          </a:xfrm>
        </p:grpSpPr>
        <p:sp>
          <p:nvSpPr>
            <p:cNvPr id="13796" name="Google Shape;13796;p89"/>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9"/>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9"/>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9"/>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9"/>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9"/>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9"/>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89"/>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9"/>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5" name="Google Shape;13805;p89"/>
          <p:cNvGrpSpPr/>
          <p:nvPr/>
        </p:nvGrpSpPr>
        <p:grpSpPr>
          <a:xfrm>
            <a:off x="5748358" y="3259128"/>
            <a:ext cx="352590" cy="182561"/>
            <a:chOff x="5748358" y="3434578"/>
            <a:chExt cx="352590" cy="182561"/>
          </a:xfrm>
        </p:grpSpPr>
        <p:sp>
          <p:nvSpPr>
            <p:cNvPr id="13806" name="Google Shape;13806;p89"/>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9"/>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9"/>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9"/>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9"/>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9"/>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2" name="Google Shape;13812;p89"/>
          <p:cNvGrpSpPr/>
          <p:nvPr/>
        </p:nvGrpSpPr>
        <p:grpSpPr>
          <a:xfrm>
            <a:off x="862283" y="4099321"/>
            <a:ext cx="341204" cy="359301"/>
            <a:chOff x="862283" y="4274771"/>
            <a:chExt cx="341204" cy="359301"/>
          </a:xfrm>
        </p:grpSpPr>
        <p:sp>
          <p:nvSpPr>
            <p:cNvPr id="13813" name="Google Shape;13813;p89"/>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9"/>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9"/>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6" name="Google Shape;13816;p89"/>
          <p:cNvGrpSpPr/>
          <p:nvPr/>
        </p:nvGrpSpPr>
        <p:grpSpPr>
          <a:xfrm>
            <a:off x="1396957" y="4111915"/>
            <a:ext cx="301861" cy="332871"/>
            <a:chOff x="1396957" y="4287365"/>
            <a:chExt cx="301861" cy="332871"/>
          </a:xfrm>
        </p:grpSpPr>
        <p:sp>
          <p:nvSpPr>
            <p:cNvPr id="13817" name="Google Shape;13817;p89"/>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9"/>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9"/>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9"/>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9"/>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9"/>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9"/>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9"/>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89"/>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9"/>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9"/>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9"/>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9"/>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9"/>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89"/>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2" name="Google Shape;13832;p89"/>
          <p:cNvGrpSpPr/>
          <p:nvPr/>
        </p:nvGrpSpPr>
        <p:grpSpPr>
          <a:xfrm>
            <a:off x="1865381" y="4102056"/>
            <a:ext cx="396131" cy="355612"/>
            <a:chOff x="1865381" y="4277506"/>
            <a:chExt cx="396131" cy="355612"/>
          </a:xfrm>
        </p:grpSpPr>
        <p:sp>
          <p:nvSpPr>
            <p:cNvPr id="13833" name="Google Shape;13833;p89"/>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9"/>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9"/>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9"/>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9"/>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9"/>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89"/>
          <p:cNvGrpSpPr/>
          <p:nvPr/>
        </p:nvGrpSpPr>
        <p:grpSpPr>
          <a:xfrm>
            <a:off x="2411823" y="4128549"/>
            <a:ext cx="334398" cy="299953"/>
            <a:chOff x="2411823" y="4303999"/>
            <a:chExt cx="334398" cy="299953"/>
          </a:xfrm>
        </p:grpSpPr>
        <p:sp>
          <p:nvSpPr>
            <p:cNvPr id="13840" name="Google Shape;13840;p89"/>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9"/>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9"/>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9"/>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9"/>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9"/>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9"/>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7" name="Google Shape;13847;p89"/>
          <p:cNvGrpSpPr/>
          <p:nvPr/>
        </p:nvGrpSpPr>
        <p:grpSpPr>
          <a:xfrm>
            <a:off x="2903337" y="4103582"/>
            <a:ext cx="382519" cy="350682"/>
            <a:chOff x="2903337" y="4279032"/>
            <a:chExt cx="382519" cy="350682"/>
          </a:xfrm>
        </p:grpSpPr>
        <p:sp>
          <p:nvSpPr>
            <p:cNvPr id="13848" name="Google Shape;13848;p89"/>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89"/>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9"/>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9"/>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9"/>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89"/>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9"/>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9"/>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9"/>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9"/>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9"/>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9"/>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89"/>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89"/>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9"/>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3" name="Google Shape;13863;p89"/>
          <p:cNvGrpSpPr/>
          <p:nvPr/>
        </p:nvGrpSpPr>
        <p:grpSpPr>
          <a:xfrm>
            <a:off x="3933342" y="4140317"/>
            <a:ext cx="383632" cy="276449"/>
            <a:chOff x="3933342" y="4315767"/>
            <a:chExt cx="383632" cy="276449"/>
          </a:xfrm>
        </p:grpSpPr>
        <p:sp>
          <p:nvSpPr>
            <p:cNvPr id="13864" name="Google Shape;13864;p89"/>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9"/>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9"/>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9"/>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9"/>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89"/>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0" name="Google Shape;13870;p89"/>
          <p:cNvGrpSpPr/>
          <p:nvPr/>
        </p:nvGrpSpPr>
        <p:grpSpPr>
          <a:xfrm>
            <a:off x="3441065" y="4127055"/>
            <a:ext cx="337069" cy="302593"/>
            <a:chOff x="3441065" y="4302505"/>
            <a:chExt cx="337069" cy="302593"/>
          </a:xfrm>
        </p:grpSpPr>
        <p:sp>
          <p:nvSpPr>
            <p:cNvPr id="13871" name="Google Shape;13871;p89"/>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9"/>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9"/>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89"/>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9"/>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9"/>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9"/>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9"/>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9"/>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9"/>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9"/>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9"/>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9"/>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4" name="Google Shape;13884;p89"/>
          <p:cNvGrpSpPr/>
          <p:nvPr/>
        </p:nvGrpSpPr>
        <p:grpSpPr>
          <a:xfrm>
            <a:off x="3532345" y="3187185"/>
            <a:ext cx="339328" cy="336274"/>
            <a:chOff x="3532345" y="3362635"/>
            <a:chExt cx="339328" cy="336274"/>
          </a:xfrm>
        </p:grpSpPr>
        <p:sp>
          <p:nvSpPr>
            <p:cNvPr id="13885" name="Google Shape;13885;p8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9"/>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89"/>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8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9"/>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0" name="Google Shape;13890;p89"/>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1" name="Google Shape;13891;p89"/>
          <p:cNvGrpSpPr/>
          <p:nvPr/>
        </p:nvGrpSpPr>
        <p:grpSpPr>
          <a:xfrm>
            <a:off x="1883955" y="3633250"/>
            <a:ext cx="162873" cy="351445"/>
            <a:chOff x="1883955" y="3808700"/>
            <a:chExt cx="162873" cy="351445"/>
          </a:xfrm>
        </p:grpSpPr>
        <p:sp>
          <p:nvSpPr>
            <p:cNvPr id="13892" name="Google Shape;13892;p89"/>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9"/>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89"/>
          <p:cNvGrpSpPr/>
          <p:nvPr/>
        </p:nvGrpSpPr>
        <p:grpSpPr>
          <a:xfrm>
            <a:off x="939156" y="3633759"/>
            <a:ext cx="192007" cy="351318"/>
            <a:chOff x="939156" y="3809209"/>
            <a:chExt cx="192007" cy="351318"/>
          </a:xfrm>
        </p:grpSpPr>
        <p:sp>
          <p:nvSpPr>
            <p:cNvPr id="13895" name="Google Shape;13895;p89"/>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9"/>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7" name="Google Shape;13897;p89"/>
          <p:cNvGrpSpPr/>
          <p:nvPr/>
        </p:nvGrpSpPr>
        <p:grpSpPr>
          <a:xfrm>
            <a:off x="2306167" y="3634395"/>
            <a:ext cx="193915" cy="349155"/>
            <a:chOff x="2306167" y="3809845"/>
            <a:chExt cx="193915" cy="349155"/>
          </a:xfrm>
        </p:grpSpPr>
        <p:sp>
          <p:nvSpPr>
            <p:cNvPr id="13898" name="Google Shape;13898;p89"/>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9"/>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89"/>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9"/>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9"/>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89"/>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9"/>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5" name="Google Shape;13905;p89"/>
          <p:cNvGrpSpPr/>
          <p:nvPr/>
        </p:nvGrpSpPr>
        <p:grpSpPr>
          <a:xfrm>
            <a:off x="1323901" y="3631723"/>
            <a:ext cx="356343" cy="356757"/>
            <a:chOff x="1323901" y="3807173"/>
            <a:chExt cx="356343" cy="356757"/>
          </a:xfrm>
        </p:grpSpPr>
        <p:sp>
          <p:nvSpPr>
            <p:cNvPr id="13906" name="Google Shape;13906;p89"/>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9"/>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9"/>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9"/>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9"/>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89"/>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9"/>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9"/>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9"/>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9"/>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9"/>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9"/>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9"/>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89"/>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9"/>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9"/>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9"/>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89"/>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9"/>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9"/>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9"/>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9"/>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9"/>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9"/>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0" name="Google Shape;13930;p89"/>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1" name="Google Shape;13931;p89"/>
          <p:cNvGrpSpPr/>
          <p:nvPr/>
        </p:nvGrpSpPr>
        <p:grpSpPr>
          <a:xfrm>
            <a:off x="859262" y="3178470"/>
            <a:ext cx="306759" cy="351445"/>
            <a:chOff x="859262" y="3353920"/>
            <a:chExt cx="306759" cy="351445"/>
          </a:xfrm>
        </p:grpSpPr>
        <p:sp>
          <p:nvSpPr>
            <p:cNvPr id="13932" name="Google Shape;13932;p89"/>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9"/>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9"/>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9"/>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89"/>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7" name="Google Shape;13937;p89"/>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8" name="Google Shape;13938;p89"/>
          <p:cNvGrpSpPr/>
          <p:nvPr/>
        </p:nvGrpSpPr>
        <p:grpSpPr>
          <a:xfrm>
            <a:off x="3967437" y="3661652"/>
            <a:ext cx="364708" cy="295405"/>
            <a:chOff x="3967437" y="3837102"/>
            <a:chExt cx="364708" cy="295405"/>
          </a:xfrm>
        </p:grpSpPr>
        <p:sp>
          <p:nvSpPr>
            <p:cNvPr id="13939" name="Google Shape;13939;p89"/>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9"/>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9"/>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9"/>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89"/>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4" name="Google Shape;13944;p89"/>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9"/>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89"/>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7" name="Google Shape;13947;p89"/>
          <p:cNvGrpSpPr/>
          <p:nvPr/>
        </p:nvGrpSpPr>
        <p:grpSpPr>
          <a:xfrm>
            <a:off x="5811827" y="3631001"/>
            <a:ext cx="283743" cy="308444"/>
            <a:chOff x="5964227" y="3858701"/>
            <a:chExt cx="283743" cy="308444"/>
          </a:xfrm>
        </p:grpSpPr>
        <p:sp>
          <p:nvSpPr>
            <p:cNvPr id="13948" name="Google Shape;13948;p89"/>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89"/>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9"/>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9"/>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2" name="Google Shape;13952;p89"/>
          <p:cNvGrpSpPr/>
          <p:nvPr/>
        </p:nvGrpSpPr>
        <p:grpSpPr>
          <a:xfrm>
            <a:off x="6243508" y="3697623"/>
            <a:ext cx="320372" cy="213602"/>
            <a:chOff x="6395908" y="3873073"/>
            <a:chExt cx="320372" cy="213602"/>
          </a:xfrm>
        </p:grpSpPr>
        <p:sp>
          <p:nvSpPr>
            <p:cNvPr id="13953" name="Google Shape;13953;p89"/>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9"/>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9"/>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9"/>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9"/>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89"/>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89"/>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9"/>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9"/>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9"/>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3" name="Google Shape;13963;p89"/>
          <p:cNvGrpSpPr/>
          <p:nvPr/>
        </p:nvGrpSpPr>
        <p:grpSpPr>
          <a:xfrm>
            <a:off x="7262890" y="3627366"/>
            <a:ext cx="357138" cy="352018"/>
            <a:chOff x="7415290" y="3802816"/>
            <a:chExt cx="357138" cy="352018"/>
          </a:xfrm>
        </p:grpSpPr>
        <p:sp>
          <p:nvSpPr>
            <p:cNvPr id="13964" name="Google Shape;13964;p89"/>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89"/>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9"/>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89"/>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9"/>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9"/>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89"/>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89"/>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2" name="Google Shape;13972;p89"/>
          <p:cNvGrpSpPr/>
          <p:nvPr/>
        </p:nvGrpSpPr>
        <p:grpSpPr>
          <a:xfrm>
            <a:off x="6737312" y="3657963"/>
            <a:ext cx="355230" cy="293401"/>
            <a:chOff x="6889712" y="3833413"/>
            <a:chExt cx="355230" cy="293401"/>
          </a:xfrm>
        </p:grpSpPr>
        <p:sp>
          <p:nvSpPr>
            <p:cNvPr id="13973" name="Google Shape;13973;p89"/>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9"/>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9"/>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89"/>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89"/>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8" name="Google Shape;13978;p89"/>
          <p:cNvGrpSpPr/>
          <p:nvPr/>
        </p:nvGrpSpPr>
        <p:grpSpPr>
          <a:xfrm>
            <a:off x="7707152" y="3660420"/>
            <a:ext cx="282318" cy="337168"/>
            <a:chOff x="1635875" y="237775"/>
            <a:chExt cx="4370250" cy="5219325"/>
          </a:xfrm>
        </p:grpSpPr>
        <p:sp>
          <p:nvSpPr>
            <p:cNvPr id="13979" name="Google Shape;13979;p89"/>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9"/>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89"/>
          <p:cNvGrpSpPr/>
          <p:nvPr/>
        </p:nvGrpSpPr>
        <p:grpSpPr>
          <a:xfrm>
            <a:off x="3103963" y="3185690"/>
            <a:ext cx="297886" cy="337578"/>
            <a:chOff x="3103963" y="3361140"/>
            <a:chExt cx="297886" cy="337578"/>
          </a:xfrm>
        </p:grpSpPr>
        <p:sp>
          <p:nvSpPr>
            <p:cNvPr id="13982" name="Google Shape;13982;p89"/>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89"/>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9"/>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8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9"/>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8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8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9"/>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9"/>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8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9"/>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9"/>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9"/>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9"/>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8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9"/>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89"/>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6" name="Google Shape;14006;p89"/>
          <p:cNvGrpSpPr/>
          <p:nvPr/>
        </p:nvGrpSpPr>
        <p:grpSpPr>
          <a:xfrm>
            <a:off x="2667821" y="3185658"/>
            <a:ext cx="273046" cy="337801"/>
            <a:chOff x="2667821" y="3361108"/>
            <a:chExt cx="273046" cy="337801"/>
          </a:xfrm>
        </p:grpSpPr>
        <p:sp>
          <p:nvSpPr>
            <p:cNvPr id="14007" name="Google Shape;14007;p89"/>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9"/>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9"/>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9"/>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9"/>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9"/>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89"/>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9"/>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9"/>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9"/>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9"/>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9"/>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9"/>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9"/>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9"/>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89"/>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9"/>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9"/>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9"/>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6" name="Google Shape;14026;p89"/>
          <p:cNvGrpSpPr/>
          <p:nvPr/>
        </p:nvGrpSpPr>
        <p:grpSpPr>
          <a:xfrm>
            <a:off x="2212469" y="3184863"/>
            <a:ext cx="282715" cy="338660"/>
            <a:chOff x="2212469" y="3360313"/>
            <a:chExt cx="282715" cy="338660"/>
          </a:xfrm>
        </p:grpSpPr>
        <p:sp>
          <p:nvSpPr>
            <p:cNvPr id="14027" name="Google Shape;14027;p89"/>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89"/>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9"/>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0" name="Google Shape;14030;p89"/>
          <p:cNvGrpSpPr/>
          <p:nvPr/>
        </p:nvGrpSpPr>
        <p:grpSpPr>
          <a:xfrm>
            <a:off x="1768821" y="3185658"/>
            <a:ext cx="278739" cy="339073"/>
            <a:chOff x="1768821" y="3361108"/>
            <a:chExt cx="278739" cy="339073"/>
          </a:xfrm>
        </p:grpSpPr>
        <p:sp>
          <p:nvSpPr>
            <p:cNvPr id="14031" name="Google Shape;14031;p89"/>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9"/>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9"/>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9"/>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89"/>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89"/>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9"/>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89"/>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89"/>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9"/>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9"/>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2" name="Google Shape;14042;p89"/>
          <p:cNvGrpSpPr/>
          <p:nvPr/>
        </p:nvGrpSpPr>
        <p:grpSpPr>
          <a:xfrm>
            <a:off x="5337883" y="3161423"/>
            <a:ext cx="307141" cy="376826"/>
            <a:chOff x="5337883" y="3336873"/>
            <a:chExt cx="307141" cy="376826"/>
          </a:xfrm>
        </p:grpSpPr>
        <p:sp>
          <p:nvSpPr>
            <p:cNvPr id="14043" name="Google Shape;14043;p89"/>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89"/>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5" name="Google Shape;14045;p89"/>
          <p:cNvGrpSpPr/>
          <p:nvPr/>
        </p:nvGrpSpPr>
        <p:grpSpPr>
          <a:xfrm>
            <a:off x="4883835" y="3161805"/>
            <a:ext cx="323425" cy="377557"/>
            <a:chOff x="4883835" y="3337255"/>
            <a:chExt cx="323425" cy="377557"/>
          </a:xfrm>
        </p:grpSpPr>
        <p:sp>
          <p:nvSpPr>
            <p:cNvPr id="14046" name="Google Shape;14046;p89"/>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9"/>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9"/>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89"/>
          <p:cNvGrpSpPr/>
          <p:nvPr/>
        </p:nvGrpSpPr>
        <p:grpSpPr>
          <a:xfrm>
            <a:off x="6193310" y="3231839"/>
            <a:ext cx="352590" cy="237488"/>
            <a:chOff x="6193310" y="3407289"/>
            <a:chExt cx="352590" cy="237488"/>
          </a:xfrm>
        </p:grpSpPr>
        <p:sp>
          <p:nvSpPr>
            <p:cNvPr id="14050" name="Google Shape;14050;p89"/>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89"/>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9"/>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9"/>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89"/>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5" name="Google Shape;14055;p89"/>
          <p:cNvGrpSpPr/>
          <p:nvPr/>
        </p:nvGrpSpPr>
        <p:grpSpPr>
          <a:xfrm>
            <a:off x="6637117" y="3222393"/>
            <a:ext cx="353735" cy="254504"/>
            <a:chOff x="6637117" y="3397843"/>
            <a:chExt cx="353735" cy="254504"/>
          </a:xfrm>
        </p:grpSpPr>
        <p:sp>
          <p:nvSpPr>
            <p:cNvPr id="14056" name="Google Shape;14056;p89"/>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9"/>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9"/>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9"/>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9"/>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9"/>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2" name="Google Shape;14062;p89"/>
          <p:cNvGrpSpPr/>
          <p:nvPr/>
        </p:nvGrpSpPr>
        <p:grpSpPr>
          <a:xfrm>
            <a:off x="7075994" y="3174081"/>
            <a:ext cx="360637" cy="352336"/>
            <a:chOff x="7075994" y="3349531"/>
            <a:chExt cx="360637" cy="352336"/>
          </a:xfrm>
        </p:grpSpPr>
        <p:sp>
          <p:nvSpPr>
            <p:cNvPr id="14063" name="Google Shape;14063;p89"/>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9"/>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9"/>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89"/>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9"/>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9"/>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9"/>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0" name="Google Shape;14070;p89"/>
          <p:cNvGrpSpPr/>
          <p:nvPr/>
        </p:nvGrpSpPr>
        <p:grpSpPr>
          <a:xfrm>
            <a:off x="7651983" y="3173731"/>
            <a:ext cx="107183" cy="352399"/>
            <a:chOff x="7651983" y="3349181"/>
            <a:chExt cx="107183" cy="352399"/>
          </a:xfrm>
        </p:grpSpPr>
        <p:sp>
          <p:nvSpPr>
            <p:cNvPr id="14071" name="Google Shape;14071;p89"/>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89"/>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3" name="Google Shape;14073;p89"/>
          <p:cNvGrpSpPr/>
          <p:nvPr/>
        </p:nvGrpSpPr>
        <p:grpSpPr>
          <a:xfrm>
            <a:off x="7973468" y="3206872"/>
            <a:ext cx="352590" cy="287072"/>
            <a:chOff x="7973468" y="3382322"/>
            <a:chExt cx="352590" cy="287072"/>
          </a:xfrm>
        </p:grpSpPr>
        <p:sp>
          <p:nvSpPr>
            <p:cNvPr id="14074" name="Google Shape;14074;p89"/>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9"/>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9"/>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89"/>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9"/>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9"/>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89"/>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9"/>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89"/>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9"/>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9"/>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9"/>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6" name="Google Shape;14086;p8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087" name="Google Shape;14087;p8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091" name="Shape 14091"/>
        <p:cNvGrpSpPr/>
        <p:nvPr/>
      </p:nvGrpSpPr>
      <p:grpSpPr>
        <a:xfrm>
          <a:off x="0" y="0"/>
          <a:ext cx="0" cy="0"/>
          <a:chOff x="0" y="0"/>
          <a:chExt cx="0" cy="0"/>
        </a:xfrm>
      </p:grpSpPr>
      <p:grpSp>
        <p:nvGrpSpPr>
          <p:cNvPr id="14092" name="Google Shape;14092;p90"/>
          <p:cNvGrpSpPr/>
          <p:nvPr/>
        </p:nvGrpSpPr>
        <p:grpSpPr>
          <a:xfrm>
            <a:off x="821808" y="1576858"/>
            <a:ext cx="347872" cy="347488"/>
            <a:chOff x="849677" y="1500658"/>
            <a:chExt cx="347872" cy="347488"/>
          </a:xfrm>
        </p:grpSpPr>
        <p:sp>
          <p:nvSpPr>
            <p:cNvPr id="14093" name="Google Shape;14093;p90"/>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0"/>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0"/>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0"/>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0"/>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0"/>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9" name="Google Shape;14099;p90"/>
          <p:cNvGrpSpPr/>
          <p:nvPr/>
        </p:nvGrpSpPr>
        <p:grpSpPr>
          <a:xfrm>
            <a:off x="1387984" y="1576858"/>
            <a:ext cx="315872" cy="347488"/>
            <a:chOff x="1415853" y="1500658"/>
            <a:chExt cx="315872" cy="347488"/>
          </a:xfrm>
        </p:grpSpPr>
        <p:sp>
          <p:nvSpPr>
            <p:cNvPr id="14100" name="Google Shape;14100;p90"/>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0"/>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0"/>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90"/>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90"/>
          <p:cNvGrpSpPr/>
          <p:nvPr/>
        </p:nvGrpSpPr>
        <p:grpSpPr>
          <a:xfrm>
            <a:off x="4669520" y="1576858"/>
            <a:ext cx="347520" cy="347104"/>
            <a:chOff x="4697389" y="1500658"/>
            <a:chExt cx="347520" cy="347104"/>
          </a:xfrm>
        </p:grpSpPr>
        <p:sp>
          <p:nvSpPr>
            <p:cNvPr id="14105" name="Google Shape;14105;p90"/>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0"/>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0"/>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8" name="Google Shape;14108;p90"/>
          <p:cNvGrpSpPr/>
          <p:nvPr/>
        </p:nvGrpSpPr>
        <p:grpSpPr>
          <a:xfrm>
            <a:off x="3575664" y="2041146"/>
            <a:ext cx="347520" cy="353760"/>
            <a:chOff x="3603533" y="1964946"/>
            <a:chExt cx="347520" cy="353760"/>
          </a:xfrm>
        </p:grpSpPr>
        <p:sp>
          <p:nvSpPr>
            <p:cNvPr id="14109" name="Google Shape;14109;p90"/>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0"/>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0"/>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2" name="Google Shape;14112;p90"/>
          <p:cNvGrpSpPr/>
          <p:nvPr/>
        </p:nvGrpSpPr>
        <p:grpSpPr>
          <a:xfrm>
            <a:off x="1922896" y="2040538"/>
            <a:ext cx="357792" cy="352448"/>
            <a:chOff x="1950765" y="1964338"/>
            <a:chExt cx="357792" cy="352448"/>
          </a:xfrm>
        </p:grpSpPr>
        <p:sp>
          <p:nvSpPr>
            <p:cNvPr id="14113" name="Google Shape;14113;p90"/>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0"/>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0"/>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0"/>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7" name="Google Shape;14117;p90"/>
          <p:cNvGrpSpPr/>
          <p:nvPr/>
        </p:nvGrpSpPr>
        <p:grpSpPr>
          <a:xfrm>
            <a:off x="7407760" y="2040890"/>
            <a:ext cx="367712" cy="353248"/>
            <a:chOff x="7435629" y="1964690"/>
            <a:chExt cx="367712" cy="353248"/>
          </a:xfrm>
        </p:grpSpPr>
        <p:sp>
          <p:nvSpPr>
            <p:cNvPr id="14118" name="Google Shape;14118;p90"/>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0"/>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90"/>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0"/>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2" name="Google Shape;14122;p90"/>
          <p:cNvGrpSpPr/>
          <p:nvPr/>
        </p:nvGrpSpPr>
        <p:grpSpPr>
          <a:xfrm>
            <a:off x="2484880" y="2041242"/>
            <a:ext cx="333024" cy="352896"/>
            <a:chOff x="2512749" y="1965042"/>
            <a:chExt cx="333024" cy="352896"/>
          </a:xfrm>
        </p:grpSpPr>
        <p:sp>
          <p:nvSpPr>
            <p:cNvPr id="14123" name="Google Shape;14123;p90"/>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0"/>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0"/>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0"/>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0"/>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90"/>
          <p:cNvGrpSpPr/>
          <p:nvPr/>
        </p:nvGrpSpPr>
        <p:grpSpPr>
          <a:xfrm>
            <a:off x="1370448" y="2057978"/>
            <a:ext cx="365792" cy="335392"/>
            <a:chOff x="1398317" y="1981778"/>
            <a:chExt cx="365792" cy="335392"/>
          </a:xfrm>
        </p:grpSpPr>
        <p:sp>
          <p:nvSpPr>
            <p:cNvPr id="14129" name="Google Shape;14129;p90"/>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0"/>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90"/>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0"/>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0"/>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0"/>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5" name="Google Shape;14135;p90"/>
          <p:cNvGrpSpPr/>
          <p:nvPr/>
        </p:nvGrpSpPr>
        <p:grpSpPr>
          <a:xfrm>
            <a:off x="3024368" y="2079770"/>
            <a:ext cx="353600" cy="314752"/>
            <a:chOff x="3052237" y="2003570"/>
            <a:chExt cx="353600" cy="314752"/>
          </a:xfrm>
        </p:grpSpPr>
        <p:sp>
          <p:nvSpPr>
            <p:cNvPr id="14136" name="Google Shape;14136;p90"/>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0"/>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0"/>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9" name="Google Shape;14139;p90"/>
          <p:cNvGrpSpPr/>
          <p:nvPr/>
        </p:nvGrpSpPr>
        <p:grpSpPr>
          <a:xfrm>
            <a:off x="1376144" y="3034266"/>
            <a:ext cx="368096" cy="223968"/>
            <a:chOff x="1404013" y="2958066"/>
            <a:chExt cx="368096" cy="223968"/>
          </a:xfrm>
        </p:grpSpPr>
        <p:sp>
          <p:nvSpPr>
            <p:cNvPr id="14140" name="Google Shape;14140;p90"/>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0"/>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2" name="Google Shape;14142;p90"/>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0"/>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4" name="Google Shape;14144;p90"/>
          <p:cNvGrpSpPr/>
          <p:nvPr/>
        </p:nvGrpSpPr>
        <p:grpSpPr>
          <a:xfrm>
            <a:off x="1923280" y="2961402"/>
            <a:ext cx="370368" cy="367328"/>
            <a:chOff x="1951149" y="2885202"/>
            <a:chExt cx="370368" cy="367328"/>
          </a:xfrm>
        </p:grpSpPr>
        <p:sp>
          <p:nvSpPr>
            <p:cNvPr id="14145" name="Google Shape;14145;p90"/>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0"/>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0"/>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8" name="Google Shape;14148;p90"/>
          <p:cNvGrpSpPr/>
          <p:nvPr/>
        </p:nvGrpSpPr>
        <p:grpSpPr>
          <a:xfrm>
            <a:off x="2473808" y="2982362"/>
            <a:ext cx="367328" cy="327296"/>
            <a:chOff x="2501677" y="2906162"/>
            <a:chExt cx="367328" cy="327296"/>
          </a:xfrm>
        </p:grpSpPr>
        <p:sp>
          <p:nvSpPr>
            <p:cNvPr id="14149" name="Google Shape;14149;p90"/>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90"/>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0"/>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2" name="Google Shape;14152;p90"/>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53" name="Google Shape;14153;p90"/>
          <p:cNvGrpSpPr/>
          <p:nvPr/>
        </p:nvGrpSpPr>
        <p:grpSpPr>
          <a:xfrm>
            <a:off x="3022448" y="2969914"/>
            <a:ext cx="367712" cy="354240"/>
            <a:chOff x="3050317" y="2893714"/>
            <a:chExt cx="367712" cy="354240"/>
          </a:xfrm>
        </p:grpSpPr>
        <p:sp>
          <p:nvSpPr>
            <p:cNvPr id="14154" name="Google Shape;14154;p90"/>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0"/>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6" name="Google Shape;14156;p90"/>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0"/>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58" name="Google Shape;14158;p90"/>
          <p:cNvGrpSpPr/>
          <p:nvPr/>
        </p:nvGrpSpPr>
        <p:grpSpPr>
          <a:xfrm>
            <a:off x="7503408" y="2962554"/>
            <a:ext cx="185184" cy="367296"/>
            <a:chOff x="7531277" y="2886354"/>
            <a:chExt cx="185184" cy="367296"/>
          </a:xfrm>
        </p:grpSpPr>
        <p:sp>
          <p:nvSpPr>
            <p:cNvPr id="14159" name="Google Shape;14159;p90"/>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0"/>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0"/>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2" name="Google Shape;14162;p90"/>
          <p:cNvGrpSpPr/>
          <p:nvPr/>
        </p:nvGrpSpPr>
        <p:grpSpPr>
          <a:xfrm>
            <a:off x="6898768" y="2962938"/>
            <a:ext cx="297184" cy="367296"/>
            <a:chOff x="6926637" y="2886738"/>
            <a:chExt cx="297184" cy="367296"/>
          </a:xfrm>
        </p:grpSpPr>
        <p:sp>
          <p:nvSpPr>
            <p:cNvPr id="14163" name="Google Shape;14163;p90"/>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0"/>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0"/>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6" name="Google Shape;14166;p90"/>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0"/>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8" name="Google Shape;14168;p90"/>
          <p:cNvGrpSpPr/>
          <p:nvPr/>
        </p:nvGrpSpPr>
        <p:grpSpPr>
          <a:xfrm>
            <a:off x="6312784" y="2962554"/>
            <a:ext cx="370368" cy="368064"/>
            <a:chOff x="6340653" y="2886354"/>
            <a:chExt cx="370368" cy="368064"/>
          </a:xfrm>
        </p:grpSpPr>
        <p:sp>
          <p:nvSpPr>
            <p:cNvPr id="14169" name="Google Shape;14169;p90"/>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0"/>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0"/>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0"/>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0"/>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0"/>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5" name="Google Shape;14175;p90"/>
          <p:cNvGrpSpPr/>
          <p:nvPr/>
        </p:nvGrpSpPr>
        <p:grpSpPr>
          <a:xfrm>
            <a:off x="5218928" y="2057626"/>
            <a:ext cx="354752" cy="336512"/>
            <a:chOff x="5246797" y="1981426"/>
            <a:chExt cx="354752" cy="336512"/>
          </a:xfrm>
        </p:grpSpPr>
        <p:sp>
          <p:nvSpPr>
            <p:cNvPr id="14176" name="Google Shape;14176;p90"/>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0"/>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90"/>
          <p:cNvGrpSpPr/>
          <p:nvPr/>
        </p:nvGrpSpPr>
        <p:grpSpPr>
          <a:xfrm>
            <a:off x="4120880" y="2178266"/>
            <a:ext cx="355136" cy="216256"/>
            <a:chOff x="4148749" y="2102066"/>
            <a:chExt cx="355136" cy="216256"/>
          </a:xfrm>
        </p:grpSpPr>
        <p:sp>
          <p:nvSpPr>
            <p:cNvPr id="14179" name="Google Shape;14179;p90"/>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0"/>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1" name="Google Shape;14181;p90"/>
          <p:cNvGrpSpPr/>
          <p:nvPr/>
        </p:nvGrpSpPr>
        <p:grpSpPr>
          <a:xfrm>
            <a:off x="5766800" y="2077626"/>
            <a:ext cx="354752" cy="315360"/>
            <a:chOff x="5794669" y="2001426"/>
            <a:chExt cx="354752" cy="315360"/>
          </a:xfrm>
        </p:grpSpPr>
        <p:sp>
          <p:nvSpPr>
            <p:cNvPr id="14182" name="Google Shape;14182;p90"/>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0"/>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4" name="Google Shape;14184;p90"/>
          <p:cNvGrpSpPr/>
          <p:nvPr/>
        </p:nvGrpSpPr>
        <p:grpSpPr>
          <a:xfrm>
            <a:off x="6317360" y="2106042"/>
            <a:ext cx="352832" cy="289216"/>
            <a:chOff x="6345229" y="2029842"/>
            <a:chExt cx="352832" cy="289216"/>
          </a:xfrm>
        </p:grpSpPr>
        <p:sp>
          <p:nvSpPr>
            <p:cNvPr id="14185" name="Google Shape;14185;p90"/>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0"/>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7" name="Google Shape;14187;p90"/>
          <p:cNvGrpSpPr/>
          <p:nvPr/>
        </p:nvGrpSpPr>
        <p:grpSpPr>
          <a:xfrm>
            <a:off x="4669520" y="2112538"/>
            <a:ext cx="354752" cy="281984"/>
            <a:chOff x="4697389" y="2036338"/>
            <a:chExt cx="354752" cy="281984"/>
          </a:xfrm>
        </p:grpSpPr>
        <p:sp>
          <p:nvSpPr>
            <p:cNvPr id="14188" name="Google Shape;14188;p90"/>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0"/>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0" name="Google Shape;14190;p90"/>
          <p:cNvGrpSpPr/>
          <p:nvPr/>
        </p:nvGrpSpPr>
        <p:grpSpPr>
          <a:xfrm>
            <a:off x="1376144" y="2500954"/>
            <a:ext cx="353600" cy="354944"/>
            <a:chOff x="1404013" y="2424754"/>
            <a:chExt cx="353600" cy="354944"/>
          </a:xfrm>
        </p:grpSpPr>
        <p:sp>
          <p:nvSpPr>
            <p:cNvPr id="14191" name="Google Shape;14191;p90"/>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0"/>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0"/>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0"/>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0"/>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6" name="Google Shape;14196;p90"/>
          <p:cNvGrpSpPr/>
          <p:nvPr/>
        </p:nvGrpSpPr>
        <p:grpSpPr>
          <a:xfrm>
            <a:off x="826384" y="2504474"/>
            <a:ext cx="355104" cy="351040"/>
            <a:chOff x="854253" y="2428274"/>
            <a:chExt cx="355104" cy="351040"/>
          </a:xfrm>
        </p:grpSpPr>
        <p:sp>
          <p:nvSpPr>
            <p:cNvPr id="14197" name="Google Shape;14197;p90"/>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0"/>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9" name="Google Shape;14199;p90"/>
          <p:cNvGrpSpPr/>
          <p:nvPr/>
        </p:nvGrpSpPr>
        <p:grpSpPr>
          <a:xfrm>
            <a:off x="6869040" y="2517146"/>
            <a:ext cx="354752" cy="275904"/>
            <a:chOff x="6896909" y="2440946"/>
            <a:chExt cx="354752" cy="275904"/>
          </a:xfrm>
        </p:grpSpPr>
        <p:sp>
          <p:nvSpPr>
            <p:cNvPr id="14200" name="Google Shape;14200;p90"/>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90"/>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2" name="Google Shape;14202;p90"/>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3" name="Google Shape;14203;p90"/>
          <p:cNvGrpSpPr/>
          <p:nvPr/>
        </p:nvGrpSpPr>
        <p:grpSpPr>
          <a:xfrm>
            <a:off x="5237200" y="2500954"/>
            <a:ext cx="321984" cy="354560"/>
            <a:chOff x="5265069" y="2424754"/>
            <a:chExt cx="321984" cy="354560"/>
          </a:xfrm>
        </p:grpSpPr>
        <p:sp>
          <p:nvSpPr>
            <p:cNvPr id="14204" name="Google Shape;14204;p90"/>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0"/>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6" name="Google Shape;14206;p90"/>
          <p:cNvGrpSpPr/>
          <p:nvPr/>
        </p:nvGrpSpPr>
        <p:grpSpPr>
          <a:xfrm>
            <a:off x="4122800" y="2542970"/>
            <a:ext cx="355104" cy="259584"/>
            <a:chOff x="4150669" y="2466770"/>
            <a:chExt cx="355104" cy="259584"/>
          </a:xfrm>
        </p:grpSpPr>
        <p:sp>
          <p:nvSpPr>
            <p:cNvPr id="14207" name="Google Shape;14207;p90"/>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0"/>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0"/>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0"/>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90"/>
          <p:cNvGrpSpPr/>
          <p:nvPr/>
        </p:nvGrpSpPr>
        <p:grpSpPr>
          <a:xfrm>
            <a:off x="4671824" y="2501146"/>
            <a:ext cx="354336" cy="353984"/>
            <a:chOff x="4699693" y="2424946"/>
            <a:chExt cx="354336" cy="353984"/>
          </a:xfrm>
        </p:grpSpPr>
        <p:sp>
          <p:nvSpPr>
            <p:cNvPr id="14212" name="Google Shape;14212;p90"/>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0"/>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4" name="Google Shape;14214;p90"/>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0"/>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6" name="Google Shape;14216;p90"/>
          <p:cNvGrpSpPr/>
          <p:nvPr/>
        </p:nvGrpSpPr>
        <p:grpSpPr>
          <a:xfrm>
            <a:off x="1925168" y="2628442"/>
            <a:ext cx="355136" cy="227072"/>
            <a:chOff x="1953037" y="2552242"/>
            <a:chExt cx="355136" cy="227072"/>
          </a:xfrm>
        </p:grpSpPr>
        <p:sp>
          <p:nvSpPr>
            <p:cNvPr id="14217" name="Google Shape;14217;p90"/>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0"/>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9" name="Google Shape;14219;p90"/>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0" name="Google Shape;14220;p90"/>
          <p:cNvGrpSpPr/>
          <p:nvPr/>
        </p:nvGrpSpPr>
        <p:grpSpPr>
          <a:xfrm>
            <a:off x="2473072" y="2603418"/>
            <a:ext cx="355104" cy="250944"/>
            <a:chOff x="2500941" y="2527218"/>
            <a:chExt cx="355104" cy="250944"/>
          </a:xfrm>
        </p:grpSpPr>
        <p:sp>
          <p:nvSpPr>
            <p:cNvPr id="14221" name="Google Shape;14221;p90"/>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0"/>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0"/>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0"/>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0"/>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6" name="Google Shape;14226;p90"/>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7" name="Google Shape;14227;p90"/>
          <p:cNvGrpSpPr/>
          <p:nvPr/>
        </p:nvGrpSpPr>
        <p:grpSpPr>
          <a:xfrm>
            <a:off x="7965936" y="2503322"/>
            <a:ext cx="356256" cy="351808"/>
            <a:chOff x="7993805" y="2427122"/>
            <a:chExt cx="356256" cy="351808"/>
          </a:xfrm>
        </p:grpSpPr>
        <p:sp>
          <p:nvSpPr>
            <p:cNvPr id="14228" name="Google Shape;14228;p90"/>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0"/>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0"/>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1" name="Google Shape;14231;p90"/>
          <p:cNvGrpSpPr/>
          <p:nvPr/>
        </p:nvGrpSpPr>
        <p:grpSpPr>
          <a:xfrm>
            <a:off x="850768" y="2041210"/>
            <a:ext cx="308640" cy="353312"/>
            <a:chOff x="878637" y="1965010"/>
            <a:chExt cx="308640" cy="353312"/>
          </a:xfrm>
        </p:grpSpPr>
        <p:sp>
          <p:nvSpPr>
            <p:cNvPr id="14232" name="Google Shape;14232;p90"/>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0"/>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0"/>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5" name="Google Shape;14235;p90"/>
          <p:cNvGrpSpPr/>
          <p:nvPr/>
        </p:nvGrpSpPr>
        <p:grpSpPr>
          <a:xfrm>
            <a:off x="6868272" y="2040922"/>
            <a:ext cx="348256" cy="352448"/>
            <a:chOff x="6896141" y="1964722"/>
            <a:chExt cx="348256" cy="352448"/>
          </a:xfrm>
        </p:grpSpPr>
        <p:sp>
          <p:nvSpPr>
            <p:cNvPr id="14236" name="Google Shape;14236;p90"/>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0"/>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0"/>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9" name="Google Shape;14239;p90"/>
          <p:cNvGrpSpPr/>
          <p:nvPr/>
        </p:nvGrpSpPr>
        <p:grpSpPr>
          <a:xfrm>
            <a:off x="7962128" y="2091578"/>
            <a:ext cx="355136" cy="303328"/>
            <a:chOff x="7989997" y="2015378"/>
            <a:chExt cx="355136" cy="303328"/>
          </a:xfrm>
        </p:grpSpPr>
        <p:sp>
          <p:nvSpPr>
            <p:cNvPr id="14240" name="Google Shape;14240;p90"/>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0"/>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0"/>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3" name="Google Shape;14243;p90"/>
          <p:cNvGrpSpPr/>
          <p:nvPr/>
        </p:nvGrpSpPr>
        <p:grpSpPr>
          <a:xfrm>
            <a:off x="3570352" y="1585562"/>
            <a:ext cx="348640" cy="330784"/>
            <a:chOff x="3598221" y="1509362"/>
            <a:chExt cx="348640" cy="330784"/>
          </a:xfrm>
        </p:grpSpPr>
        <p:sp>
          <p:nvSpPr>
            <p:cNvPr id="14244" name="Google Shape;14244;p90"/>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0"/>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0"/>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0"/>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8" name="Google Shape;14248;p90"/>
          <p:cNvGrpSpPr/>
          <p:nvPr/>
        </p:nvGrpSpPr>
        <p:grpSpPr>
          <a:xfrm>
            <a:off x="5218928" y="1576858"/>
            <a:ext cx="347872" cy="347488"/>
            <a:chOff x="5246797" y="1500658"/>
            <a:chExt cx="347872" cy="347488"/>
          </a:xfrm>
        </p:grpSpPr>
        <p:sp>
          <p:nvSpPr>
            <p:cNvPr id="14249" name="Google Shape;14249;p90"/>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0"/>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0"/>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0"/>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3" name="Google Shape;14253;p90"/>
          <p:cNvGrpSpPr/>
          <p:nvPr/>
        </p:nvGrpSpPr>
        <p:grpSpPr>
          <a:xfrm>
            <a:off x="5768720" y="1576858"/>
            <a:ext cx="349024" cy="346752"/>
            <a:chOff x="5796589" y="1500658"/>
            <a:chExt cx="349024" cy="346752"/>
          </a:xfrm>
        </p:grpSpPr>
        <p:sp>
          <p:nvSpPr>
            <p:cNvPr id="14254" name="Google Shape;14254;p90"/>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5" name="Google Shape;14255;p90"/>
            <p:cNvGrpSpPr/>
            <p:nvPr/>
          </p:nvGrpSpPr>
          <p:grpSpPr>
            <a:xfrm>
              <a:off x="5796589" y="1500658"/>
              <a:ext cx="349024" cy="346752"/>
              <a:chOff x="5796589" y="1500658"/>
              <a:chExt cx="349024" cy="346752"/>
            </a:xfrm>
          </p:grpSpPr>
          <p:sp>
            <p:nvSpPr>
              <p:cNvPr id="14256" name="Google Shape;14256;p90"/>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0"/>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0"/>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0"/>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60" name="Google Shape;14260;p90"/>
          <p:cNvGrpSpPr/>
          <p:nvPr/>
        </p:nvGrpSpPr>
        <p:grpSpPr>
          <a:xfrm>
            <a:off x="6867504" y="1578778"/>
            <a:ext cx="348640" cy="343296"/>
            <a:chOff x="6895373" y="1502578"/>
            <a:chExt cx="348640" cy="343296"/>
          </a:xfrm>
        </p:grpSpPr>
        <p:sp>
          <p:nvSpPr>
            <p:cNvPr id="14261" name="Google Shape;14261;p90"/>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0"/>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0"/>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4" name="Google Shape;14264;p90"/>
          <p:cNvGrpSpPr/>
          <p:nvPr/>
        </p:nvGrpSpPr>
        <p:grpSpPr>
          <a:xfrm>
            <a:off x="4119728" y="1581658"/>
            <a:ext cx="347904" cy="336992"/>
            <a:chOff x="4147597" y="1505458"/>
            <a:chExt cx="347904" cy="336992"/>
          </a:xfrm>
        </p:grpSpPr>
        <p:sp>
          <p:nvSpPr>
            <p:cNvPr id="14265" name="Google Shape;14265;p90"/>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0"/>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0"/>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0"/>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0"/>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0"/>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0"/>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2" name="Google Shape;14272;p90"/>
          <p:cNvGrpSpPr/>
          <p:nvPr/>
        </p:nvGrpSpPr>
        <p:grpSpPr>
          <a:xfrm>
            <a:off x="2471536" y="1576090"/>
            <a:ext cx="347488" cy="348256"/>
            <a:chOff x="2499405" y="1499890"/>
            <a:chExt cx="347488" cy="348256"/>
          </a:xfrm>
        </p:grpSpPr>
        <p:sp>
          <p:nvSpPr>
            <p:cNvPr id="14273" name="Google Shape;14273;p90"/>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0"/>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0"/>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0"/>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0"/>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8" name="Google Shape;14278;p90"/>
          <p:cNvGrpSpPr/>
          <p:nvPr/>
        </p:nvGrpSpPr>
        <p:grpSpPr>
          <a:xfrm>
            <a:off x="1928976" y="1576698"/>
            <a:ext cx="331520" cy="348032"/>
            <a:chOff x="1956845" y="1500498"/>
            <a:chExt cx="331520" cy="348032"/>
          </a:xfrm>
        </p:grpSpPr>
        <p:sp>
          <p:nvSpPr>
            <p:cNvPr id="14279" name="Google Shape;14279;p90"/>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0"/>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0"/>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0"/>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0"/>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0"/>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90"/>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0"/>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0"/>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0"/>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0"/>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0"/>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1" name="Google Shape;14291;p90"/>
          <p:cNvGrpSpPr/>
          <p:nvPr/>
        </p:nvGrpSpPr>
        <p:grpSpPr>
          <a:xfrm>
            <a:off x="6317744" y="1626074"/>
            <a:ext cx="348640" cy="250656"/>
            <a:chOff x="6345613" y="1549874"/>
            <a:chExt cx="348640" cy="250656"/>
          </a:xfrm>
        </p:grpSpPr>
        <p:sp>
          <p:nvSpPr>
            <p:cNvPr id="14292" name="Google Shape;14292;p90"/>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0"/>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0"/>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0"/>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0"/>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0"/>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90"/>
          <p:cNvGrpSpPr/>
          <p:nvPr/>
        </p:nvGrpSpPr>
        <p:grpSpPr>
          <a:xfrm>
            <a:off x="7416912" y="1583226"/>
            <a:ext cx="348640" cy="334272"/>
            <a:chOff x="7444781" y="1507026"/>
            <a:chExt cx="348640" cy="334272"/>
          </a:xfrm>
        </p:grpSpPr>
        <p:sp>
          <p:nvSpPr>
            <p:cNvPr id="14299" name="Google Shape;14299;p90"/>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0"/>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0"/>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0"/>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0"/>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4" name="Google Shape;14304;p90"/>
          <p:cNvGrpSpPr/>
          <p:nvPr/>
        </p:nvGrpSpPr>
        <p:grpSpPr>
          <a:xfrm>
            <a:off x="7967472" y="1582938"/>
            <a:ext cx="347872" cy="334944"/>
            <a:chOff x="7995341" y="1506738"/>
            <a:chExt cx="347872" cy="334944"/>
          </a:xfrm>
        </p:grpSpPr>
        <p:sp>
          <p:nvSpPr>
            <p:cNvPr id="14305" name="Google Shape;14305;p90"/>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0"/>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0"/>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0"/>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0"/>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0"/>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1" name="Google Shape;14311;p90"/>
          <p:cNvGrpSpPr/>
          <p:nvPr/>
        </p:nvGrpSpPr>
        <p:grpSpPr>
          <a:xfrm>
            <a:off x="3020176" y="1599130"/>
            <a:ext cx="347872" cy="303904"/>
            <a:chOff x="3048045" y="1522930"/>
            <a:chExt cx="347872" cy="303904"/>
          </a:xfrm>
        </p:grpSpPr>
        <p:sp>
          <p:nvSpPr>
            <p:cNvPr id="14312" name="Google Shape;14312;p9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3" name="Google Shape;14313;p90"/>
            <p:cNvGrpSpPr/>
            <p:nvPr/>
          </p:nvGrpSpPr>
          <p:grpSpPr>
            <a:xfrm>
              <a:off x="3048045" y="1522930"/>
              <a:ext cx="347872" cy="303904"/>
              <a:chOff x="3048045" y="1522930"/>
              <a:chExt cx="347872" cy="303904"/>
            </a:xfrm>
          </p:grpSpPr>
          <p:sp>
            <p:nvSpPr>
              <p:cNvPr id="14314" name="Google Shape;14314;p90"/>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0"/>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16" name="Google Shape;14316;p90"/>
          <p:cNvGrpSpPr/>
          <p:nvPr/>
        </p:nvGrpSpPr>
        <p:grpSpPr>
          <a:xfrm>
            <a:off x="1105264" y="3428122"/>
            <a:ext cx="313984" cy="358560"/>
            <a:chOff x="1133133" y="3351922"/>
            <a:chExt cx="313984" cy="358560"/>
          </a:xfrm>
        </p:grpSpPr>
        <p:sp>
          <p:nvSpPr>
            <p:cNvPr id="14317" name="Google Shape;14317;p90"/>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0"/>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0"/>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0"/>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0"/>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0"/>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0"/>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0"/>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0"/>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0"/>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0"/>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0"/>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0"/>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0"/>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0"/>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0"/>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33" name="Google Shape;14333;p90"/>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4" name="Google Shape;14334;p90"/>
          <p:cNvGrpSpPr/>
          <p:nvPr/>
        </p:nvGrpSpPr>
        <p:grpSpPr>
          <a:xfrm>
            <a:off x="2767184" y="3428794"/>
            <a:ext cx="288448" cy="357120"/>
            <a:chOff x="2795053" y="3352594"/>
            <a:chExt cx="288448" cy="357120"/>
          </a:xfrm>
        </p:grpSpPr>
        <p:sp>
          <p:nvSpPr>
            <p:cNvPr id="14335" name="Google Shape;14335;p90"/>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0"/>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0"/>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0"/>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0"/>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0"/>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0"/>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0"/>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0"/>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4" name="Google Shape;14344;p90"/>
          <p:cNvGrpSpPr/>
          <p:nvPr/>
        </p:nvGrpSpPr>
        <p:grpSpPr>
          <a:xfrm>
            <a:off x="2208656" y="3429402"/>
            <a:ext cx="304832" cy="356512"/>
            <a:chOff x="2236525" y="3353202"/>
            <a:chExt cx="304832" cy="356512"/>
          </a:xfrm>
        </p:grpSpPr>
        <p:sp>
          <p:nvSpPr>
            <p:cNvPr id="14345" name="Google Shape;14345;p90"/>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0"/>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0"/>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8" name="Google Shape;14348;p90"/>
          <p:cNvGrpSpPr/>
          <p:nvPr/>
        </p:nvGrpSpPr>
        <p:grpSpPr>
          <a:xfrm>
            <a:off x="3882768" y="3428890"/>
            <a:ext cx="256800" cy="357024"/>
            <a:chOff x="3910637" y="3352690"/>
            <a:chExt cx="256800" cy="357024"/>
          </a:xfrm>
        </p:grpSpPr>
        <p:sp>
          <p:nvSpPr>
            <p:cNvPr id="14349" name="Google Shape;14349;p90"/>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0"/>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0"/>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2" name="Google Shape;14352;p90"/>
          <p:cNvGrpSpPr/>
          <p:nvPr/>
        </p:nvGrpSpPr>
        <p:grpSpPr>
          <a:xfrm>
            <a:off x="6028560" y="3428122"/>
            <a:ext cx="360064" cy="360096"/>
            <a:chOff x="6056429" y="3351922"/>
            <a:chExt cx="360064" cy="360096"/>
          </a:xfrm>
        </p:grpSpPr>
        <p:sp>
          <p:nvSpPr>
            <p:cNvPr id="14353" name="Google Shape;14353;p90"/>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0"/>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0"/>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6" name="Google Shape;14356;p90"/>
          <p:cNvGrpSpPr/>
          <p:nvPr/>
        </p:nvGrpSpPr>
        <p:grpSpPr>
          <a:xfrm>
            <a:off x="6581008" y="3429274"/>
            <a:ext cx="357408" cy="357408"/>
            <a:chOff x="6608877" y="3353074"/>
            <a:chExt cx="357408" cy="357408"/>
          </a:xfrm>
        </p:grpSpPr>
        <p:sp>
          <p:nvSpPr>
            <p:cNvPr id="14357" name="Google Shape;14357;p90"/>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0"/>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0"/>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90"/>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90"/>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0"/>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0"/>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64" name="Google Shape;14364;p90"/>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0"/>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66" name="Google Shape;14366;p90"/>
          <p:cNvGrpSpPr/>
          <p:nvPr/>
        </p:nvGrpSpPr>
        <p:grpSpPr>
          <a:xfrm>
            <a:off x="4931664" y="3446426"/>
            <a:ext cx="357408" cy="323488"/>
            <a:chOff x="4959533" y="3370226"/>
            <a:chExt cx="357408" cy="323488"/>
          </a:xfrm>
        </p:grpSpPr>
        <p:sp>
          <p:nvSpPr>
            <p:cNvPr id="14367" name="Google Shape;14367;p90"/>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0"/>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90"/>
          <p:cNvGrpSpPr/>
          <p:nvPr/>
        </p:nvGrpSpPr>
        <p:grpSpPr>
          <a:xfrm>
            <a:off x="7130768" y="3429274"/>
            <a:ext cx="357056" cy="357408"/>
            <a:chOff x="7158637" y="3353074"/>
            <a:chExt cx="357056" cy="357408"/>
          </a:xfrm>
        </p:grpSpPr>
        <p:sp>
          <p:nvSpPr>
            <p:cNvPr id="14370" name="Google Shape;14370;p90"/>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0"/>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0"/>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0"/>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4" name="Google Shape;14374;p90"/>
          <p:cNvGrpSpPr/>
          <p:nvPr/>
        </p:nvGrpSpPr>
        <p:grpSpPr>
          <a:xfrm>
            <a:off x="3288400" y="3428602"/>
            <a:ext cx="344832" cy="356544"/>
            <a:chOff x="3316269" y="3352402"/>
            <a:chExt cx="344832" cy="356544"/>
          </a:xfrm>
        </p:grpSpPr>
        <p:sp>
          <p:nvSpPr>
            <p:cNvPr id="14375" name="Google Shape;14375;p90"/>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90"/>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0"/>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8" name="Google Shape;14378;p90"/>
          <p:cNvGrpSpPr/>
          <p:nvPr/>
        </p:nvGrpSpPr>
        <p:grpSpPr>
          <a:xfrm>
            <a:off x="5481040" y="3447706"/>
            <a:ext cx="358560" cy="319552"/>
            <a:chOff x="5508909" y="3371506"/>
            <a:chExt cx="358560" cy="319552"/>
          </a:xfrm>
        </p:grpSpPr>
        <p:sp>
          <p:nvSpPr>
            <p:cNvPr id="14379" name="Google Shape;14379;p90"/>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0"/>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0"/>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0"/>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0"/>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0"/>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0"/>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0"/>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0"/>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0"/>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89" name="Google Shape;14389;p9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93" name="Shape 14393"/>
        <p:cNvGrpSpPr/>
        <p:nvPr/>
      </p:nvGrpSpPr>
      <p:grpSpPr>
        <a:xfrm>
          <a:off x="0" y="0"/>
          <a:ext cx="0" cy="0"/>
          <a:chOff x="0" y="0"/>
          <a:chExt cx="0" cy="0"/>
        </a:xfrm>
      </p:grpSpPr>
      <p:sp>
        <p:nvSpPr>
          <p:cNvPr id="14394" name="Google Shape;14394;p91"/>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5" name="Google Shape;14395;p91"/>
          <p:cNvGrpSpPr/>
          <p:nvPr/>
        </p:nvGrpSpPr>
        <p:grpSpPr>
          <a:xfrm>
            <a:off x="3026217" y="3893352"/>
            <a:ext cx="346056" cy="345674"/>
            <a:chOff x="3303268" y="3817349"/>
            <a:chExt cx="346056" cy="345674"/>
          </a:xfrm>
        </p:grpSpPr>
        <p:sp>
          <p:nvSpPr>
            <p:cNvPr id="14396" name="Google Shape;14396;p9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9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0" name="Google Shape;14400;p91"/>
          <p:cNvGrpSpPr/>
          <p:nvPr/>
        </p:nvGrpSpPr>
        <p:grpSpPr>
          <a:xfrm>
            <a:off x="3475306" y="3893352"/>
            <a:ext cx="346056" cy="345674"/>
            <a:chOff x="3752358" y="3817349"/>
            <a:chExt cx="346056" cy="345674"/>
          </a:xfrm>
        </p:grpSpPr>
        <p:sp>
          <p:nvSpPr>
            <p:cNvPr id="14401" name="Google Shape;14401;p9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9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5" name="Google Shape;14405;p91"/>
          <p:cNvGrpSpPr/>
          <p:nvPr/>
        </p:nvGrpSpPr>
        <p:grpSpPr>
          <a:xfrm>
            <a:off x="4822956" y="3893352"/>
            <a:ext cx="346024" cy="345674"/>
            <a:chOff x="5100008" y="3817349"/>
            <a:chExt cx="346024" cy="345674"/>
          </a:xfrm>
        </p:grpSpPr>
        <p:sp>
          <p:nvSpPr>
            <p:cNvPr id="14406" name="Google Shape;14406;p91"/>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1"/>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1"/>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9" name="Google Shape;14409;p91"/>
          <p:cNvGrpSpPr/>
          <p:nvPr/>
        </p:nvGrpSpPr>
        <p:grpSpPr>
          <a:xfrm>
            <a:off x="5721867" y="3893352"/>
            <a:ext cx="345674" cy="345674"/>
            <a:chOff x="5998919" y="3817349"/>
            <a:chExt cx="345674" cy="345674"/>
          </a:xfrm>
        </p:grpSpPr>
        <p:sp>
          <p:nvSpPr>
            <p:cNvPr id="14410" name="Google Shape;14410;p91"/>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1"/>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1"/>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91"/>
          <p:cNvGrpSpPr/>
          <p:nvPr/>
        </p:nvGrpSpPr>
        <p:grpSpPr>
          <a:xfrm>
            <a:off x="3924396" y="3893352"/>
            <a:ext cx="346024" cy="345674"/>
            <a:chOff x="4201447" y="3817349"/>
            <a:chExt cx="346024" cy="345674"/>
          </a:xfrm>
        </p:grpSpPr>
        <p:sp>
          <p:nvSpPr>
            <p:cNvPr id="14414" name="Google Shape;14414;p91"/>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1"/>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6" name="Google Shape;14416;p91"/>
          <p:cNvGrpSpPr/>
          <p:nvPr/>
        </p:nvGrpSpPr>
        <p:grpSpPr>
          <a:xfrm>
            <a:off x="4373867" y="3893352"/>
            <a:ext cx="346024" cy="345674"/>
            <a:chOff x="4650919" y="3817349"/>
            <a:chExt cx="346024" cy="345674"/>
          </a:xfrm>
        </p:grpSpPr>
        <p:sp>
          <p:nvSpPr>
            <p:cNvPr id="14417" name="Google Shape;14417;p91"/>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1"/>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1"/>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0" name="Google Shape;14420;p91"/>
          <p:cNvGrpSpPr/>
          <p:nvPr/>
        </p:nvGrpSpPr>
        <p:grpSpPr>
          <a:xfrm>
            <a:off x="5272810" y="3893352"/>
            <a:ext cx="345642" cy="345674"/>
            <a:chOff x="5549861" y="3817349"/>
            <a:chExt cx="345642" cy="345674"/>
          </a:xfrm>
        </p:grpSpPr>
        <p:sp>
          <p:nvSpPr>
            <p:cNvPr id="14421" name="Google Shape;14421;p91"/>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1"/>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1"/>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4" name="Google Shape;14424;p91"/>
          <p:cNvGrpSpPr/>
          <p:nvPr/>
        </p:nvGrpSpPr>
        <p:grpSpPr>
          <a:xfrm>
            <a:off x="1281335" y="3474029"/>
            <a:ext cx="367255" cy="269855"/>
            <a:chOff x="1306445" y="3397829"/>
            <a:chExt cx="367255" cy="269855"/>
          </a:xfrm>
        </p:grpSpPr>
        <p:sp>
          <p:nvSpPr>
            <p:cNvPr id="14425" name="Google Shape;14425;p91"/>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1"/>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1"/>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1"/>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1"/>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1"/>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1" name="Google Shape;14431;p91"/>
          <p:cNvGrpSpPr/>
          <p:nvPr/>
        </p:nvGrpSpPr>
        <p:grpSpPr>
          <a:xfrm>
            <a:off x="1756207" y="3467600"/>
            <a:ext cx="367255" cy="282364"/>
            <a:chOff x="1781317" y="3391400"/>
            <a:chExt cx="367255" cy="282364"/>
          </a:xfrm>
        </p:grpSpPr>
        <p:sp>
          <p:nvSpPr>
            <p:cNvPr id="14432" name="Google Shape;14432;p91"/>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1"/>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1"/>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1"/>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1"/>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91"/>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91"/>
          <p:cNvGrpSpPr/>
          <p:nvPr/>
        </p:nvGrpSpPr>
        <p:grpSpPr>
          <a:xfrm>
            <a:off x="3653720" y="3447133"/>
            <a:ext cx="369164" cy="323297"/>
            <a:chOff x="3678830" y="3370933"/>
            <a:chExt cx="369164" cy="323297"/>
          </a:xfrm>
        </p:grpSpPr>
        <p:sp>
          <p:nvSpPr>
            <p:cNvPr id="14439" name="Google Shape;14439;p91"/>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1"/>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1"/>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1"/>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1"/>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91"/>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91"/>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1"/>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1"/>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1"/>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91"/>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0" name="Google Shape;14450;p91"/>
          <p:cNvGrpSpPr/>
          <p:nvPr/>
        </p:nvGrpSpPr>
        <p:grpSpPr>
          <a:xfrm>
            <a:off x="834155" y="3424375"/>
            <a:ext cx="312316" cy="368400"/>
            <a:chOff x="859265" y="3348175"/>
            <a:chExt cx="312316" cy="368400"/>
          </a:xfrm>
        </p:grpSpPr>
        <p:sp>
          <p:nvSpPr>
            <p:cNvPr id="14451" name="Google Shape;14451;p91"/>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1"/>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91"/>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1"/>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1"/>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6" name="Google Shape;14456;p91"/>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57" name="Google Shape;14457;p91"/>
          <p:cNvGrpSpPr/>
          <p:nvPr/>
        </p:nvGrpSpPr>
        <p:grpSpPr>
          <a:xfrm>
            <a:off x="2741264" y="3437213"/>
            <a:ext cx="330110" cy="308908"/>
            <a:chOff x="2766264" y="3394042"/>
            <a:chExt cx="294873" cy="275934"/>
          </a:xfrm>
        </p:grpSpPr>
        <p:sp>
          <p:nvSpPr>
            <p:cNvPr id="14458" name="Google Shape;14458;p91"/>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1"/>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1"/>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1"/>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2" name="Google Shape;14462;p91"/>
          <p:cNvGrpSpPr/>
          <p:nvPr/>
        </p:nvGrpSpPr>
        <p:grpSpPr>
          <a:xfrm>
            <a:off x="3189862" y="3435388"/>
            <a:ext cx="346406" cy="347552"/>
            <a:chOff x="3214972" y="3359188"/>
            <a:chExt cx="346406" cy="347552"/>
          </a:xfrm>
        </p:grpSpPr>
        <p:sp>
          <p:nvSpPr>
            <p:cNvPr id="14463" name="Google Shape;14463;p91"/>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1"/>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1"/>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1"/>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1"/>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1"/>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1"/>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91"/>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91"/>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91"/>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1"/>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1"/>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91"/>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1"/>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7" name="Google Shape;14477;p91"/>
          <p:cNvGrpSpPr/>
          <p:nvPr/>
        </p:nvGrpSpPr>
        <p:grpSpPr>
          <a:xfrm>
            <a:off x="4604196" y="3485393"/>
            <a:ext cx="367255" cy="244486"/>
            <a:chOff x="4629306" y="3409193"/>
            <a:chExt cx="367255" cy="244486"/>
          </a:xfrm>
        </p:grpSpPr>
        <p:sp>
          <p:nvSpPr>
            <p:cNvPr id="14478" name="Google Shape;14478;p91"/>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1"/>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1"/>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1"/>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1"/>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1"/>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1"/>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91"/>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91"/>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91"/>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8" name="Google Shape;14488;p91"/>
          <p:cNvGrpSpPr/>
          <p:nvPr/>
        </p:nvGrpSpPr>
        <p:grpSpPr>
          <a:xfrm>
            <a:off x="4168380" y="3426284"/>
            <a:ext cx="289939" cy="334661"/>
            <a:chOff x="4193490" y="3350084"/>
            <a:chExt cx="289939" cy="334661"/>
          </a:xfrm>
        </p:grpSpPr>
        <p:sp>
          <p:nvSpPr>
            <p:cNvPr id="14489" name="Google Shape;14489;p91"/>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91"/>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1"/>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1"/>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1"/>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1"/>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1"/>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1"/>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1"/>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1"/>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91"/>
          <p:cNvGrpSpPr/>
          <p:nvPr/>
        </p:nvGrpSpPr>
        <p:grpSpPr>
          <a:xfrm>
            <a:off x="6508171" y="3427430"/>
            <a:ext cx="357037" cy="357005"/>
            <a:chOff x="6533281" y="3351230"/>
            <a:chExt cx="357037" cy="357005"/>
          </a:xfrm>
        </p:grpSpPr>
        <p:sp>
          <p:nvSpPr>
            <p:cNvPr id="14500" name="Google Shape;14500;p91"/>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1"/>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1"/>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91"/>
          <p:cNvGrpSpPr/>
          <p:nvPr/>
        </p:nvGrpSpPr>
        <p:grpSpPr>
          <a:xfrm>
            <a:off x="6033331" y="3427430"/>
            <a:ext cx="357387" cy="357005"/>
            <a:chOff x="6058441" y="3351230"/>
            <a:chExt cx="357387" cy="357005"/>
          </a:xfrm>
        </p:grpSpPr>
        <p:sp>
          <p:nvSpPr>
            <p:cNvPr id="14504" name="Google Shape;14504;p91"/>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1"/>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6" name="Google Shape;14506;p91"/>
          <p:cNvGrpSpPr/>
          <p:nvPr/>
        </p:nvGrpSpPr>
        <p:grpSpPr>
          <a:xfrm>
            <a:off x="7932373" y="3427048"/>
            <a:ext cx="357387" cy="357387"/>
            <a:chOff x="7957483" y="3350848"/>
            <a:chExt cx="357387" cy="357387"/>
          </a:xfrm>
        </p:grpSpPr>
        <p:sp>
          <p:nvSpPr>
            <p:cNvPr id="14507" name="Google Shape;14507;p91"/>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1"/>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1"/>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0" name="Google Shape;14510;p91"/>
          <p:cNvGrpSpPr/>
          <p:nvPr/>
        </p:nvGrpSpPr>
        <p:grpSpPr>
          <a:xfrm>
            <a:off x="6982661" y="3427430"/>
            <a:ext cx="357387" cy="357005"/>
            <a:chOff x="7007771" y="3351230"/>
            <a:chExt cx="357387" cy="357005"/>
          </a:xfrm>
        </p:grpSpPr>
        <p:sp>
          <p:nvSpPr>
            <p:cNvPr id="14511" name="Google Shape;14511;p91"/>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1"/>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1"/>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1"/>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1"/>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6" name="Google Shape;14516;p91"/>
          <p:cNvGrpSpPr/>
          <p:nvPr/>
        </p:nvGrpSpPr>
        <p:grpSpPr>
          <a:xfrm>
            <a:off x="5083620" y="3427430"/>
            <a:ext cx="357005" cy="357005"/>
            <a:chOff x="5108729" y="3351230"/>
            <a:chExt cx="357005" cy="357005"/>
          </a:xfrm>
        </p:grpSpPr>
        <p:sp>
          <p:nvSpPr>
            <p:cNvPr id="14517" name="Google Shape;14517;p91"/>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91"/>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91"/>
          <p:cNvGrpSpPr/>
          <p:nvPr/>
        </p:nvGrpSpPr>
        <p:grpSpPr>
          <a:xfrm>
            <a:off x="5558459" y="3427430"/>
            <a:ext cx="357419" cy="357005"/>
            <a:chOff x="5583569" y="3351230"/>
            <a:chExt cx="357419" cy="357005"/>
          </a:xfrm>
        </p:grpSpPr>
        <p:sp>
          <p:nvSpPr>
            <p:cNvPr id="14520" name="Google Shape;14520;p91"/>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1"/>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91"/>
          <p:cNvGrpSpPr/>
          <p:nvPr/>
        </p:nvGrpSpPr>
        <p:grpSpPr>
          <a:xfrm>
            <a:off x="7457119" y="3427430"/>
            <a:ext cx="357419" cy="357005"/>
            <a:chOff x="7482229" y="3351230"/>
            <a:chExt cx="357419" cy="357005"/>
          </a:xfrm>
        </p:grpSpPr>
        <p:sp>
          <p:nvSpPr>
            <p:cNvPr id="14523" name="Google Shape;14523;p91"/>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91"/>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1"/>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1"/>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91"/>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91"/>
          <p:cNvGrpSpPr/>
          <p:nvPr/>
        </p:nvGrpSpPr>
        <p:grpSpPr>
          <a:xfrm>
            <a:off x="3739375" y="2966882"/>
            <a:ext cx="222874" cy="345737"/>
            <a:chOff x="3764485" y="2890682"/>
            <a:chExt cx="222874" cy="345737"/>
          </a:xfrm>
        </p:grpSpPr>
        <p:sp>
          <p:nvSpPr>
            <p:cNvPr id="14529" name="Google Shape;14529;p91"/>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91"/>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1"/>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2" name="Google Shape;14532;p91"/>
          <p:cNvGrpSpPr/>
          <p:nvPr/>
        </p:nvGrpSpPr>
        <p:grpSpPr>
          <a:xfrm>
            <a:off x="2213507" y="2984331"/>
            <a:ext cx="422596" cy="310382"/>
            <a:chOff x="2278533" y="2937377"/>
            <a:chExt cx="346788" cy="254704"/>
          </a:xfrm>
        </p:grpSpPr>
        <p:sp>
          <p:nvSpPr>
            <p:cNvPr id="14533" name="Google Shape;14533;p91"/>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1"/>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5" name="Google Shape;14535;p91"/>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6" name="Google Shape;14536;p91"/>
          <p:cNvGrpSpPr/>
          <p:nvPr/>
        </p:nvGrpSpPr>
        <p:grpSpPr>
          <a:xfrm>
            <a:off x="1811527" y="2967710"/>
            <a:ext cx="286152" cy="346438"/>
            <a:chOff x="1836637" y="2891510"/>
            <a:chExt cx="286152" cy="346438"/>
          </a:xfrm>
        </p:grpSpPr>
        <p:sp>
          <p:nvSpPr>
            <p:cNvPr id="14537" name="Google Shape;14537;p91"/>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1"/>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1"/>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0" name="Google Shape;14540;p91"/>
          <p:cNvGrpSpPr/>
          <p:nvPr/>
        </p:nvGrpSpPr>
        <p:grpSpPr>
          <a:xfrm>
            <a:off x="5560751" y="2982129"/>
            <a:ext cx="379764" cy="337684"/>
            <a:chOff x="5585861" y="2905929"/>
            <a:chExt cx="379764" cy="337684"/>
          </a:xfrm>
        </p:grpSpPr>
        <p:sp>
          <p:nvSpPr>
            <p:cNvPr id="14541" name="Google Shape;14541;p91"/>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1"/>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1"/>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91"/>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5" name="Google Shape;14545;p91"/>
          <p:cNvGrpSpPr/>
          <p:nvPr/>
        </p:nvGrpSpPr>
        <p:grpSpPr>
          <a:xfrm>
            <a:off x="1302566" y="2986680"/>
            <a:ext cx="347934" cy="310024"/>
            <a:chOff x="1327676" y="2910480"/>
            <a:chExt cx="347934" cy="310024"/>
          </a:xfrm>
        </p:grpSpPr>
        <p:sp>
          <p:nvSpPr>
            <p:cNvPr id="14546" name="Google Shape;14546;p91"/>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1"/>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1"/>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1"/>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1"/>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1" name="Google Shape;14551;p91"/>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2" name="Google Shape;14552;p91"/>
          <p:cNvGrpSpPr/>
          <p:nvPr/>
        </p:nvGrpSpPr>
        <p:grpSpPr>
          <a:xfrm>
            <a:off x="2728291" y="2945764"/>
            <a:ext cx="382828" cy="358601"/>
            <a:chOff x="2753373" y="2902523"/>
            <a:chExt cx="347552" cy="325557"/>
          </a:xfrm>
        </p:grpSpPr>
        <p:sp>
          <p:nvSpPr>
            <p:cNvPr id="14553" name="Google Shape;14553;p91"/>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1"/>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1"/>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1"/>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1"/>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1"/>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9" name="Google Shape;14559;p91"/>
          <p:cNvGrpSpPr/>
          <p:nvPr/>
        </p:nvGrpSpPr>
        <p:grpSpPr>
          <a:xfrm>
            <a:off x="823906" y="2979455"/>
            <a:ext cx="356655" cy="335425"/>
            <a:chOff x="849016" y="2903255"/>
            <a:chExt cx="356655" cy="335425"/>
          </a:xfrm>
        </p:grpSpPr>
        <p:sp>
          <p:nvSpPr>
            <p:cNvPr id="14560" name="Google Shape;14560;p91"/>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1"/>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1"/>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91"/>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91"/>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1"/>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91"/>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1"/>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1"/>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1"/>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1"/>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1" name="Google Shape;14571;p91"/>
          <p:cNvGrpSpPr/>
          <p:nvPr/>
        </p:nvGrpSpPr>
        <p:grpSpPr>
          <a:xfrm>
            <a:off x="4185823" y="3002977"/>
            <a:ext cx="280072" cy="275520"/>
            <a:chOff x="4210933" y="2926777"/>
            <a:chExt cx="280072" cy="275520"/>
          </a:xfrm>
        </p:grpSpPr>
        <p:sp>
          <p:nvSpPr>
            <p:cNvPr id="14572" name="Google Shape;14572;p91"/>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1"/>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1"/>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1"/>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1"/>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1"/>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1"/>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1"/>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1"/>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1"/>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1"/>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1"/>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91"/>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5" name="Google Shape;14585;p91"/>
          <p:cNvGrpSpPr/>
          <p:nvPr/>
        </p:nvGrpSpPr>
        <p:grpSpPr>
          <a:xfrm>
            <a:off x="4642106" y="2991582"/>
            <a:ext cx="320273" cy="318395"/>
            <a:chOff x="4667216" y="2915382"/>
            <a:chExt cx="320273" cy="318395"/>
          </a:xfrm>
        </p:grpSpPr>
        <p:sp>
          <p:nvSpPr>
            <p:cNvPr id="14586" name="Google Shape;14586;p91"/>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1"/>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1"/>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1"/>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0" name="Google Shape;14590;p91"/>
          <p:cNvGrpSpPr/>
          <p:nvPr/>
        </p:nvGrpSpPr>
        <p:grpSpPr>
          <a:xfrm>
            <a:off x="5145370" y="3010839"/>
            <a:ext cx="261929" cy="280550"/>
            <a:chOff x="5170480" y="2934639"/>
            <a:chExt cx="261929" cy="280550"/>
          </a:xfrm>
        </p:grpSpPr>
        <p:sp>
          <p:nvSpPr>
            <p:cNvPr id="14591" name="Google Shape;14591;p91"/>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1"/>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1"/>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91"/>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1"/>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91"/>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1"/>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8" name="Google Shape;14598;p91"/>
          <p:cNvGrpSpPr/>
          <p:nvPr/>
        </p:nvGrpSpPr>
        <p:grpSpPr>
          <a:xfrm>
            <a:off x="6044313" y="2968091"/>
            <a:ext cx="362321" cy="364231"/>
            <a:chOff x="6069423" y="2891892"/>
            <a:chExt cx="362321" cy="364231"/>
          </a:xfrm>
        </p:grpSpPr>
        <p:sp>
          <p:nvSpPr>
            <p:cNvPr id="14599" name="Google Shape;14599;p91"/>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1"/>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1"/>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1"/>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1"/>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1"/>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91"/>
          <p:cNvGrpSpPr/>
          <p:nvPr/>
        </p:nvGrpSpPr>
        <p:grpSpPr>
          <a:xfrm>
            <a:off x="6546845" y="2995370"/>
            <a:ext cx="308878" cy="311170"/>
            <a:chOff x="6571955" y="2919170"/>
            <a:chExt cx="308878" cy="311170"/>
          </a:xfrm>
        </p:grpSpPr>
        <p:sp>
          <p:nvSpPr>
            <p:cNvPr id="14606" name="Google Shape;14606;p91"/>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1"/>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1"/>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1"/>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1"/>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1"/>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1"/>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1"/>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1"/>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1"/>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6" name="Google Shape;14616;p91"/>
          <p:cNvGrpSpPr/>
          <p:nvPr/>
        </p:nvGrpSpPr>
        <p:grpSpPr>
          <a:xfrm>
            <a:off x="7474944" y="3010935"/>
            <a:ext cx="350576" cy="280454"/>
            <a:chOff x="7500054" y="2934735"/>
            <a:chExt cx="350576" cy="280454"/>
          </a:xfrm>
        </p:grpSpPr>
        <p:sp>
          <p:nvSpPr>
            <p:cNvPr id="14617" name="Google Shape;14617;p91"/>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1"/>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1"/>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91"/>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1"/>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1"/>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1"/>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1"/>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5" name="Google Shape;14625;p91"/>
          <p:cNvGrpSpPr/>
          <p:nvPr/>
        </p:nvGrpSpPr>
        <p:grpSpPr>
          <a:xfrm>
            <a:off x="6987570" y="2950862"/>
            <a:ext cx="332012" cy="355454"/>
            <a:chOff x="7055134" y="2919170"/>
            <a:chExt cx="290321" cy="310820"/>
          </a:xfrm>
        </p:grpSpPr>
        <p:sp>
          <p:nvSpPr>
            <p:cNvPr id="14626" name="Google Shape;14626;p91"/>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1"/>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1"/>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1"/>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1"/>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1"/>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1"/>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1"/>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1"/>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1"/>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1"/>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1"/>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1"/>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1"/>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0" name="Google Shape;14640;p91"/>
          <p:cNvGrpSpPr/>
          <p:nvPr/>
        </p:nvGrpSpPr>
        <p:grpSpPr>
          <a:xfrm>
            <a:off x="7960033" y="2976813"/>
            <a:ext cx="330109" cy="347552"/>
            <a:chOff x="7985143" y="2900613"/>
            <a:chExt cx="330109" cy="347552"/>
          </a:xfrm>
        </p:grpSpPr>
        <p:sp>
          <p:nvSpPr>
            <p:cNvPr id="14641" name="Google Shape;14641;p91"/>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1"/>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1"/>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1"/>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1"/>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1"/>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1"/>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91"/>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9" name="Google Shape;14649;p91"/>
          <p:cNvGrpSpPr/>
          <p:nvPr/>
        </p:nvGrpSpPr>
        <p:grpSpPr>
          <a:xfrm>
            <a:off x="7965731" y="2511426"/>
            <a:ext cx="354363" cy="353631"/>
            <a:chOff x="7990840" y="2435226"/>
            <a:chExt cx="354363" cy="353631"/>
          </a:xfrm>
        </p:grpSpPr>
        <p:sp>
          <p:nvSpPr>
            <p:cNvPr id="14650" name="Google Shape;14650;p91"/>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1"/>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1"/>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3" name="Google Shape;14653;p91"/>
          <p:cNvGrpSpPr/>
          <p:nvPr/>
        </p:nvGrpSpPr>
        <p:grpSpPr>
          <a:xfrm>
            <a:off x="1792207" y="2556530"/>
            <a:ext cx="350958" cy="263043"/>
            <a:chOff x="1817317" y="2480330"/>
            <a:chExt cx="350958" cy="263043"/>
          </a:xfrm>
        </p:grpSpPr>
        <p:sp>
          <p:nvSpPr>
            <p:cNvPr id="14654" name="Google Shape;14654;p91"/>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1"/>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1"/>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1"/>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1"/>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9" name="Google Shape;14659;p91"/>
          <p:cNvGrpSpPr/>
          <p:nvPr/>
        </p:nvGrpSpPr>
        <p:grpSpPr>
          <a:xfrm>
            <a:off x="1316617" y="2559549"/>
            <a:ext cx="419913" cy="308109"/>
            <a:chOff x="1341727" y="2483349"/>
            <a:chExt cx="419913" cy="308109"/>
          </a:xfrm>
        </p:grpSpPr>
        <p:sp>
          <p:nvSpPr>
            <p:cNvPr id="14660" name="Google Shape;14660;p91"/>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91"/>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1"/>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91"/>
          <p:cNvGrpSpPr/>
          <p:nvPr/>
        </p:nvGrpSpPr>
        <p:grpSpPr>
          <a:xfrm>
            <a:off x="829222" y="2523936"/>
            <a:ext cx="376358" cy="330109"/>
            <a:chOff x="854332" y="2447736"/>
            <a:chExt cx="376358" cy="330109"/>
          </a:xfrm>
        </p:grpSpPr>
        <p:sp>
          <p:nvSpPr>
            <p:cNvPr id="14664" name="Google Shape;14664;p91"/>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1"/>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1"/>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1"/>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1"/>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1"/>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1"/>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1"/>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2" name="Google Shape;14672;p91"/>
          <p:cNvGrpSpPr/>
          <p:nvPr/>
        </p:nvGrpSpPr>
        <p:grpSpPr>
          <a:xfrm>
            <a:off x="4181653" y="2527151"/>
            <a:ext cx="322151" cy="322374"/>
            <a:chOff x="4206763" y="2450951"/>
            <a:chExt cx="322151" cy="322374"/>
          </a:xfrm>
        </p:grpSpPr>
        <p:sp>
          <p:nvSpPr>
            <p:cNvPr id="14673" name="Google Shape;14673;p91"/>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1"/>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5" name="Google Shape;14675;p91"/>
          <p:cNvGrpSpPr/>
          <p:nvPr/>
        </p:nvGrpSpPr>
        <p:grpSpPr>
          <a:xfrm>
            <a:off x="7491236" y="2526259"/>
            <a:ext cx="327976" cy="324316"/>
            <a:chOff x="7528096" y="2450059"/>
            <a:chExt cx="327976" cy="324316"/>
          </a:xfrm>
        </p:grpSpPr>
        <p:sp>
          <p:nvSpPr>
            <p:cNvPr id="14676" name="Google Shape;14676;p91"/>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1"/>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1"/>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1"/>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1"/>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1" name="Google Shape;14681;p91"/>
          <p:cNvGrpSpPr/>
          <p:nvPr/>
        </p:nvGrpSpPr>
        <p:grpSpPr>
          <a:xfrm>
            <a:off x="7052019" y="2588742"/>
            <a:ext cx="282364" cy="198619"/>
            <a:chOff x="7077129" y="2512542"/>
            <a:chExt cx="282364" cy="198619"/>
          </a:xfrm>
        </p:grpSpPr>
        <p:sp>
          <p:nvSpPr>
            <p:cNvPr id="14682" name="Google Shape;14682;p91"/>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1"/>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1"/>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1"/>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1"/>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1"/>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8" name="Google Shape;14688;p91"/>
          <p:cNvGrpSpPr/>
          <p:nvPr/>
        </p:nvGrpSpPr>
        <p:grpSpPr>
          <a:xfrm>
            <a:off x="3700351" y="2520912"/>
            <a:ext cx="334279" cy="334661"/>
            <a:chOff x="3725461" y="2444712"/>
            <a:chExt cx="334279" cy="334661"/>
          </a:xfrm>
        </p:grpSpPr>
        <p:sp>
          <p:nvSpPr>
            <p:cNvPr id="14689" name="Google Shape;14689;p91"/>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1"/>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1"/>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1"/>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1"/>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1"/>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1"/>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6" name="Google Shape;14696;p91"/>
          <p:cNvGrpSpPr/>
          <p:nvPr/>
        </p:nvGrpSpPr>
        <p:grpSpPr>
          <a:xfrm>
            <a:off x="6552128" y="2533421"/>
            <a:ext cx="332019" cy="310788"/>
            <a:chOff x="6577238" y="2457221"/>
            <a:chExt cx="332019" cy="310788"/>
          </a:xfrm>
        </p:grpSpPr>
        <p:sp>
          <p:nvSpPr>
            <p:cNvPr id="14697" name="Google Shape;14697;p91"/>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1"/>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1"/>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1"/>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1"/>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91"/>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3" name="Google Shape;14703;p91"/>
          <p:cNvGrpSpPr/>
          <p:nvPr/>
        </p:nvGrpSpPr>
        <p:grpSpPr>
          <a:xfrm>
            <a:off x="2793451" y="2515978"/>
            <a:ext cx="247892" cy="346024"/>
            <a:chOff x="2818561" y="2439778"/>
            <a:chExt cx="247892" cy="346024"/>
          </a:xfrm>
        </p:grpSpPr>
        <p:sp>
          <p:nvSpPr>
            <p:cNvPr id="14704" name="Google Shape;14704;p91"/>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1"/>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1"/>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1"/>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1"/>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1"/>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1"/>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1"/>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1"/>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1"/>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1"/>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1"/>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6" name="Google Shape;14716;p91"/>
          <p:cNvGrpSpPr/>
          <p:nvPr/>
        </p:nvGrpSpPr>
        <p:grpSpPr>
          <a:xfrm>
            <a:off x="3182668" y="2550832"/>
            <a:ext cx="419933" cy="275170"/>
            <a:chOff x="3207778" y="2474632"/>
            <a:chExt cx="419933" cy="275170"/>
          </a:xfrm>
        </p:grpSpPr>
        <p:sp>
          <p:nvSpPr>
            <p:cNvPr id="14717" name="Google Shape;14717;p91"/>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1"/>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1"/>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1"/>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1"/>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1"/>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1"/>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1"/>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1"/>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1"/>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1"/>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1"/>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1"/>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1"/>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1" name="Google Shape;14731;p91"/>
          <p:cNvGrpSpPr/>
          <p:nvPr/>
        </p:nvGrpSpPr>
        <p:grpSpPr>
          <a:xfrm>
            <a:off x="6074265" y="2532275"/>
            <a:ext cx="337684" cy="314194"/>
            <a:chOff x="6099375" y="2456075"/>
            <a:chExt cx="337684" cy="314194"/>
          </a:xfrm>
        </p:grpSpPr>
        <p:sp>
          <p:nvSpPr>
            <p:cNvPr id="14732" name="Google Shape;14732;p91"/>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1"/>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91"/>
          <p:cNvGrpSpPr/>
          <p:nvPr/>
        </p:nvGrpSpPr>
        <p:grpSpPr>
          <a:xfrm>
            <a:off x="2287513" y="2544784"/>
            <a:ext cx="312698" cy="286534"/>
            <a:chOff x="2312623" y="2468584"/>
            <a:chExt cx="312698" cy="286534"/>
          </a:xfrm>
        </p:grpSpPr>
        <p:sp>
          <p:nvSpPr>
            <p:cNvPr id="14735" name="Google Shape;14735;p91"/>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1"/>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1"/>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8" name="Google Shape;14738;p91"/>
          <p:cNvGrpSpPr/>
          <p:nvPr/>
        </p:nvGrpSpPr>
        <p:grpSpPr>
          <a:xfrm>
            <a:off x="5593695" y="2517124"/>
            <a:ext cx="345292" cy="342618"/>
            <a:chOff x="5618805" y="2440924"/>
            <a:chExt cx="345292" cy="342618"/>
          </a:xfrm>
        </p:grpSpPr>
        <p:sp>
          <p:nvSpPr>
            <p:cNvPr id="14739" name="Google Shape;14739;p91"/>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1"/>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91"/>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91"/>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1"/>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4" name="Google Shape;14744;p91"/>
          <p:cNvGrpSpPr/>
          <p:nvPr/>
        </p:nvGrpSpPr>
        <p:grpSpPr>
          <a:xfrm>
            <a:off x="4628069" y="2522790"/>
            <a:ext cx="377886" cy="331255"/>
            <a:chOff x="4653179" y="2446590"/>
            <a:chExt cx="377886" cy="331255"/>
          </a:xfrm>
        </p:grpSpPr>
        <p:sp>
          <p:nvSpPr>
            <p:cNvPr id="14745" name="Google Shape;14745;p91"/>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91"/>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1"/>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1"/>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9" name="Google Shape;14749;p91"/>
          <p:cNvGrpSpPr/>
          <p:nvPr/>
        </p:nvGrpSpPr>
        <p:grpSpPr>
          <a:xfrm>
            <a:off x="5159407" y="2535681"/>
            <a:ext cx="252062" cy="305122"/>
            <a:chOff x="5184517" y="2459481"/>
            <a:chExt cx="252062" cy="305122"/>
          </a:xfrm>
        </p:grpSpPr>
        <p:sp>
          <p:nvSpPr>
            <p:cNvPr id="14750" name="Google Shape;14750;p91"/>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1"/>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91"/>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1"/>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1"/>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1"/>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6" name="Google Shape;14756;p91"/>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7" name="Google Shape;14757;p91"/>
          <p:cNvGrpSpPr/>
          <p:nvPr/>
        </p:nvGrpSpPr>
        <p:grpSpPr>
          <a:xfrm>
            <a:off x="6130349" y="2045308"/>
            <a:ext cx="249770" cy="363849"/>
            <a:chOff x="6155459" y="1969108"/>
            <a:chExt cx="249770" cy="363849"/>
          </a:xfrm>
        </p:grpSpPr>
        <p:sp>
          <p:nvSpPr>
            <p:cNvPr id="14758" name="Google Shape;14758;p91"/>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91"/>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1"/>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1"/>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1"/>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1"/>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1"/>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1"/>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91"/>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7" name="Google Shape;14767;p91"/>
          <p:cNvGrpSpPr/>
          <p:nvPr/>
        </p:nvGrpSpPr>
        <p:grpSpPr>
          <a:xfrm>
            <a:off x="2254919" y="2046804"/>
            <a:ext cx="353631" cy="354395"/>
            <a:chOff x="2280029" y="1970604"/>
            <a:chExt cx="353631" cy="354395"/>
          </a:xfrm>
        </p:grpSpPr>
        <p:sp>
          <p:nvSpPr>
            <p:cNvPr id="14768" name="Google Shape;14768;p91"/>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1"/>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1"/>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1"/>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2" name="Google Shape;14772;p91"/>
          <p:cNvGrpSpPr/>
          <p:nvPr/>
        </p:nvGrpSpPr>
        <p:grpSpPr>
          <a:xfrm>
            <a:off x="8039990" y="2076374"/>
            <a:ext cx="255086" cy="301685"/>
            <a:chOff x="8065100" y="2000174"/>
            <a:chExt cx="255086" cy="301685"/>
          </a:xfrm>
        </p:grpSpPr>
        <p:sp>
          <p:nvSpPr>
            <p:cNvPr id="14773" name="Google Shape;14773;p91"/>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1"/>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1"/>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1"/>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7" name="Google Shape;14777;p91"/>
          <p:cNvGrpSpPr/>
          <p:nvPr/>
        </p:nvGrpSpPr>
        <p:grpSpPr>
          <a:xfrm>
            <a:off x="6608595" y="2045308"/>
            <a:ext cx="249420" cy="363849"/>
            <a:chOff x="6633705" y="1969108"/>
            <a:chExt cx="249420" cy="363849"/>
          </a:xfrm>
        </p:grpSpPr>
        <p:sp>
          <p:nvSpPr>
            <p:cNvPr id="14778" name="Google Shape;14778;p91"/>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1"/>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1"/>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91"/>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91"/>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1"/>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1"/>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1"/>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6" name="Google Shape;14786;p91"/>
          <p:cNvGrpSpPr/>
          <p:nvPr/>
        </p:nvGrpSpPr>
        <p:grpSpPr>
          <a:xfrm>
            <a:off x="5185921" y="2045308"/>
            <a:ext cx="226661" cy="363467"/>
            <a:chOff x="5211031" y="1969108"/>
            <a:chExt cx="226661" cy="363467"/>
          </a:xfrm>
        </p:grpSpPr>
        <p:sp>
          <p:nvSpPr>
            <p:cNvPr id="14787" name="Google Shape;14787;p91"/>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1"/>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9" name="Google Shape;14789;p91"/>
          <p:cNvGrpSpPr/>
          <p:nvPr/>
        </p:nvGrpSpPr>
        <p:grpSpPr>
          <a:xfrm>
            <a:off x="3687842" y="2046804"/>
            <a:ext cx="354363" cy="354395"/>
            <a:chOff x="3712952" y="1970604"/>
            <a:chExt cx="354363" cy="354395"/>
          </a:xfrm>
        </p:grpSpPr>
        <p:sp>
          <p:nvSpPr>
            <p:cNvPr id="14790" name="Google Shape;14790;p91"/>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1"/>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1"/>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1"/>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91"/>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91"/>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1"/>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1"/>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1"/>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9" name="Google Shape;14799;p91"/>
          <p:cNvGrpSpPr/>
          <p:nvPr/>
        </p:nvGrpSpPr>
        <p:grpSpPr>
          <a:xfrm>
            <a:off x="3210329" y="2046804"/>
            <a:ext cx="354363" cy="354745"/>
            <a:chOff x="3235438" y="1970604"/>
            <a:chExt cx="354363" cy="354745"/>
          </a:xfrm>
        </p:grpSpPr>
        <p:sp>
          <p:nvSpPr>
            <p:cNvPr id="14800" name="Google Shape;14800;p91"/>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1"/>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1"/>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1"/>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1"/>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1"/>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1"/>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1"/>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1"/>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91"/>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1"/>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1"/>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1"/>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3" name="Google Shape;14813;p91"/>
          <p:cNvGrpSpPr/>
          <p:nvPr/>
        </p:nvGrpSpPr>
        <p:grpSpPr>
          <a:xfrm>
            <a:off x="1304475" y="2066125"/>
            <a:ext cx="341472" cy="335074"/>
            <a:chOff x="1329585" y="1989925"/>
            <a:chExt cx="341472" cy="335074"/>
          </a:xfrm>
        </p:grpSpPr>
        <p:sp>
          <p:nvSpPr>
            <p:cNvPr id="14814" name="Google Shape;14814;p91"/>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1"/>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1"/>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7" name="Google Shape;14817;p91"/>
          <p:cNvGrpSpPr/>
          <p:nvPr/>
        </p:nvGrpSpPr>
        <p:grpSpPr>
          <a:xfrm>
            <a:off x="5566761" y="2066106"/>
            <a:ext cx="416649" cy="325597"/>
            <a:chOff x="5626763" y="2013829"/>
            <a:chExt cx="351722" cy="274788"/>
          </a:xfrm>
        </p:grpSpPr>
        <p:sp>
          <p:nvSpPr>
            <p:cNvPr id="14818" name="Google Shape;14818;p91"/>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91"/>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1"/>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1"/>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1"/>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1"/>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1"/>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1"/>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1"/>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1"/>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8" name="Google Shape;14828;p91"/>
          <p:cNvGrpSpPr/>
          <p:nvPr/>
        </p:nvGrpSpPr>
        <p:grpSpPr>
          <a:xfrm>
            <a:off x="7551495" y="2060077"/>
            <a:ext cx="276698" cy="333133"/>
            <a:chOff x="7576605" y="1983877"/>
            <a:chExt cx="276698" cy="333133"/>
          </a:xfrm>
        </p:grpSpPr>
        <p:sp>
          <p:nvSpPr>
            <p:cNvPr id="14829" name="Google Shape;14829;p91"/>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1"/>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1" name="Google Shape;14831;p91"/>
          <p:cNvGrpSpPr/>
          <p:nvPr/>
        </p:nvGrpSpPr>
        <p:grpSpPr>
          <a:xfrm>
            <a:off x="828458" y="2051738"/>
            <a:ext cx="337334" cy="353599"/>
            <a:chOff x="853568" y="1975538"/>
            <a:chExt cx="337334" cy="353599"/>
          </a:xfrm>
        </p:grpSpPr>
        <p:sp>
          <p:nvSpPr>
            <p:cNvPr id="14832" name="Google Shape;14832;p91"/>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1"/>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1"/>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1"/>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6" name="Google Shape;14836;p91"/>
          <p:cNvGrpSpPr/>
          <p:nvPr/>
        </p:nvGrpSpPr>
        <p:grpSpPr>
          <a:xfrm>
            <a:off x="2733192" y="2085828"/>
            <a:ext cx="327085" cy="277080"/>
            <a:chOff x="2770052" y="2009628"/>
            <a:chExt cx="327085" cy="277080"/>
          </a:xfrm>
        </p:grpSpPr>
        <p:sp>
          <p:nvSpPr>
            <p:cNvPr id="14837" name="Google Shape;14837;p91"/>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91"/>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9" name="Google Shape;14839;p91"/>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0" name="Google Shape;14840;p91"/>
          <p:cNvGrpSpPr/>
          <p:nvPr/>
        </p:nvGrpSpPr>
        <p:grpSpPr>
          <a:xfrm>
            <a:off x="4170289" y="2046804"/>
            <a:ext cx="344878" cy="343573"/>
            <a:chOff x="4195399" y="1970604"/>
            <a:chExt cx="344878" cy="343573"/>
          </a:xfrm>
        </p:grpSpPr>
        <p:sp>
          <p:nvSpPr>
            <p:cNvPr id="14841" name="Google Shape;14841;p91"/>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1"/>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1"/>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1"/>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5" name="Google Shape;14845;p91"/>
          <p:cNvGrpSpPr/>
          <p:nvPr/>
        </p:nvGrpSpPr>
        <p:grpSpPr>
          <a:xfrm>
            <a:off x="4649681" y="2053647"/>
            <a:ext cx="344528" cy="344114"/>
            <a:chOff x="4674791" y="1977447"/>
            <a:chExt cx="344528" cy="344114"/>
          </a:xfrm>
        </p:grpSpPr>
        <p:sp>
          <p:nvSpPr>
            <p:cNvPr id="14846" name="Google Shape;14846;p91"/>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1"/>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1"/>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1"/>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1"/>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1"/>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1"/>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1"/>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1"/>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1"/>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1"/>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1"/>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1"/>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1"/>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1"/>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1"/>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1"/>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1"/>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1"/>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91"/>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1"/>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1"/>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1"/>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1"/>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1"/>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1"/>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2" name="Google Shape;14872;p91"/>
          <p:cNvGrpSpPr/>
          <p:nvPr/>
        </p:nvGrpSpPr>
        <p:grpSpPr>
          <a:xfrm>
            <a:off x="6058700" y="1623497"/>
            <a:ext cx="382819" cy="310788"/>
            <a:chOff x="6083810" y="1547297"/>
            <a:chExt cx="382819" cy="310788"/>
          </a:xfrm>
        </p:grpSpPr>
        <p:sp>
          <p:nvSpPr>
            <p:cNvPr id="14873" name="Google Shape;14873;p91"/>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91"/>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1"/>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1"/>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1"/>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1"/>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1"/>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1"/>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1"/>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1"/>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1"/>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1"/>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1"/>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1"/>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1"/>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1"/>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1"/>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1"/>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1" name="Google Shape;14891;p91"/>
          <p:cNvGrpSpPr/>
          <p:nvPr/>
        </p:nvGrpSpPr>
        <p:grpSpPr>
          <a:xfrm>
            <a:off x="6533190" y="1614393"/>
            <a:ext cx="382788" cy="328613"/>
            <a:chOff x="6558300" y="1538193"/>
            <a:chExt cx="382788" cy="328613"/>
          </a:xfrm>
        </p:grpSpPr>
        <p:sp>
          <p:nvSpPr>
            <p:cNvPr id="14892" name="Google Shape;14892;p91"/>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1"/>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4" name="Google Shape;14894;p91"/>
          <p:cNvGrpSpPr/>
          <p:nvPr/>
        </p:nvGrpSpPr>
        <p:grpSpPr>
          <a:xfrm>
            <a:off x="5168892" y="1587497"/>
            <a:ext cx="259605" cy="346024"/>
            <a:chOff x="5194002" y="1511297"/>
            <a:chExt cx="259605" cy="346024"/>
          </a:xfrm>
        </p:grpSpPr>
        <p:sp>
          <p:nvSpPr>
            <p:cNvPr id="14895" name="Google Shape;14895;p91"/>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1"/>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1"/>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1"/>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9" name="Google Shape;14899;p91"/>
          <p:cNvGrpSpPr/>
          <p:nvPr/>
        </p:nvGrpSpPr>
        <p:grpSpPr>
          <a:xfrm>
            <a:off x="1369631" y="1588261"/>
            <a:ext cx="252444" cy="351722"/>
            <a:chOff x="1394741" y="1512061"/>
            <a:chExt cx="252444" cy="351722"/>
          </a:xfrm>
        </p:grpSpPr>
        <p:sp>
          <p:nvSpPr>
            <p:cNvPr id="14900" name="Google Shape;14900;p91"/>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1"/>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91"/>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1"/>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91"/>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91"/>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1"/>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1"/>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1"/>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1"/>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91"/>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91"/>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91"/>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1"/>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1"/>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1"/>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1"/>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7" name="Google Shape;14917;p91"/>
          <p:cNvGrpSpPr/>
          <p:nvPr/>
        </p:nvGrpSpPr>
        <p:grpSpPr>
          <a:xfrm>
            <a:off x="829986" y="1580685"/>
            <a:ext cx="380910" cy="339594"/>
            <a:chOff x="855096" y="1504485"/>
            <a:chExt cx="380910" cy="339594"/>
          </a:xfrm>
        </p:grpSpPr>
        <p:sp>
          <p:nvSpPr>
            <p:cNvPr id="14918" name="Google Shape;14918;p91"/>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1"/>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1"/>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1"/>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1"/>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3" name="Google Shape;14923;p91"/>
          <p:cNvGrpSpPr/>
          <p:nvPr/>
        </p:nvGrpSpPr>
        <p:grpSpPr>
          <a:xfrm>
            <a:off x="1794466" y="1587879"/>
            <a:ext cx="352103" cy="352103"/>
            <a:chOff x="1819576" y="1511679"/>
            <a:chExt cx="352103" cy="352103"/>
          </a:xfrm>
        </p:grpSpPr>
        <p:sp>
          <p:nvSpPr>
            <p:cNvPr id="14924" name="Google Shape;14924;p91"/>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1"/>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1"/>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1"/>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8" name="Google Shape;14928;p91"/>
          <p:cNvGrpSpPr/>
          <p:nvPr/>
        </p:nvGrpSpPr>
        <p:grpSpPr>
          <a:xfrm>
            <a:off x="5595987" y="1576961"/>
            <a:ext cx="371424" cy="355446"/>
            <a:chOff x="5621097" y="1500761"/>
            <a:chExt cx="371424" cy="355446"/>
          </a:xfrm>
        </p:grpSpPr>
        <p:sp>
          <p:nvSpPr>
            <p:cNvPr id="14929" name="Google Shape;14929;p91"/>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1"/>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1" name="Google Shape;14931;p91"/>
          <p:cNvGrpSpPr/>
          <p:nvPr/>
        </p:nvGrpSpPr>
        <p:grpSpPr>
          <a:xfrm>
            <a:off x="4645129" y="1617799"/>
            <a:ext cx="359679" cy="321833"/>
            <a:chOff x="4670239" y="1541599"/>
            <a:chExt cx="359679" cy="321833"/>
          </a:xfrm>
        </p:grpSpPr>
        <p:sp>
          <p:nvSpPr>
            <p:cNvPr id="14932" name="Google Shape;14932;p91"/>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91"/>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91"/>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1"/>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1"/>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7" name="Google Shape;14937;p91"/>
          <p:cNvGrpSpPr/>
          <p:nvPr/>
        </p:nvGrpSpPr>
        <p:grpSpPr>
          <a:xfrm>
            <a:off x="4187319" y="1578585"/>
            <a:ext cx="321037" cy="353822"/>
            <a:chOff x="4212429" y="1502385"/>
            <a:chExt cx="321037" cy="353822"/>
          </a:xfrm>
        </p:grpSpPr>
        <p:sp>
          <p:nvSpPr>
            <p:cNvPr id="14938" name="Google Shape;14938;p91"/>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1"/>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1"/>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91"/>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2" name="Google Shape;14942;p91"/>
          <p:cNvGrpSpPr/>
          <p:nvPr/>
        </p:nvGrpSpPr>
        <p:grpSpPr>
          <a:xfrm>
            <a:off x="2277678" y="1582181"/>
            <a:ext cx="336188" cy="335425"/>
            <a:chOff x="2302788" y="1505981"/>
            <a:chExt cx="336188" cy="335425"/>
          </a:xfrm>
        </p:grpSpPr>
        <p:sp>
          <p:nvSpPr>
            <p:cNvPr id="14943" name="Google Shape;14943;p91"/>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1"/>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1"/>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1"/>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1"/>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1"/>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1"/>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1"/>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1"/>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1"/>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1"/>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1"/>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1"/>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1"/>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1"/>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1"/>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1"/>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0" name="Google Shape;14960;p91"/>
          <p:cNvGrpSpPr/>
          <p:nvPr/>
        </p:nvGrpSpPr>
        <p:grpSpPr>
          <a:xfrm>
            <a:off x="2755191" y="1598096"/>
            <a:ext cx="333133" cy="321037"/>
            <a:chOff x="2780301" y="1521896"/>
            <a:chExt cx="333133" cy="321037"/>
          </a:xfrm>
        </p:grpSpPr>
        <p:sp>
          <p:nvSpPr>
            <p:cNvPr id="14961" name="Google Shape;14961;p91"/>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1"/>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1"/>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1"/>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1"/>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1"/>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1"/>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1"/>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1"/>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1"/>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1"/>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1"/>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1"/>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1"/>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1"/>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1"/>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1"/>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1"/>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91"/>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1"/>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91"/>
          <p:cNvGrpSpPr/>
          <p:nvPr/>
        </p:nvGrpSpPr>
        <p:grpSpPr>
          <a:xfrm>
            <a:off x="3291049" y="1591285"/>
            <a:ext cx="211892" cy="339594"/>
            <a:chOff x="3316159" y="1515085"/>
            <a:chExt cx="211892" cy="339594"/>
          </a:xfrm>
        </p:grpSpPr>
        <p:sp>
          <p:nvSpPr>
            <p:cNvPr id="14982" name="Google Shape;14982;p91"/>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1"/>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1"/>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85" name="Google Shape;14985;p91"/>
            <p:cNvGrpSpPr/>
            <p:nvPr/>
          </p:nvGrpSpPr>
          <p:grpSpPr>
            <a:xfrm>
              <a:off x="3316159" y="1515085"/>
              <a:ext cx="211892" cy="339594"/>
              <a:chOff x="3316159" y="1515085"/>
              <a:chExt cx="211892" cy="339594"/>
            </a:xfrm>
          </p:grpSpPr>
          <p:sp>
            <p:nvSpPr>
              <p:cNvPr id="14986" name="Google Shape;14986;p91"/>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1"/>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1"/>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1"/>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1"/>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1"/>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92" name="Google Shape;14992;p91"/>
          <p:cNvGrpSpPr/>
          <p:nvPr/>
        </p:nvGrpSpPr>
        <p:grpSpPr>
          <a:xfrm>
            <a:off x="3691248" y="1620855"/>
            <a:ext cx="361971" cy="314958"/>
            <a:chOff x="3716358" y="1544655"/>
            <a:chExt cx="361971" cy="314958"/>
          </a:xfrm>
        </p:grpSpPr>
        <p:sp>
          <p:nvSpPr>
            <p:cNvPr id="14993" name="Google Shape;14993;p91"/>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1"/>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1"/>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1"/>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1"/>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98" name="Google Shape;14998;p91"/>
            <p:cNvGrpSpPr/>
            <p:nvPr/>
          </p:nvGrpSpPr>
          <p:grpSpPr>
            <a:xfrm>
              <a:off x="3716358" y="1544655"/>
              <a:ext cx="361971" cy="314958"/>
              <a:chOff x="3716358" y="1544655"/>
              <a:chExt cx="361971" cy="314958"/>
            </a:xfrm>
          </p:grpSpPr>
          <p:sp>
            <p:nvSpPr>
              <p:cNvPr id="14999" name="Google Shape;14999;p91"/>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1"/>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1"/>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1"/>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1"/>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04" name="Google Shape;15004;p91"/>
          <p:cNvGrpSpPr/>
          <p:nvPr/>
        </p:nvGrpSpPr>
        <p:grpSpPr>
          <a:xfrm>
            <a:off x="6986814" y="1633752"/>
            <a:ext cx="499533" cy="305136"/>
            <a:chOff x="7009649" y="1541981"/>
            <a:chExt cx="524940" cy="320655"/>
          </a:xfrm>
        </p:grpSpPr>
        <p:sp>
          <p:nvSpPr>
            <p:cNvPr id="15005" name="Google Shape;15005;p91"/>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1"/>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1"/>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1"/>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1"/>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1"/>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1"/>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1"/>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91"/>
          <p:cNvGrpSpPr/>
          <p:nvPr/>
        </p:nvGrpSpPr>
        <p:grpSpPr>
          <a:xfrm>
            <a:off x="8008924" y="1594309"/>
            <a:ext cx="282746" cy="340358"/>
            <a:chOff x="8034034" y="1518109"/>
            <a:chExt cx="282746" cy="340358"/>
          </a:xfrm>
        </p:grpSpPr>
        <p:sp>
          <p:nvSpPr>
            <p:cNvPr id="15014" name="Google Shape;15014;p91"/>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1"/>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1"/>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1"/>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8" name="Google Shape;15018;p91"/>
          <p:cNvGrpSpPr/>
          <p:nvPr/>
        </p:nvGrpSpPr>
        <p:grpSpPr>
          <a:xfrm>
            <a:off x="7557192" y="1576134"/>
            <a:ext cx="369133" cy="360411"/>
            <a:chOff x="7582302" y="1499934"/>
            <a:chExt cx="369133" cy="360411"/>
          </a:xfrm>
        </p:grpSpPr>
        <p:sp>
          <p:nvSpPr>
            <p:cNvPr id="15019" name="Google Shape;15019;p91"/>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1"/>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91"/>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1"/>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1"/>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91"/>
          <p:cNvGrpSpPr/>
          <p:nvPr/>
        </p:nvGrpSpPr>
        <p:grpSpPr>
          <a:xfrm>
            <a:off x="6170979" y="3893352"/>
            <a:ext cx="346056" cy="345674"/>
            <a:chOff x="2238181" y="4120624"/>
            <a:chExt cx="346056" cy="345674"/>
          </a:xfrm>
        </p:grpSpPr>
        <p:grpSp>
          <p:nvGrpSpPr>
            <p:cNvPr id="15025" name="Google Shape;15025;p91"/>
            <p:cNvGrpSpPr/>
            <p:nvPr/>
          </p:nvGrpSpPr>
          <p:grpSpPr>
            <a:xfrm>
              <a:off x="2309209" y="4177423"/>
              <a:ext cx="204025" cy="232089"/>
              <a:chOff x="1512725" y="258500"/>
              <a:chExt cx="4570900" cy="5199625"/>
            </a:xfrm>
          </p:grpSpPr>
          <p:sp>
            <p:nvSpPr>
              <p:cNvPr id="15026" name="Google Shape;15026;p91"/>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1"/>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8" name="Google Shape;15028;p91"/>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9" name="Google Shape;15029;p9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33" name="Shape 15033"/>
        <p:cNvGrpSpPr/>
        <p:nvPr/>
      </p:nvGrpSpPr>
      <p:grpSpPr>
        <a:xfrm>
          <a:off x="0" y="0"/>
          <a:ext cx="0" cy="0"/>
          <a:chOff x="0" y="0"/>
          <a:chExt cx="0" cy="0"/>
        </a:xfrm>
      </p:grpSpPr>
      <p:pic>
        <p:nvPicPr>
          <p:cNvPr id="15034" name="Google Shape;15034;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9" name="Shape 1049"/>
        <p:cNvGrpSpPr/>
        <p:nvPr/>
      </p:nvGrpSpPr>
      <p:grpSpPr>
        <a:xfrm>
          <a:off x="0" y="0"/>
          <a:ext cx="0" cy="0"/>
          <a:chOff x="0" y="0"/>
          <a:chExt cx="0" cy="0"/>
        </a:xfrm>
      </p:grpSpPr>
      <p:sp>
        <p:nvSpPr>
          <p:cNvPr id="1050" name="Google Shape;105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start coding</a:t>
            </a:r>
            <a:endParaRPr/>
          </a:p>
        </p:txBody>
      </p:sp>
      <p:sp>
        <p:nvSpPr>
          <p:cNvPr id="1051" name="Google Shape;1051;p42"/>
          <p:cNvSpPr txBox="1"/>
          <p:nvPr>
            <p:ph idx="1" type="subTitle"/>
          </p:nvPr>
        </p:nvSpPr>
        <p:spPr>
          <a:xfrm>
            <a:off x="4832078" y="1789575"/>
            <a:ext cx="3254100" cy="19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1052" name="Google Shape;1052;p42"/>
          <p:cNvSpPr txBox="1"/>
          <p:nvPr>
            <p:ph idx="2" type="subTitle"/>
          </p:nvPr>
        </p:nvSpPr>
        <p:spPr>
          <a:xfrm>
            <a:off x="1057900" y="1789575"/>
            <a:ext cx="3254100" cy="19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Its temperatures aren't as terribly hot as that planet's</a:t>
            </a:r>
            <a:endParaRPr/>
          </a:p>
        </p:txBody>
      </p:sp>
      <p:sp>
        <p:nvSpPr>
          <p:cNvPr id="1053" name="Google Shape;1053;p42"/>
          <p:cNvSpPr/>
          <p:nvPr/>
        </p:nvSpPr>
        <p:spPr>
          <a:xfrm>
            <a:off x="568625" y="3744675"/>
            <a:ext cx="289200" cy="258300"/>
          </a:xfrm>
          <a:prstGeom prst="bracePair">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 name="Google Shape;1054;p42"/>
          <p:cNvGrpSpPr/>
          <p:nvPr/>
        </p:nvGrpSpPr>
        <p:grpSpPr>
          <a:xfrm>
            <a:off x="1127880" y="4474905"/>
            <a:ext cx="1184014" cy="258193"/>
            <a:chOff x="3734768" y="858742"/>
            <a:chExt cx="1184014" cy="258193"/>
          </a:xfrm>
        </p:grpSpPr>
        <p:grpSp>
          <p:nvGrpSpPr>
            <p:cNvPr id="1055" name="Google Shape;1055;p42"/>
            <p:cNvGrpSpPr/>
            <p:nvPr/>
          </p:nvGrpSpPr>
          <p:grpSpPr>
            <a:xfrm>
              <a:off x="3734768" y="858742"/>
              <a:ext cx="1184014" cy="258193"/>
              <a:chOff x="4002795" y="1877329"/>
              <a:chExt cx="345546" cy="75352"/>
            </a:xfrm>
          </p:grpSpPr>
          <p:sp>
            <p:nvSpPr>
              <p:cNvPr id="1056" name="Google Shape;1056;p42"/>
              <p:cNvSpPr/>
              <p:nvPr/>
            </p:nvSpPr>
            <p:spPr>
              <a:xfrm>
                <a:off x="4002795" y="1877329"/>
                <a:ext cx="345546" cy="75352"/>
              </a:xfrm>
              <a:custGeom>
                <a:rect b="b" l="l" r="r" t="t"/>
                <a:pathLst>
                  <a:path extrusionOk="0" h="2180" w="9997">
                    <a:moveTo>
                      <a:pt x="0" y="0"/>
                    </a:moveTo>
                    <a:lnTo>
                      <a:pt x="0" y="2179"/>
                    </a:lnTo>
                    <a:lnTo>
                      <a:pt x="9996" y="2179"/>
                    </a:lnTo>
                    <a:lnTo>
                      <a:pt x="99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a:off x="4270785" y="1897619"/>
                <a:ext cx="21569" cy="34738"/>
              </a:xfrm>
              <a:custGeom>
                <a:rect b="b" l="l" r="r" t="t"/>
                <a:pathLst>
                  <a:path extrusionOk="0" h="1005" w="624">
                    <a:moveTo>
                      <a:pt x="559" y="0"/>
                    </a:moveTo>
                    <a:lnTo>
                      <a:pt x="1" y="595"/>
                    </a:lnTo>
                    <a:lnTo>
                      <a:pt x="559" y="1005"/>
                    </a:lnTo>
                    <a:lnTo>
                      <a:pt x="623" y="948"/>
                    </a:lnTo>
                    <a:lnTo>
                      <a:pt x="121" y="595"/>
                    </a:lnTo>
                    <a:lnTo>
                      <a:pt x="623" y="64"/>
                    </a:lnTo>
                    <a:lnTo>
                      <a:pt x="5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4254401" y="1897619"/>
                <a:ext cx="22536" cy="34738"/>
              </a:xfrm>
              <a:custGeom>
                <a:rect b="b" l="l" r="r" t="t"/>
                <a:pathLst>
                  <a:path extrusionOk="0" h="1005" w="652">
                    <a:moveTo>
                      <a:pt x="595" y="0"/>
                    </a:moveTo>
                    <a:lnTo>
                      <a:pt x="1" y="595"/>
                    </a:lnTo>
                    <a:lnTo>
                      <a:pt x="595" y="1005"/>
                    </a:lnTo>
                    <a:lnTo>
                      <a:pt x="651" y="948"/>
                    </a:lnTo>
                    <a:lnTo>
                      <a:pt x="149" y="595"/>
                    </a:lnTo>
                    <a:lnTo>
                      <a:pt x="651" y="64"/>
                    </a:lnTo>
                    <a:lnTo>
                      <a:pt x="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2"/>
              <p:cNvSpPr/>
              <p:nvPr/>
            </p:nvSpPr>
            <p:spPr>
              <a:xfrm>
                <a:off x="4055854" y="1885970"/>
                <a:ext cx="19356" cy="57654"/>
              </a:xfrm>
              <a:custGeom>
                <a:rect b="b" l="l" r="r" t="t"/>
                <a:pathLst>
                  <a:path extrusionOk="0" h="1668" w="560">
                    <a:moveTo>
                      <a:pt x="305" y="0"/>
                    </a:moveTo>
                    <a:cubicBezTo>
                      <a:pt x="264" y="0"/>
                      <a:pt x="226" y="22"/>
                      <a:pt x="205" y="47"/>
                    </a:cubicBezTo>
                    <a:cubicBezTo>
                      <a:pt x="149" y="76"/>
                      <a:pt x="85" y="160"/>
                      <a:pt x="85" y="252"/>
                    </a:cubicBezTo>
                    <a:cubicBezTo>
                      <a:pt x="57" y="309"/>
                      <a:pt x="85" y="401"/>
                      <a:pt x="85" y="458"/>
                    </a:cubicBezTo>
                    <a:cubicBezTo>
                      <a:pt x="120" y="514"/>
                      <a:pt x="120" y="542"/>
                      <a:pt x="120" y="578"/>
                    </a:cubicBezTo>
                    <a:cubicBezTo>
                      <a:pt x="120" y="691"/>
                      <a:pt x="85" y="783"/>
                      <a:pt x="0" y="811"/>
                    </a:cubicBezTo>
                    <a:lnTo>
                      <a:pt x="28" y="896"/>
                    </a:lnTo>
                    <a:lnTo>
                      <a:pt x="57" y="896"/>
                    </a:lnTo>
                    <a:cubicBezTo>
                      <a:pt x="85" y="932"/>
                      <a:pt x="120" y="932"/>
                      <a:pt x="120" y="960"/>
                    </a:cubicBezTo>
                    <a:lnTo>
                      <a:pt x="120" y="1108"/>
                    </a:lnTo>
                    <a:lnTo>
                      <a:pt x="120" y="1137"/>
                    </a:lnTo>
                    <a:cubicBezTo>
                      <a:pt x="85" y="1314"/>
                      <a:pt x="120" y="1427"/>
                      <a:pt x="177" y="1519"/>
                    </a:cubicBezTo>
                    <a:cubicBezTo>
                      <a:pt x="234" y="1604"/>
                      <a:pt x="326" y="1667"/>
                      <a:pt x="439" y="1667"/>
                    </a:cubicBezTo>
                    <a:cubicBezTo>
                      <a:pt x="474" y="1667"/>
                      <a:pt x="531" y="1667"/>
                      <a:pt x="559" y="1639"/>
                    </a:cubicBezTo>
                    <a:lnTo>
                      <a:pt x="531" y="1547"/>
                    </a:lnTo>
                    <a:cubicBezTo>
                      <a:pt x="498" y="1567"/>
                      <a:pt x="459" y="1576"/>
                      <a:pt x="421" y="1576"/>
                    </a:cubicBezTo>
                    <a:cubicBezTo>
                      <a:pt x="352" y="1576"/>
                      <a:pt x="285" y="1545"/>
                      <a:pt x="262" y="1490"/>
                    </a:cubicBezTo>
                    <a:cubicBezTo>
                      <a:pt x="205" y="1398"/>
                      <a:pt x="177" y="1285"/>
                      <a:pt x="205" y="1137"/>
                    </a:cubicBezTo>
                    <a:lnTo>
                      <a:pt x="205" y="932"/>
                    </a:lnTo>
                    <a:cubicBezTo>
                      <a:pt x="177" y="896"/>
                      <a:pt x="149" y="868"/>
                      <a:pt x="120" y="840"/>
                    </a:cubicBezTo>
                    <a:cubicBezTo>
                      <a:pt x="177" y="783"/>
                      <a:pt x="205" y="663"/>
                      <a:pt x="205" y="578"/>
                    </a:cubicBezTo>
                    <a:cubicBezTo>
                      <a:pt x="205" y="542"/>
                      <a:pt x="205" y="486"/>
                      <a:pt x="177" y="458"/>
                    </a:cubicBezTo>
                    <a:cubicBezTo>
                      <a:pt x="177" y="366"/>
                      <a:pt x="149" y="309"/>
                      <a:pt x="177" y="252"/>
                    </a:cubicBezTo>
                    <a:cubicBezTo>
                      <a:pt x="177" y="189"/>
                      <a:pt x="205" y="132"/>
                      <a:pt x="262" y="104"/>
                    </a:cubicBezTo>
                    <a:cubicBezTo>
                      <a:pt x="262" y="90"/>
                      <a:pt x="271" y="83"/>
                      <a:pt x="283" y="83"/>
                    </a:cubicBezTo>
                    <a:cubicBezTo>
                      <a:pt x="296" y="83"/>
                      <a:pt x="311" y="90"/>
                      <a:pt x="326" y="104"/>
                    </a:cubicBezTo>
                    <a:lnTo>
                      <a:pt x="354" y="12"/>
                    </a:lnTo>
                    <a:cubicBezTo>
                      <a:pt x="338" y="4"/>
                      <a:pt x="321"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2"/>
              <p:cNvSpPr/>
              <p:nvPr/>
            </p:nvSpPr>
            <p:spPr>
              <a:xfrm>
                <a:off x="4034319" y="1888563"/>
                <a:ext cx="9333" cy="51882"/>
              </a:xfrm>
              <a:custGeom>
                <a:rect b="b" l="l" r="r" t="t"/>
                <a:pathLst>
                  <a:path extrusionOk="0" h="1501" w="270">
                    <a:moveTo>
                      <a:pt x="213" y="1"/>
                    </a:moveTo>
                    <a:cubicBezTo>
                      <a:pt x="1" y="467"/>
                      <a:pt x="1" y="1033"/>
                      <a:pt x="177" y="1500"/>
                    </a:cubicBezTo>
                    <a:lnTo>
                      <a:pt x="269" y="1472"/>
                    </a:lnTo>
                    <a:cubicBezTo>
                      <a:pt x="93" y="1033"/>
                      <a:pt x="93" y="503"/>
                      <a:pt x="269" y="29"/>
                    </a:cubicBezTo>
                    <a:lnTo>
                      <a:pt x="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2"/>
              <p:cNvSpPr/>
              <p:nvPr/>
            </p:nvSpPr>
            <p:spPr>
              <a:xfrm>
                <a:off x="4303311" y="1885970"/>
                <a:ext cx="19598" cy="57654"/>
              </a:xfrm>
              <a:custGeom>
                <a:rect b="b" l="l" r="r" t="t"/>
                <a:pathLst>
                  <a:path extrusionOk="0" h="1668" w="567">
                    <a:moveTo>
                      <a:pt x="256" y="0"/>
                    </a:moveTo>
                    <a:cubicBezTo>
                      <a:pt x="243" y="0"/>
                      <a:pt x="229" y="4"/>
                      <a:pt x="213" y="12"/>
                    </a:cubicBezTo>
                    <a:lnTo>
                      <a:pt x="241" y="104"/>
                    </a:lnTo>
                    <a:cubicBezTo>
                      <a:pt x="255" y="90"/>
                      <a:pt x="262" y="83"/>
                      <a:pt x="269" y="83"/>
                    </a:cubicBezTo>
                    <a:cubicBezTo>
                      <a:pt x="276" y="83"/>
                      <a:pt x="283" y="90"/>
                      <a:pt x="298" y="104"/>
                    </a:cubicBezTo>
                    <a:cubicBezTo>
                      <a:pt x="354" y="132"/>
                      <a:pt x="390" y="189"/>
                      <a:pt x="390" y="252"/>
                    </a:cubicBezTo>
                    <a:lnTo>
                      <a:pt x="390" y="458"/>
                    </a:lnTo>
                    <a:cubicBezTo>
                      <a:pt x="354" y="486"/>
                      <a:pt x="354" y="542"/>
                      <a:pt x="354" y="578"/>
                    </a:cubicBezTo>
                    <a:cubicBezTo>
                      <a:pt x="354" y="663"/>
                      <a:pt x="390" y="783"/>
                      <a:pt x="446" y="840"/>
                    </a:cubicBezTo>
                    <a:cubicBezTo>
                      <a:pt x="390" y="868"/>
                      <a:pt x="390" y="896"/>
                      <a:pt x="354" y="932"/>
                    </a:cubicBezTo>
                    <a:cubicBezTo>
                      <a:pt x="326" y="988"/>
                      <a:pt x="354" y="1073"/>
                      <a:pt x="354" y="1137"/>
                    </a:cubicBezTo>
                    <a:cubicBezTo>
                      <a:pt x="390" y="1285"/>
                      <a:pt x="354" y="1398"/>
                      <a:pt x="298" y="1490"/>
                    </a:cubicBezTo>
                    <a:cubicBezTo>
                      <a:pt x="261" y="1545"/>
                      <a:pt x="198" y="1576"/>
                      <a:pt x="135" y="1576"/>
                    </a:cubicBezTo>
                    <a:cubicBezTo>
                      <a:pt x="100" y="1576"/>
                      <a:pt x="66" y="1567"/>
                      <a:pt x="36" y="1547"/>
                    </a:cubicBezTo>
                    <a:lnTo>
                      <a:pt x="0" y="1639"/>
                    </a:lnTo>
                    <a:cubicBezTo>
                      <a:pt x="36" y="1667"/>
                      <a:pt x="92" y="1667"/>
                      <a:pt x="121" y="1667"/>
                    </a:cubicBezTo>
                    <a:cubicBezTo>
                      <a:pt x="213" y="1667"/>
                      <a:pt x="326" y="1604"/>
                      <a:pt x="390" y="1519"/>
                    </a:cubicBezTo>
                    <a:cubicBezTo>
                      <a:pt x="446" y="1427"/>
                      <a:pt x="474" y="1314"/>
                      <a:pt x="446" y="1137"/>
                    </a:cubicBezTo>
                    <a:lnTo>
                      <a:pt x="446" y="1108"/>
                    </a:lnTo>
                    <a:lnTo>
                      <a:pt x="446" y="960"/>
                    </a:lnTo>
                    <a:cubicBezTo>
                      <a:pt x="446" y="932"/>
                      <a:pt x="474" y="932"/>
                      <a:pt x="503" y="896"/>
                    </a:cubicBezTo>
                    <a:lnTo>
                      <a:pt x="531" y="896"/>
                    </a:lnTo>
                    <a:lnTo>
                      <a:pt x="566" y="811"/>
                    </a:lnTo>
                    <a:lnTo>
                      <a:pt x="531" y="811"/>
                    </a:lnTo>
                    <a:cubicBezTo>
                      <a:pt x="474" y="783"/>
                      <a:pt x="446" y="691"/>
                      <a:pt x="446" y="578"/>
                    </a:cubicBezTo>
                    <a:cubicBezTo>
                      <a:pt x="446" y="542"/>
                      <a:pt x="446" y="514"/>
                      <a:pt x="474" y="458"/>
                    </a:cubicBezTo>
                    <a:lnTo>
                      <a:pt x="474" y="252"/>
                    </a:lnTo>
                    <a:cubicBezTo>
                      <a:pt x="474" y="160"/>
                      <a:pt x="418" y="76"/>
                      <a:pt x="354" y="47"/>
                    </a:cubicBezTo>
                    <a:cubicBezTo>
                      <a:pt x="314" y="22"/>
                      <a:pt x="288" y="0"/>
                      <a:pt x="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 name="Google Shape;1062;p42"/>
            <p:cNvGrpSpPr/>
            <p:nvPr/>
          </p:nvGrpSpPr>
          <p:grpSpPr>
            <a:xfrm>
              <a:off x="3990034" y="875479"/>
              <a:ext cx="568881" cy="224795"/>
              <a:chOff x="300879" y="4170864"/>
              <a:chExt cx="505357" cy="199693"/>
            </a:xfrm>
          </p:grpSpPr>
          <p:sp>
            <p:nvSpPr>
              <p:cNvPr id="1063" name="Google Shape;1063;p42"/>
              <p:cNvSpPr/>
              <p:nvPr/>
            </p:nvSpPr>
            <p:spPr>
              <a:xfrm>
                <a:off x="518149" y="4197063"/>
                <a:ext cx="71544" cy="111736"/>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2"/>
              <p:cNvSpPr/>
              <p:nvPr/>
            </p:nvSpPr>
            <p:spPr>
              <a:xfrm>
                <a:off x="568021" y="4197063"/>
                <a:ext cx="71544" cy="111736"/>
              </a:xfrm>
              <a:custGeom>
                <a:rect b="b" l="l" r="r" t="t"/>
                <a:pathLst>
                  <a:path extrusionOk="0" h="1062" w="680">
                    <a:moveTo>
                      <a:pt x="57" y="0"/>
                    </a:moveTo>
                    <a:lnTo>
                      <a:pt x="1" y="57"/>
                    </a:lnTo>
                    <a:lnTo>
                      <a:pt x="531" y="616"/>
                    </a:lnTo>
                    <a:lnTo>
                      <a:pt x="1" y="1005"/>
                    </a:lnTo>
                    <a:lnTo>
                      <a:pt x="57" y="1061"/>
                    </a:lnTo>
                    <a:lnTo>
                      <a:pt x="680" y="651"/>
                    </a:lnTo>
                    <a:lnTo>
                      <a:pt x="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623794" y="4170864"/>
                <a:ext cx="64811" cy="187804"/>
              </a:xfrm>
              <a:custGeom>
                <a:rect b="b" l="l" r="r" t="t"/>
                <a:pathLst>
                  <a:path extrusionOk="0" h="1785" w="616">
                    <a:moveTo>
                      <a:pt x="286" y="1"/>
                    </a:moveTo>
                    <a:cubicBezTo>
                      <a:pt x="268" y="1"/>
                      <a:pt x="251" y="5"/>
                      <a:pt x="234" y="16"/>
                    </a:cubicBezTo>
                    <a:lnTo>
                      <a:pt x="262" y="101"/>
                    </a:lnTo>
                    <a:lnTo>
                      <a:pt x="354" y="101"/>
                    </a:lnTo>
                    <a:cubicBezTo>
                      <a:pt x="383" y="157"/>
                      <a:pt x="411" y="221"/>
                      <a:pt x="439" y="278"/>
                    </a:cubicBezTo>
                    <a:cubicBezTo>
                      <a:pt x="439" y="334"/>
                      <a:pt x="411" y="398"/>
                      <a:pt x="411" y="483"/>
                    </a:cubicBezTo>
                    <a:cubicBezTo>
                      <a:pt x="411" y="511"/>
                      <a:pt x="383" y="575"/>
                      <a:pt x="383" y="631"/>
                    </a:cubicBezTo>
                    <a:cubicBezTo>
                      <a:pt x="383" y="723"/>
                      <a:pt x="411" y="836"/>
                      <a:pt x="467" y="900"/>
                    </a:cubicBezTo>
                    <a:cubicBezTo>
                      <a:pt x="439" y="928"/>
                      <a:pt x="411" y="957"/>
                      <a:pt x="411" y="985"/>
                    </a:cubicBezTo>
                    <a:cubicBezTo>
                      <a:pt x="383" y="1077"/>
                      <a:pt x="383" y="1134"/>
                      <a:pt x="383" y="1190"/>
                    </a:cubicBezTo>
                    <a:lnTo>
                      <a:pt x="411" y="1218"/>
                    </a:lnTo>
                    <a:cubicBezTo>
                      <a:pt x="411" y="1367"/>
                      <a:pt x="411" y="1487"/>
                      <a:pt x="354" y="1572"/>
                    </a:cubicBezTo>
                    <a:cubicBezTo>
                      <a:pt x="308" y="1639"/>
                      <a:pt x="218" y="1687"/>
                      <a:pt x="139" y="1687"/>
                    </a:cubicBezTo>
                    <a:cubicBezTo>
                      <a:pt x="109" y="1687"/>
                      <a:pt x="81" y="1680"/>
                      <a:pt x="57" y="1664"/>
                    </a:cubicBezTo>
                    <a:lnTo>
                      <a:pt x="1" y="1721"/>
                    </a:lnTo>
                    <a:cubicBezTo>
                      <a:pt x="57" y="1749"/>
                      <a:pt x="85" y="1784"/>
                      <a:pt x="142" y="1784"/>
                    </a:cubicBezTo>
                    <a:cubicBezTo>
                      <a:pt x="234" y="1784"/>
                      <a:pt x="354" y="1721"/>
                      <a:pt x="411" y="1636"/>
                    </a:cubicBezTo>
                    <a:cubicBezTo>
                      <a:pt x="467" y="1516"/>
                      <a:pt x="496" y="1395"/>
                      <a:pt x="467" y="1218"/>
                    </a:cubicBezTo>
                    <a:lnTo>
                      <a:pt x="467" y="1190"/>
                    </a:lnTo>
                    <a:lnTo>
                      <a:pt x="467" y="1013"/>
                    </a:lnTo>
                    <a:cubicBezTo>
                      <a:pt x="496" y="985"/>
                      <a:pt x="496" y="985"/>
                      <a:pt x="531" y="957"/>
                    </a:cubicBezTo>
                    <a:lnTo>
                      <a:pt x="588" y="957"/>
                    </a:lnTo>
                    <a:lnTo>
                      <a:pt x="616" y="865"/>
                    </a:lnTo>
                    <a:lnTo>
                      <a:pt x="588" y="865"/>
                    </a:lnTo>
                    <a:cubicBezTo>
                      <a:pt x="496" y="836"/>
                      <a:pt x="467" y="723"/>
                      <a:pt x="467" y="631"/>
                    </a:cubicBezTo>
                    <a:cubicBezTo>
                      <a:pt x="467" y="575"/>
                      <a:pt x="496" y="546"/>
                      <a:pt x="496" y="483"/>
                    </a:cubicBezTo>
                    <a:cubicBezTo>
                      <a:pt x="496" y="426"/>
                      <a:pt x="531" y="334"/>
                      <a:pt x="531" y="249"/>
                    </a:cubicBezTo>
                    <a:cubicBezTo>
                      <a:pt x="496" y="193"/>
                      <a:pt x="467" y="101"/>
                      <a:pt x="383" y="44"/>
                    </a:cubicBezTo>
                    <a:cubicBezTo>
                      <a:pt x="363" y="24"/>
                      <a:pt x="326" y="1"/>
                      <a:pt x="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2"/>
              <p:cNvSpPr/>
              <p:nvPr/>
            </p:nvSpPr>
            <p:spPr>
              <a:xfrm>
                <a:off x="725748" y="4178439"/>
                <a:ext cx="31353" cy="167604"/>
              </a:xfrm>
              <a:custGeom>
                <a:rect b="b" l="l" r="r" t="t"/>
                <a:pathLst>
                  <a:path extrusionOk="0" h="1593" w="298">
                    <a:moveTo>
                      <a:pt x="93" y="0"/>
                    </a:moveTo>
                    <a:lnTo>
                      <a:pt x="1" y="29"/>
                    </a:lnTo>
                    <a:cubicBezTo>
                      <a:pt x="206" y="531"/>
                      <a:pt x="206" y="1090"/>
                      <a:pt x="1" y="1564"/>
                    </a:cubicBezTo>
                    <a:lnTo>
                      <a:pt x="93" y="1592"/>
                    </a:lnTo>
                    <a:cubicBezTo>
                      <a:pt x="298" y="1090"/>
                      <a:pt x="298" y="503"/>
                      <a:pt x="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2"/>
              <p:cNvSpPr/>
              <p:nvPr/>
            </p:nvSpPr>
            <p:spPr>
              <a:xfrm>
                <a:off x="765940" y="4175493"/>
                <a:ext cx="40296" cy="195064"/>
              </a:xfrm>
              <a:custGeom>
                <a:rect b="b" l="l" r="r" t="t"/>
                <a:pathLst>
                  <a:path extrusionOk="0" h="1854" w="383">
                    <a:moveTo>
                      <a:pt x="121" y="0"/>
                    </a:moveTo>
                    <a:lnTo>
                      <a:pt x="29" y="28"/>
                    </a:lnTo>
                    <a:cubicBezTo>
                      <a:pt x="298" y="587"/>
                      <a:pt x="270" y="1266"/>
                      <a:pt x="1" y="1825"/>
                    </a:cubicBezTo>
                    <a:lnTo>
                      <a:pt x="64" y="1854"/>
                    </a:lnTo>
                    <a:cubicBezTo>
                      <a:pt x="383" y="1295"/>
                      <a:pt x="383" y="587"/>
                      <a:pt x="1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2"/>
              <p:cNvSpPr/>
              <p:nvPr/>
            </p:nvSpPr>
            <p:spPr>
              <a:xfrm>
                <a:off x="419141" y="4170864"/>
                <a:ext cx="64916" cy="187804"/>
              </a:xfrm>
              <a:custGeom>
                <a:rect b="b" l="l" r="r" t="t"/>
                <a:pathLst>
                  <a:path extrusionOk="0" h="1785" w="617">
                    <a:moveTo>
                      <a:pt x="331" y="1"/>
                    </a:moveTo>
                    <a:cubicBezTo>
                      <a:pt x="291" y="1"/>
                      <a:pt x="254" y="24"/>
                      <a:pt x="234" y="44"/>
                    </a:cubicBezTo>
                    <a:cubicBezTo>
                      <a:pt x="149" y="101"/>
                      <a:pt x="114" y="193"/>
                      <a:pt x="86" y="249"/>
                    </a:cubicBezTo>
                    <a:cubicBezTo>
                      <a:pt x="86" y="334"/>
                      <a:pt x="114" y="426"/>
                      <a:pt x="114" y="483"/>
                    </a:cubicBezTo>
                    <a:cubicBezTo>
                      <a:pt x="114" y="546"/>
                      <a:pt x="149" y="575"/>
                      <a:pt x="149" y="631"/>
                    </a:cubicBezTo>
                    <a:cubicBezTo>
                      <a:pt x="149" y="723"/>
                      <a:pt x="114" y="836"/>
                      <a:pt x="29" y="865"/>
                    </a:cubicBezTo>
                    <a:lnTo>
                      <a:pt x="1" y="865"/>
                    </a:lnTo>
                    <a:lnTo>
                      <a:pt x="29" y="957"/>
                    </a:lnTo>
                    <a:lnTo>
                      <a:pt x="86" y="957"/>
                    </a:lnTo>
                    <a:cubicBezTo>
                      <a:pt x="114" y="985"/>
                      <a:pt x="114" y="985"/>
                      <a:pt x="149" y="1013"/>
                    </a:cubicBezTo>
                    <a:lnTo>
                      <a:pt x="149" y="1190"/>
                    </a:lnTo>
                    <a:lnTo>
                      <a:pt x="114" y="1218"/>
                    </a:lnTo>
                    <a:cubicBezTo>
                      <a:pt x="114" y="1395"/>
                      <a:pt x="149" y="1516"/>
                      <a:pt x="206" y="1636"/>
                    </a:cubicBezTo>
                    <a:cubicBezTo>
                      <a:pt x="263" y="1721"/>
                      <a:pt x="383" y="1784"/>
                      <a:pt x="468" y="1784"/>
                    </a:cubicBezTo>
                    <a:cubicBezTo>
                      <a:pt x="531" y="1784"/>
                      <a:pt x="560" y="1749"/>
                      <a:pt x="616" y="1721"/>
                    </a:cubicBezTo>
                    <a:lnTo>
                      <a:pt x="560" y="1664"/>
                    </a:lnTo>
                    <a:cubicBezTo>
                      <a:pt x="534" y="1680"/>
                      <a:pt x="505" y="1687"/>
                      <a:pt x="475" y="1687"/>
                    </a:cubicBezTo>
                    <a:cubicBezTo>
                      <a:pt x="396" y="1687"/>
                      <a:pt x="309" y="1639"/>
                      <a:pt x="263" y="1572"/>
                    </a:cubicBezTo>
                    <a:cubicBezTo>
                      <a:pt x="206" y="1487"/>
                      <a:pt x="206" y="1367"/>
                      <a:pt x="206" y="1218"/>
                    </a:cubicBezTo>
                    <a:lnTo>
                      <a:pt x="234" y="1190"/>
                    </a:lnTo>
                    <a:cubicBezTo>
                      <a:pt x="234" y="1134"/>
                      <a:pt x="234" y="1077"/>
                      <a:pt x="206" y="985"/>
                    </a:cubicBezTo>
                    <a:cubicBezTo>
                      <a:pt x="206" y="957"/>
                      <a:pt x="178" y="928"/>
                      <a:pt x="149" y="900"/>
                    </a:cubicBezTo>
                    <a:cubicBezTo>
                      <a:pt x="206" y="836"/>
                      <a:pt x="234" y="723"/>
                      <a:pt x="234" y="631"/>
                    </a:cubicBezTo>
                    <a:cubicBezTo>
                      <a:pt x="234" y="575"/>
                      <a:pt x="206" y="511"/>
                      <a:pt x="206" y="483"/>
                    </a:cubicBezTo>
                    <a:cubicBezTo>
                      <a:pt x="206" y="398"/>
                      <a:pt x="178" y="334"/>
                      <a:pt x="178" y="278"/>
                    </a:cubicBezTo>
                    <a:cubicBezTo>
                      <a:pt x="206" y="221"/>
                      <a:pt x="234" y="157"/>
                      <a:pt x="263" y="101"/>
                    </a:cubicBezTo>
                    <a:lnTo>
                      <a:pt x="355" y="101"/>
                    </a:lnTo>
                    <a:lnTo>
                      <a:pt x="383" y="16"/>
                    </a:lnTo>
                    <a:cubicBezTo>
                      <a:pt x="366" y="5"/>
                      <a:pt x="348" y="1"/>
                      <a:pt x="3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2"/>
              <p:cNvSpPr/>
              <p:nvPr/>
            </p:nvSpPr>
            <p:spPr>
              <a:xfrm>
                <a:off x="350751" y="4178439"/>
                <a:ext cx="31353" cy="167604"/>
              </a:xfrm>
              <a:custGeom>
                <a:rect b="b" l="l" r="r" t="t"/>
                <a:pathLst>
                  <a:path extrusionOk="0" h="1593" w="298">
                    <a:moveTo>
                      <a:pt x="205" y="0"/>
                    </a:moveTo>
                    <a:cubicBezTo>
                      <a:pt x="0" y="503"/>
                      <a:pt x="0" y="1090"/>
                      <a:pt x="205" y="1592"/>
                    </a:cubicBezTo>
                    <a:lnTo>
                      <a:pt x="297" y="1564"/>
                    </a:lnTo>
                    <a:cubicBezTo>
                      <a:pt x="92" y="1090"/>
                      <a:pt x="92" y="531"/>
                      <a:pt x="297" y="29"/>
                    </a:cubicBezTo>
                    <a:lnTo>
                      <a:pt x="2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2"/>
              <p:cNvSpPr/>
              <p:nvPr/>
            </p:nvSpPr>
            <p:spPr>
              <a:xfrm>
                <a:off x="300879" y="4175493"/>
                <a:ext cx="41033" cy="195064"/>
              </a:xfrm>
              <a:custGeom>
                <a:rect b="b" l="l" r="r" t="t"/>
                <a:pathLst>
                  <a:path extrusionOk="0" h="1854" w="390">
                    <a:moveTo>
                      <a:pt x="269" y="0"/>
                    </a:moveTo>
                    <a:lnTo>
                      <a:pt x="269" y="0"/>
                    </a:lnTo>
                    <a:cubicBezTo>
                      <a:pt x="0" y="587"/>
                      <a:pt x="0" y="1295"/>
                      <a:pt x="325" y="1854"/>
                    </a:cubicBezTo>
                    <a:lnTo>
                      <a:pt x="389" y="1825"/>
                    </a:lnTo>
                    <a:cubicBezTo>
                      <a:pt x="120" y="1266"/>
                      <a:pt x="92" y="587"/>
                      <a:pt x="354" y="28"/>
                    </a:cubicBezTo>
                    <a:lnTo>
                      <a:pt x="2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4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 bracket in programming?</a:t>
            </a:r>
            <a:endParaRPr/>
          </a:p>
        </p:txBody>
      </p:sp>
      <p:sp>
        <p:nvSpPr>
          <p:cNvPr id="1076" name="Google Shape;1076;p43"/>
          <p:cNvSpPr txBox="1"/>
          <p:nvPr>
            <p:ph idx="1" type="subTitle"/>
          </p:nvPr>
        </p:nvSpPr>
        <p:spPr>
          <a:xfrm>
            <a:off x="720000" y="1700300"/>
            <a:ext cx="38439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1077" name="Google Shape;1077;p43"/>
          <p:cNvGrpSpPr/>
          <p:nvPr/>
        </p:nvGrpSpPr>
        <p:grpSpPr>
          <a:xfrm flipH="1">
            <a:off x="4954245" y="1281808"/>
            <a:ext cx="3843891" cy="3185759"/>
            <a:chOff x="5893995" y="1281808"/>
            <a:chExt cx="3843891" cy="3185759"/>
          </a:xfrm>
        </p:grpSpPr>
        <p:grpSp>
          <p:nvGrpSpPr>
            <p:cNvPr id="1078" name="Google Shape;1078;p43"/>
            <p:cNvGrpSpPr/>
            <p:nvPr/>
          </p:nvGrpSpPr>
          <p:grpSpPr>
            <a:xfrm>
              <a:off x="6033386" y="1281808"/>
              <a:ext cx="3704499" cy="3168582"/>
              <a:chOff x="2836393" y="291825"/>
              <a:chExt cx="1571968" cy="1344557"/>
            </a:xfrm>
          </p:grpSpPr>
          <p:sp>
            <p:nvSpPr>
              <p:cNvPr id="1079" name="Google Shape;1079;p43"/>
              <p:cNvSpPr/>
              <p:nvPr/>
            </p:nvSpPr>
            <p:spPr>
              <a:xfrm>
                <a:off x="2836393" y="291825"/>
                <a:ext cx="1440288" cy="1187101"/>
              </a:xfrm>
              <a:custGeom>
                <a:rect b="b" l="l" r="r" t="t"/>
                <a:pathLst>
                  <a:path extrusionOk="0" h="35085" w="42568">
                    <a:moveTo>
                      <a:pt x="28184" y="1"/>
                    </a:moveTo>
                    <a:cubicBezTo>
                      <a:pt x="27147" y="1"/>
                      <a:pt x="26108" y="74"/>
                      <a:pt x="25087" y="208"/>
                    </a:cubicBezTo>
                    <a:cubicBezTo>
                      <a:pt x="23049" y="477"/>
                      <a:pt x="21019" y="979"/>
                      <a:pt x="19130" y="1771"/>
                    </a:cubicBezTo>
                    <a:cubicBezTo>
                      <a:pt x="14857" y="3603"/>
                      <a:pt x="12530" y="8343"/>
                      <a:pt x="9049" y="11237"/>
                    </a:cubicBezTo>
                    <a:cubicBezTo>
                      <a:pt x="6750" y="13118"/>
                      <a:pt x="3920" y="13918"/>
                      <a:pt x="2357" y="16514"/>
                    </a:cubicBezTo>
                    <a:cubicBezTo>
                      <a:pt x="616" y="19344"/>
                      <a:pt x="1" y="22527"/>
                      <a:pt x="1182" y="25739"/>
                    </a:cubicBezTo>
                    <a:cubicBezTo>
                      <a:pt x="1239" y="25824"/>
                      <a:pt x="1267" y="25944"/>
                      <a:pt x="1296" y="26065"/>
                    </a:cubicBezTo>
                    <a:cubicBezTo>
                      <a:pt x="2654" y="29276"/>
                      <a:pt x="5484" y="31752"/>
                      <a:pt x="8695" y="33167"/>
                    </a:cubicBezTo>
                    <a:cubicBezTo>
                      <a:pt x="11999" y="34639"/>
                      <a:pt x="15685" y="35049"/>
                      <a:pt x="19279" y="35084"/>
                    </a:cubicBezTo>
                    <a:cubicBezTo>
                      <a:pt x="22519" y="35084"/>
                      <a:pt x="25822" y="34759"/>
                      <a:pt x="28624" y="33167"/>
                    </a:cubicBezTo>
                    <a:cubicBezTo>
                      <a:pt x="31807" y="31335"/>
                      <a:pt x="32097" y="28951"/>
                      <a:pt x="33307" y="25916"/>
                    </a:cubicBezTo>
                    <a:cubicBezTo>
                      <a:pt x="34340" y="23320"/>
                      <a:pt x="36936" y="21403"/>
                      <a:pt x="38641" y="19280"/>
                    </a:cubicBezTo>
                    <a:cubicBezTo>
                      <a:pt x="41032" y="16337"/>
                      <a:pt x="42567" y="12411"/>
                      <a:pt x="41683" y="8697"/>
                    </a:cubicBezTo>
                    <a:cubicBezTo>
                      <a:pt x="40884" y="5400"/>
                      <a:pt x="38231" y="2719"/>
                      <a:pt x="35104" y="1333"/>
                    </a:cubicBezTo>
                    <a:cubicBezTo>
                      <a:pt x="32933" y="387"/>
                      <a:pt x="30559" y="1"/>
                      <a:pt x="28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3"/>
              <p:cNvSpPr/>
              <p:nvPr/>
            </p:nvSpPr>
            <p:spPr>
              <a:xfrm>
                <a:off x="3954498" y="1210230"/>
                <a:ext cx="453863" cy="426152"/>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43"/>
            <p:cNvGrpSpPr/>
            <p:nvPr/>
          </p:nvGrpSpPr>
          <p:grpSpPr>
            <a:xfrm>
              <a:off x="5893995" y="1464670"/>
              <a:ext cx="3539582" cy="2852211"/>
              <a:chOff x="2823538" y="2323833"/>
              <a:chExt cx="1501987" cy="1210307"/>
            </a:xfrm>
          </p:grpSpPr>
          <p:grpSp>
            <p:nvGrpSpPr>
              <p:cNvPr id="1082" name="Google Shape;1082;p43"/>
              <p:cNvGrpSpPr/>
              <p:nvPr/>
            </p:nvGrpSpPr>
            <p:grpSpPr>
              <a:xfrm>
                <a:off x="3030874" y="3205941"/>
                <a:ext cx="1190857" cy="328200"/>
                <a:chOff x="2909174" y="3294041"/>
                <a:chExt cx="1190857" cy="328200"/>
              </a:xfrm>
            </p:grpSpPr>
            <p:sp>
              <p:nvSpPr>
                <p:cNvPr id="1083" name="Google Shape;1083;p43"/>
                <p:cNvSpPr/>
                <p:nvPr/>
              </p:nvSpPr>
              <p:spPr>
                <a:xfrm>
                  <a:off x="2909174" y="3294041"/>
                  <a:ext cx="1190857" cy="29944"/>
                </a:xfrm>
                <a:custGeom>
                  <a:rect b="b" l="l" r="r" t="t"/>
                  <a:pathLst>
                    <a:path extrusionOk="0" h="885" w="35196">
                      <a:moveTo>
                        <a:pt x="1" y="0"/>
                      </a:moveTo>
                      <a:lnTo>
                        <a:pt x="1" y="885"/>
                      </a:lnTo>
                      <a:lnTo>
                        <a:pt x="35195" y="885"/>
                      </a:lnTo>
                      <a:lnTo>
                        <a:pt x="35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3"/>
                <p:cNvSpPr/>
                <p:nvPr/>
              </p:nvSpPr>
              <p:spPr>
                <a:xfrm>
                  <a:off x="2909174" y="3379747"/>
                  <a:ext cx="1190857" cy="29944"/>
                </a:xfrm>
                <a:custGeom>
                  <a:rect b="b" l="l" r="r" t="t"/>
                  <a:pathLst>
                    <a:path extrusionOk="0" h="885" w="35196">
                      <a:moveTo>
                        <a:pt x="1" y="0"/>
                      </a:moveTo>
                      <a:lnTo>
                        <a:pt x="1" y="884"/>
                      </a:lnTo>
                      <a:lnTo>
                        <a:pt x="35195" y="884"/>
                      </a:lnTo>
                      <a:lnTo>
                        <a:pt x="35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3"/>
                <p:cNvSpPr/>
                <p:nvPr/>
              </p:nvSpPr>
              <p:spPr>
                <a:xfrm>
                  <a:off x="2976913" y="3304090"/>
                  <a:ext cx="18000" cy="318151"/>
                </a:xfrm>
                <a:custGeom>
                  <a:rect b="b" l="l" r="r" t="t"/>
                  <a:pathLst>
                    <a:path extrusionOk="0" h="9403" w="532">
                      <a:moveTo>
                        <a:pt x="1" y="1"/>
                      </a:moveTo>
                      <a:lnTo>
                        <a:pt x="1" y="9402"/>
                      </a:lnTo>
                      <a:lnTo>
                        <a:pt x="531" y="9402"/>
                      </a:lnTo>
                      <a:lnTo>
                        <a:pt x="5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3"/>
                <p:cNvSpPr/>
                <p:nvPr/>
              </p:nvSpPr>
              <p:spPr>
                <a:xfrm>
                  <a:off x="4013372" y="3304090"/>
                  <a:ext cx="16782" cy="318151"/>
                </a:xfrm>
                <a:custGeom>
                  <a:rect b="b" l="l" r="r" t="t"/>
                  <a:pathLst>
                    <a:path extrusionOk="0" h="9403" w="496">
                      <a:moveTo>
                        <a:pt x="1" y="1"/>
                      </a:moveTo>
                      <a:lnTo>
                        <a:pt x="1" y="9402"/>
                      </a:lnTo>
                      <a:lnTo>
                        <a:pt x="496" y="9402"/>
                      </a:lnTo>
                      <a:lnTo>
                        <a:pt x="4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3"/>
              <p:cNvGrpSpPr/>
              <p:nvPr/>
            </p:nvGrpSpPr>
            <p:grpSpPr>
              <a:xfrm>
                <a:off x="2823538" y="2688399"/>
                <a:ext cx="399059" cy="92676"/>
                <a:chOff x="2532175" y="2448349"/>
                <a:chExt cx="399059" cy="92676"/>
              </a:xfrm>
            </p:grpSpPr>
            <p:sp>
              <p:nvSpPr>
                <p:cNvPr id="1088" name="Google Shape;1088;p43"/>
                <p:cNvSpPr/>
                <p:nvPr/>
              </p:nvSpPr>
              <p:spPr>
                <a:xfrm>
                  <a:off x="2532175" y="2454338"/>
                  <a:ext cx="25884" cy="71832"/>
                </a:xfrm>
                <a:custGeom>
                  <a:rect b="b" l="l" r="r" t="t"/>
                  <a:pathLst>
                    <a:path extrusionOk="0" h="2123" w="765">
                      <a:moveTo>
                        <a:pt x="680" y="0"/>
                      </a:moveTo>
                      <a:cubicBezTo>
                        <a:pt x="446" y="0"/>
                        <a:pt x="234" y="206"/>
                        <a:pt x="234" y="439"/>
                      </a:cubicBezTo>
                      <a:lnTo>
                        <a:pt x="234" y="708"/>
                      </a:lnTo>
                      <a:cubicBezTo>
                        <a:pt x="234" y="793"/>
                        <a:pt x="206" y="885"/>
                        <a:pt x="149" y="941"/>
                      </a:cubicBezTo>
                      <a:lnTo>
                        <a:pt x="29" y="1062"/>
                      </a:lnTo>
                      <a:cubicBezTo>
                        <a:pt x="0" y="1062"/>
                        <a:pt x="0" y="1118"/>
                        <a:pt x="29" y="1118"/>
                      </a:cubicBezTo>
                      <a:lnTo>
                        <a:pt x="92" y="1203"/>
                      </a:lnTo>
                      <a:cubicBezTo>
                        <a:pt x="177" y="1267"/>
                        <a:pt x="206" y="1352"/>
                        <a:pt x="206" y="1444"/>
                      </a:cubicBezTo>
                      <a:lnTo>
                        <a:pt x="206" y="1677"/>
                      </a:lnTo>
                      <a:cubicBezTo>
                        <a:pt x="206" y="1911"/>
                        <a:pt x="382" y="2123"/>
                        <a:pt x="651" y="2123"/>
                      </a:cubicBezTo>
                      <a:lnTo>
                        <a:pt x="708" y="2123"/>
                      </a:lnTo>
                      <a:cubicBezTo>
                        <a:pt x="736" y="2123"/>
                        <a:pt x="764" y="2087"/>
                        <a:pt x="764" y="2059"/>
                      </a:cubicBezTo>
                      <a:cubicBezTo>
                        <a:pt x="764" y="2003"/>
                        <a:pt x="736" y="2003"/>
                        <a:pt x="708" y="2003"/>
                      </a:cubicBezTo>
                      <a:lnTo>
                        <a:pt x="651" y="2003"/>
                      </a:lnTo>
                      <a:cubicBezTo>
                        <a:pt x="474" y="2003"/>
                        <a:pt x="326" y="1854"/>
                        <a:pt x="326" y="1677"/>
                      </a:cubicBezTo>
                      <a:lnTo>
                        <a:pt x="326" y="1444"/>
                      </a:lnTo>
                      <a:cubicBezTo>
                        <a:pt x="326" y="1323"/>
                        <a:pt x="269" y="1203"/>
                        <a:pt x="177" y="1118"/>
                      </a:cubicBezTo>
                      <a:lnTo>
                        <a:pt x="149" y="1090"/>
                      </a:lnTo>
                      <a:lnTo>
                        <a:pt x="234" y="1026"/>
                      </a:lnTo>
                      <a:cubicBezTo>
                        <a:pt x="298" y="941"/>
                        <a:pt x="354" y="821"/>
                        <a:pt x="354" y="708"/>
                      </a:cubicBezTo>
                      <a:lnTo>
                        <a:pt x="354" y="439"/>
                      </a:lnTo>
                      <a:cubicBezTo>
                        <a:pt x="354" y="262"/>
                        <a:pt x="503" y="114"/>
                        <a:pt x="680" y="114"/>
                      </a:cubicBezTo>
                      <a:cubicBezTo>
                        <a:pt x="708" y="114"/>
                        <a:pt x="736" y="85"/>
                        <a:pt x="736" y="57"/>
                      </a:cubicBezTo>
                      <a:cubicBezTo>
                        <a:pt x="736" y="29"/>
                        <a:pt x="708" y="0"/>
                        <a:pt x="6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3"/>
                <p:cNvSpPr/>
                <p:nvPr/>
              </p:nvSpPr>
              <p:spPr>
                <a:xfrm>
                  <a:off x="2642987" y="2454338"/>
                  <a:ext cx="25884" cy="71832"/>
                </a:xfrm>
                <a:custGeom>
                  <a:rect b="b" l="l" r="r" t="t"/>
                  <a:pathLst>
                    <a:path extrusionOk="0" h="2123" w="765">
                      <a:moveTo>
                        <a:pt x="86" y="0"/>
                      </a:moveTo>
                      <a:cubicBezTo>
                        <a:pt x="57" y="0"/>
                        <a:pt x="29" y="29"/>
                        <a:pt x="29" y="57"/>
                      </a:cubicBezTo>
                      <a:cubicBezTo>
                        <a:pt x="29" y="85"/>
                        <a:pt x="57" y="114"/>
                        <a:pt x="86" y="114"/>
                      </a:cubicBezTo>
                      <a:cubicBezTo>
                        <a:pt x="263" y="114"/>
                        <a:pt x="411" y="262"/>
                        <a:pt x="411" y="439"/>
                      </a:cubicBezTo>
                      <a:lnTo>
                        <a:pt x="411" y="708"/>
                      </a:lnTo>
                      <a:cubicBezTo>
                        <a:pt x="411" y="821"/>
                        <a:pt x="468" y="941"/>
                        <a:pt x="531" y="1026"/>
                      </a:cubicBezTo>
                      <a:lnTo>
                        <a:pt x="616" y="1090"/>
                      </a:lnTo>
                      <a:lnTo>
                        <a:pt x="588" y="1118"/>
                      </a:lnTo>
                      <a:cubicBezTo>
                        <a:pt x="496" y="1203"/>
                        <a:pt x="439" y="1323"/>
                        <a:pt x="439" y="1444"/>
                      </a:cubicBezTo>
                      <a:lnTo>
                        <a:pt x="439" y="1677"/>
                      </a:lnTo>
                      <a:cubicBezTo>
                        <a:pt x="439" y="1854"/>
                        <a:pt x="291" y="2003"/>
                        <a:pt x="114" y="2003"/>
                      </a:cubicBezTo>
                      <a:lnTo>
                        <a:pt x="57" y="2003"/>
                      </a:lnTo>
                      <a:cubicBezTo>
                        <a:pt x="29" y="2003"/>
                        <a:pt x="1" y="2003"/>
                        <a:pt x="1" y="2059"/>
                      </a:cubicBezTo>
                      <a:cubicBezTo>
                        <a:pt x="1" y="2087"/>
                        <a:pt x="29" y="2123"/>
                        <a:pt x="57" y="2123"/>
                      </a:cubicBezTo>
                      <a:lnTo>
                        <a:pt x="114" y="2123"/>
                      </a:lnTo>
                      <a:cubicBezTo>
                        <a:pt x="355" y="2123"/>
                        <a:pt x="560" y="1911"/>
                        <a:pt x="560" y="1677"/>
                      </a:cubicBezTo>
                      <a:lnTo>
                        <a:pt x="560" y="1444"/>
                      </a:lnTo>
                      <a:cubicBezTo>
                        <a:pt x="560" y="1352"/>
                        <a:pt x="588" y="1267"/>
                        <a:pt x="645" y="1203"/>
                      </a:cubicBezTo>
                      <a:lnTo>
                        <a:pt x="737" y="1118"/>
                      </a:lnTo>
                      <a:cubicBezTo>
                        <a:pt x="737" y="1118"/>
                        <a:pt x="765" y="1118"/>
                        <a:pt x="765" y="1090"/>
                      </a:cubicBezTo>
                      <a:cubicBezTo>
                        <a:pt x="765" y="1062"/>
                        <a:pt x="737" y="1062"/>
                        <a:pt x="737" y="1062"/>
                      </a:cubicBezTo>
                      <a:lnTo>
                        <a:pt x="616" y="941"/>
                      </a:lnTo>
                      <a:cubicBezTo>
                        <a:pt x="560" y="885"/>
                        <a:pt x="531" y="793"/>
                        <a:pt x="531" y="708"/>
                      </a:cubicBezTo>
                      <a:lnTo>
                        <a:pt x="531" y="439"/>
                      </a:lnTo>
                      <a:cubicBezTo>
                        <a:pt x="531" y="206"/>
                        <a:pt x="319" y="0"/>
                        <a:pt x="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3"/>
                <p:cNvSpPr/>
                <p:nvPr/>
              </p:nvSpPr>
              <p:spPr>
                <a:xfrm>
                  <a:off x="2567127" y="2523025"/>
                  <a:ext cx="10083" cy="18000"/>
                </a:xfrm>
                <a:custGeom>
                  <a:rect b="b" l="l" r="r" t="t"/>
                  <a:pathLst>
                    <a:path extrusionOk="0" h="532" w="298">
                      <a:moveTo>
                        <a:pt x="234" y="1"/>
                      </a:moveTo>
                      <a:cubicBezTo>
                        <a:pt x="205" y="1"/>
                        <a:pt x="177" y="1"/>
                        <a:pt x="149" y="29"/>
                      </a:cubicBezTo>
                      <a:lnTo>
                        <a:pt x="0" y="447"/>
                      </a:lnTo>
                      <a:cubicBezTo>
                        <a:pt x="0" y="475"/>
                        <a:pt x="0" y="531"/>
                        <a:pt x="29" y="531"/>
                      </a:cubicBezTo>
                      <a:lnTo>
                        <a:pt x="57" y="531"/>
                      </a:lnTo>
                      <a:cubicBezTo>
                        <a:pt x="85" y="531"/>
                        <a:pt x="85" y="531"/>
                        <a:pt x="121" y="503"/>
                      </a:cubicBezTo>
                      <a:lnTo>
                        <a:pt x="262" y="93"/>
                      </a:lnTo>
                      <a:cubicBezTo>
                        <a:pt x="297" y="57"/>
                        <a:pt x="262" y="1"/>
                        <a:pt x="2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3"/>
                <p:cNvSpPr/>
                <p:nvPr/>
              </p:nvSpPr>
              <p:spPr>
                <a:xfrm>
                  <a:off x="2829457" y="2523025"/>
                  <a:ext cx="9846" cy="18000"/>
                </a:xfrm>
                <a:custGeom>
                  <a:rect b="b" l="l" r="r" t="t"/>
                  <a:pathLst>
                    <a:path extrusionOk="0" h="532" w="291">
                      <a:moveTo>
                        <a:pt x="262" y="1"/>
                      </a:moveTo>
                      <a:cubicBezTo>
                        <a:pt x="234" y="1"/>
                        <a:pt x="206" y="1"/>
                        <a:pt x="178" y="29"/>
                      </a:cubicBezTo>
                      <a:lnTo>
                        <a:pt x="29" y="447"/>
                      </a:lnTo>
                      <a:cubicBezTo>
                        <a:pt x="1" y="475"/>
                        <a:pt x="29" y="531"/>
                        <a:pt x="57" y="531"/>
                      </a:cubicBezTo>
                      <a:lnTo>
                        <a:pt x="86" y="531"/>
                      </a:lnTo>
                      <a:cubicBezTo>
                        <a:pt x="86" y="531"/>
                        <a:pt x="114" y="531"/>
                        <a:pt x="149" y="503"/>
                      </a:cubicBezTo>
                      <a:lnTo>
                        <a:pt x="291" y="93"/>
                      </a:lnTo>
                      <a:cubicBezTo>
                        <a:pt x="291" y="57"/>
                        <a:pt x="291"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3"/>
                <p:cNvSpPr/>
                <p:nvPr/>
              </p:nvSpPr>
              <p:spPr>
                <a:xfrm>
                  <a:off x="2887147" y="2523025"/>
                  <a:ext cx="10083" cy="18000"/>
                </a:xfrm>
                <a:custGeom>
                  <a:rect b="b" l="l" r="r" t="t"/>
                  <a:pathLst>
                    <a:path extrusionOk="0" h="532" w="298">
                      <a:moveTo>
                        <a:pt x="269" y="1"/>
                      </a:moveTo>
                      <a:cubicBezTo>
                        <a:pt x="241" y="1"/>
                        <a:pt x="213" y="1"/>
                        <a:pt x="178" y="29"/>
                      </a:cubicBezTo>
                      <a:lnTo>
                        <a:pt x="36" y="447"/>
                      </a:lnTo>
                      <a:cubicBezTo>
                        <a:pt x="1" y="475"/>
                        <a:pt x="36" y="531"/>
                        <a:pt x="64" y="531"/>
                      </a:cubicBezTo>
                      <a:lnTo>
                        <a:pt x="93" y="531"/>
                      </a:lnTo>
                      <a:cubicBezTo>
                        <a:pt x="93" y="531"/>
                        <a:pt x="121" y="531"/>
                        <a:pt x="121" y="503"/>
                      </a:cubicBezTo>
                      <a:lnTo>
                        <a:pt x="298" y="93"/>
                      </a:lnTo>
                      <a:cubicBezTo>
                        <a:pt x="298" y="57"/>
                        <a:pt x="298" y="1"/>
                        <a:pt x="2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3"/>
                <p:cNvSpPr/>
                <p:nvPr/>
              </p:nvSpPr>
              <p:spPr>
                <a:xfrm>
                  <a:off x="2897196" y="2523025"/>
                  <a:ext cx="10083" cy="18000"/>
                </a:xfrm>
                <a:custGeom>
                  <a:rect b="b" l="l" r="r" t="t"/>
                  <a:pathLst>
                    <a:path extrusionOk="0" h="532" w="298">
                      <a:moveTo>
                        <a:pt x="270" y="1"/>
                      </a:moveTo>
                      <a:cubicBezTo>
                        <a:pt x="234" y="1"/>
                        <a:pt x="178" y="1"/>
                        <a:pt x="178" y="29"/>
                      </a:cubicBezTo>
                      <a:lnTo>
                        <a:pt x="29" y="447"/>
                      </a:lnTo>
                      <a:cubicBezTo>
                        <a:pt x="1" y="475"/>
                        <a:pt x="29" y="531"/>
                        <a:pt x="57" y="531"/>
                      </a:cubicBezTo>
                      <a:cubicBezTo>
                        <a:pt x="93" y="531"/>
                        <a:pt x="121" y="531"/>
                        <a:pt x="121" y="503"/>
                      </a:cubicBezTo>
                      <a:lnTo>
                        <a:pt x="298" y="93"/>
                      </a:lnTo>
                      <a:cubicBezTo>
                        <a:pt x="298" y="57"/>
                        <a:pt x="298" y="1"/>
                        <a:pt x="2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3"/>
                <p:cNvSpPr/>
                <p:nvPr/>
              </p:nvSpPr>
              <p:spPr>
                <a:xfrm>
                  <a:off x="2591049" y="2470139"/>
                  <a:ext cx="37861" cy="38098"/>
                </a:xfrm>
                <a:custGeom>
                  <a:rect b="b" l="l" r="r" t="t"/>
                  <a:pathLst>
                    <a:path extrusionOk="0" h="1126" w="1119">
                      <a:moveTo>
                        <a:pt x="1" y="0"/>
                      </a:moveTo>
                      <a:lnTo>
                        <a:pt x="1" y="1125"/>
                      </a:lnTo>
                      <a:lnTo>
                        <a:pt x="1118" y="1125"/>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3"/>
                <p:cNvSpPr/>
                <p:nvPr/>
              </p:nvSpPr>
              <p:spPr>
                <a:xfrm>
                  <a:off x="2693741" y="2448349"/>
                  <a:ext cx="17019" cy="87633"/>
                </a:xfrm>
                <a:custGeom>
                  <a:rect b="b" l="l" r="r" t="t"/>
                  <a:pathLst>
                    <a:path extrusionOk="0" h="2590" w="503">
                      <a:moveTo>
                        <a:pt x="475" y="1"/>
                      </a:moveTo>
                      <a:cubicBezTo>
                        <a:pt x="446" y="1"/>
                        <a:pt x="411" y="1"/>
                        <a:pt x="383" y="29"/>
                      </a:cubicBezTo>
                      <a:cubicBezTo>
                        <a:pt x="1" y="793"/>
                        <a:pt x="1" y="1769"/>
                        <a:pt x="383" y="2562"/>
                      </a:cubicBezTo>
                      <a:cubicBezTo>
                        <a:pt x="383" y="2590"/>
                        <a:pt x="411" y="2590"/>
                        <a:pt x="446" y="2590"/>
                      </a:cubicBezTo>
                      <a:lnTo>
                        <a:pt x="475" y="2590"/>
                      </a:lnTo>
                      <a:cubicBezTo>
                        <a:pt x="503" y="2562"/>
                        <a:pt x="503" y="2533"/>
                        <a:pt x="503" y="2505"/>
                      </a:cubicBezTo>
                      <a:cubicBezTo>
                        <a:pt x="121" y="1769"/>
                        <a:pt x="121" y="821"/>
                        <a:pt x="503" y="86"/>
                      </a:cubicBezTo>
                      <a:cubicBezTo>
                        <a:pt x="503" y="57"/>
                        <a:pt x="503" y="29"/>
                        <a:pt x="4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3"/>
                <p:cNvSpPr/>
                <p:nvPr/>
              </p:nvSpPr>
              <p:spPr>
                <a:xfrm>
                  <a:off x="2913234" y="2448349"/>
                  <a:ext cx="18000" cy="87633"/>
                </a:xfrm>
                <a:custGeom>
                  <a:rect b="b" l="l" r="r" t="t"/>
                  <a:pathLst>
                    <a:path extrusionOk="0" h="2590" w="532">
                      <a:moveTo>
                        <a:pt x="29" y="1"/>
                      </a:moveTo>
                      <a:cubicBezTo>
                        <a:pt x="1" y="29"/>
                        <a:pt x="1" y="57"/>
                        <a:pt x="29" y="86"/>
                      </a:cubicBezTo>
                      <a:cubicBezTo>
                        <a:pt x="411" y="821"/>
                        <a:pt x="411" y="1769"/>
                        <a:pt x="29" y="2505"/>
                      </a:cubicBezTo>
                      <a:cubicBezTo>
                        <a:pt x="29" y="2533"/>
                        <a:pt x="29" y="2562"/>
                        <a:pt x="57" y="2590"/>
                      </a:cubicBezTo>
                      <a:lnTo>
                        <a:pt x="86" y="2590"/>
                      </a:lnTo>
                      <a:cubicBezTo>
                        <a:pt x="114" y="2590"/>
                        <a:pt x="114" y="2590"/>
                        <a:pt x="149" y="2562"/>
                      </a:cubicBezTo>
                      <a:cubicBezTo>
                        <a:pt x="531" y="1769"/>
                        <a:pt x="531" y="793"/>
                        <a:pt x="114" y="29"/>
                      </a:cubicBezTo>
                      <a:cubicBezTo>
                        <a:pt x="114" y="1"/>
                        <a:pt x="57" y="1"/>
                        <a:pt x="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3"/>
                <p:cNvSpPr/>
                <p:nvPr/>
              </p:nvSpPr>
              <p:spPr>
                <a:xfrm>
                  <a:off x="2777519" y="2480188"/>
                  <a:ext cx="51023" cy="23955"/>
                </a:xfrm>
                <a:custGeom>
                  <a:rect b="b" l="l" r="r" t="t"/>
                  <a:pathLst>
                    <a:path extrusionOk="0" h="708" w="1508">
                      <a:moveTo>
                        <a:pt x="1" y="1"/>
                      </a:moveTo>
                      <a:lnTo>
                        <a:pt x="1" y="708"/>
                      </a:lnTo>
                      <a:lnTo>
                        <a:pt x="1507" y="708"/>
                      </a:lnTo>
                      <a:lnTo>
                        <a:pt x="15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3"/>
                <p:cNvSpPr/>
                <p:nvPr/>
              </p:nvSpPr>
              <p:spPr>
                <a:xfrm>
                  <a:off x="2850300" y="2480188"/>
                  <a:ext cx="34985" cy="23955"/>
                </a:xfrm>
                <a:custGeom>
                  <a:rect b="b" l="l" r="r" t="t"/>
                  <a:pathLst>
                    <a:path extrusionOk="0" h="708" w="1034">
                      <a:moveTo>
                        <a:pt x="0" y="1"/>
                      </a:moveTo>
                      <a:lnTo>
                        <a:pt x="0" y="708"/>
                      </a:lnTo>
                      <a:lnTo>
                        <a:pt x="1033" y="70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3"/>
                <p:cNvSpPr/>
                <p:nvPr/>
              </p:nvSpPr>
              <p:spPr>
                <a:xfrm>
                  <a:off x="2880210" y="2479241"/>
                  <a:ext cx="34985" cy="3857"/>
                </a:xfrm>
                <a:custGeom>
                  <a:rect b="b" l="l" r="r" t="t"/>
                  <a:pathLst>
                    <a:path extrusionOk="0" h="114" w="1034">
                      <a:moveTo>
                        <a:pt x="64" y="0"/>
                      </a:moveTo>
                      <a:cubicBezTo>
                        <a:pt x="29" y="0"/>
                        <a:pt x="1" y="29"/>
                        <a:pt x="1" y="57"/>
                      </a:cubicBezTo>
                      <a:cubicBezTo>
                        <a:pt x="1" y="85"/>
                        <a:pt x="29" y="113"/>
                        <a:pt x="64" y="113"/>
                      </a:cubicBezTo>
                      <a:lnTo>
                        <a:pt x="977" y="113"/>
                      </a:lnTo>
                      <a:cubicBezTo>
                        <a:pt x="1033" y="113"/>
                        <a:pt x="1033" y="85"/>
                        <a:pt x="1033" y="57"/>
                      </a:cubicBezTo>
                      <a:cubicBezTo>
                        <a:pt x="1033" y="29"/>
                        <a:pt x="1033" y="0"/>
                        <a:pt x="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3"/>
                <p:cNvSpPr/>
                <p:nvPr/>
              </p:nvSpPr>
              <p:spPr>
                <a:xfrm>
                  <a:off x="2894320" y="2490238"/>
                  <a:ext cx="20876" cy="3857"/>
                </a:xfrm>
                <a:custGeom>
                  <a:rect b="b" l="l" r="r" t="t"/>
                  <a:pathLst>
                    <a:path extrusionOk="0" h="114" w="617">
                      <a:moveTo>
                        <a:pt x="57" y="1"/>
                      </a:moveTo>
                      <a:cubicBezTo>
                        <a:pt x="29" y="1"/>
                        <a:pt x="1" y="29"/>
                        <a:pt x="1" y="57"/>
                      </a:cubicBezTo>
                      <a:cubicBezTo>
                        <a:pt x="1" y="114"/>
                        <a:pt x="29" y="114"/>
                        <a:pt x="57" y="114"/>
                      </a:cubicBezTo>
                      <a:lnTo>
                        <a:pt x="560" y="114"/>
                      </a:lnTo>
                      <a:cubicBezTo>
                        <a:pt x="616" y="114"/>
                        <a:pt x="616" y="114"/>
                        <a:pt x="616" y="57"/>
                      </a:cubicBezTo>
                      <a:cubicBezTo>
                        <a:pt x="616" y="29"/>
                        <a:pt x="616" y="1"/>
                        <a:pt x="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3"/>
                <p:cNvSpPr/>
                <p:nvPr/>
              </p:nvSpPr>
              <p:spPr>
                <a:xfrm>
                  <a:off x="2752615" y="2459109"/>
                  <a:ext cx="4128" cy="74978"/>
                </a:xfrm>
                <a:custGeom>
                  <a:rect b="b" l="l" r="r" t="t"/>
                  <a:pathLst>
                    <a:path extrusionOk="0" h="2216" w="122">
                      <a:moveTo>
                        <a:pt x="57" y="1"/>
                      </a:moveTo>
                      <a:cubicBezTo>
                        <a:pt x="29" y="1"/>
                        <a:pt x="1" y="36"/>
                        <a:pt x="1" y="65"/>
                      </a:cubicBezTo>
                      <a:lnTo>
                        <a:pt x="1" y="2159"/>
                      </a:lnTo>
                      <a:cubicBezTo>
                        <a:pt x="1" y="2187"/>
                        <a:pt x="29" y="2215"/>
                        <a:pt x="57" y="2215"/>
                      </a:cubicBezTo>
                      <a:cubicBezTo>
                        <a:pt x="86" y="2215"/>
                        <a:pt x="121" y="2187"/>
                        <a:pt x="121" y="2159"/>
                      </a:cubicBezTo>
                      <a:lnTo>
                        <a:pt x="121" y="65"/>
                      </a:lnTo>
                      <a:cubicBezTo>
                        <a:pt x="121" y="36"/>
                        <a:pt x="86" y="1"/>
                        <a:pt x="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43"/>
              <p:cNvGrpSpPr/>
              <p:nvPr/>
            </p:nvGrpSpPr>
            <p:grpSpPr>
              <a:xfrm>
                <a:off x="3309241" y="2588583"/>
                <a:ext cx="800705" cy="591511"/>
                <a:chOff x="3187541" y="2348533"/>
                <a:chExt cx="800705" cy="591511"/>
              </a:xfrm>
            </p:grpSpPr>
            <p:sp>
              <p:nvSpPr>
                <p:cNvPr id="1103" name="Google Shape;1103;p43"/>
                <p:cNvSpPr/>
                <p:nvPr/>
              </p:nvSpPr>
              <p:spPr>
                <a:xfrm>
                  <a:off x="3546607" y="2660533"/>
                  <a:ext cx="83809" cy="279511"/>
                </a:xfrm>
                <a:custGeom>
                  <a:rect b="b" l="l" r="r" t="t"/>
                  <a:pathLst>
                    <a:path extrusionOk="0" h="8261" w="2477">
                      <a:moveTo>
                        <a:pt x="797" y="0"/>
                      </a:moveTo>
                      <a:cubicBezTo>
                        <a:pt x="634" y="0"/>
                        <a:pt x="465" y="114"/>
                        <a:pt x="439" y="273"/>
                      </a:cubicBezTo>
                      <a:cubicBezTo>
                        <a:pt x="234" y="1094"/>
                        <a:pt x="1" y="2127"/>
                        <a:pt x="354" y="3103"/>
                      </a:cubicBezTo>
                      <a:cubicBezTo>
                        <a:pt x="467" y="3422"/>
                        <a:pt x="673" y="3719"/>
                        <a:pt x="849" y="3987"/>
                      </a:cubicBezTo>
                      <a:cubicBezTo>
                        <a:pt x="970" y="4221"/>
                        <a:pt x="1090" y="4398"/>
                        <a:pt x="1203" y="4603"/>
                      </a:cubicBezTo>
                      <a:cubicBezTo>
                        <a:pt x="1677" y="5664"/>
                        <a:pt x="1352" y="6930"/>
                        <a:pt x="411" y="7638"/>
                      </a:cubicBezTo>
                      <a:cubicBezTo>
                        <a:pt x="262" y="7758"/>
                        <a:pt x="234" y="7963"/>
                        <a:pt x="354" y="8112"/>
                      </a:cubicBezTo>
                      <a:cubicBezTo>
                        <a:pt x="411" y="8232"/>
                        <a:pt x="531" y="8260"/>
                        <a:pt x="644" y="8260"/>
                      </a:cubicBezTo>
                      <a:cubicBezTo>
                        <a:pt x="708" y="8260"/>
                        <a:pt x="793" y="8260"/>
                        <a:pt x="849" y="8197"/>
                      </a:cubicBezTo>
                      <a:cubicBezTo>
                        <a:pt x="2059" y="7312"/>
                        <a:pt x="2477" y="5664"/>
                        <a:pt x="1826" y="4306"/>
                      </a:cubicBezTo>
                      <a:cubicBezTo>
                        <a:pt x="1705" y="4072"/>
                        <a:pt x="1592" y="3839"/>
                        <a:pt x="1444" y="3634"/>
                      </a:cubicBezTo>
                      <a:cubicBezTo>
                        <a:pt x="1267" y="3365"/>
                        <a:pt x="1118" y="3103"/>
                        <a:pt x="998" y="2834"/>
                      </a:cubicBezTo>
                      <a:cubicBezTo>
                        <a:pt x="736" y="2099"/>
                        <a:pt x="941" y="1186"/>
                        <a:pt x="1118" y="450"/>
                      </a:cubicBezTo>
                      <a:cubicBezTo>
                        <a:pt x="1175" y="238"/>
                        <a:pt x="1062" y="61"/>
                        <a:pt x="849" y="5"/>
                      </a:cubicBezTo>
                      <a:cubicBezTo>
                        <a:pt x="832" y="2"/>
                        <a:pt x="814" y="0"/>
                        <a:pt x="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3"/>
                <p:cNvSpPr/>
                <p:nvPr/>
              </p:nvSpPr>
              <p:spPr>
                <a:xfrm>
                  <a:off x="3454675" y="2918937"/>
                  <a:ext cx="251394" cy="20166"/>
                </a:xfrm>
                <a:custGeom>
                  <a:rect b="b" l="l" r="r" t="t"/>
                  <a:pathLst>
                    <a:path extrusionOk="0" h="596" w="7430">
                      <a:moveTo>
                        <a:pt x="270" y="1"/>
                      </a:moveTo>
                      <a:cubicBezTo>
                        <a:pt x="121" y="1"/>
                        <a:pt x="1" y="121"/>
                        <a:pt x="1" y="270"/>
                      </a:cubicBezTo>
                      <a:lnTo>
                        <a:pt x="1" y="326"/>
                      </a:lnTo>
                      <a:cubicBezTo>
                        <a:pt x="1" y="475"/>
                        <a:pt x="121" y="595"/>
                        <a:pt x="270" y="595"/>
                      </a:cubicBezTo>
                      <a:lnTo>
                        <a:pt x="7167" y="595"/>
                      </a:lnTo>
                      <a:cubicBezTo>
                        <a:pt x="7316" y="595"/>
                        <a:pt x="7429" y="475"/>
                        <a:pt x="7429" y="326"/>
                      </a:cubicBezTo>
                      <a:lnTo>
                        <a:pt x="7429" y="270"/>
                      </a:lnTo>
                      <a:cubicBezTo>
                        <a:pt x="7429" y="121"/>
                        <a:pt x="7316" y="1"/>
                        <a:pt x="7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3"/>
                <p:cNvSpPr/>
                <p:nvPr/>
              </p:nvSpPr>
              <p:spPr>
                <a:xfrm>
                  <a:off x="3187541" y="2348533"/>
                  <a:ext cx="800705" cy="480660"/>
                </a:xfrm>
                <a:custGeom>
                  <a:rect b="b" l="l" r="r" t="t"/>
                  <a:pathLst>
                    <a:path extrusionOk="0" h="14206" w="23665">
                      <a:moveTo>
                        <a:pt x="468" y="1"/>
                      </a:moveTo>
                      <a:cubicBezTo>
                        <a:pt x="234" y="1"/>
                        <a:pt x="1" y="206"/>
                        <a:pt x="1" y="475"/>
                      </a:cubicBezTo>
                      <a:lnTo>
                        <a:pt x="1" y="13739"/>
                      </a:lnTo>
                      <a:cubicBezTo>
                        <a:pt x="1" y="14001"/>
                        <a:pt x="234" y="14206"/>
                        <a:pt x="468" y="14206"/>
                      </a:cubicBezTo>
                      <a:lnTo>
                        <a:pt x="23198" y="14206"/>
                      </a:lnTo>
                      <a:cubicBezTo>
                        <a:pt x="23431" y="14206"/>
                        <a:pt x="23665" y="14001"/>
                        <a:pt x="23665" y="13739"/>
                      </a:cubicBezTo>
                      <a:lnTo>
                        <a:pt x="23665" y="475"/>
                      </a:lnTo>
                      <a:cubicBezTo>
                        <a:pt x="23665" y="206"/>
                        <a:pt x="23431" y="1"/>
                        <a:pt x="231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3"/>
                <p:cNvSpPr/>
                <p:nvPr/>
              </p:nvSpPr>
              <p:spPr>
                <a:xfrm>
                  <a:off x="3191399" y="2386362"/>
                  <a:ext cx="793025" cy="405986"/>
                </a:xfrm>
                <a:custGeom>
                  <a:rect b="b" l="l" r="r" t="t"/>
                  <a:pathLst>
                    <a:path extrusionOk="0" h="11999" w="23438">
                      <a:moveTo>
                        <a:pt x="0" y="0"/>
                      </a:moveTo>
                      <a:lnTo>
                        <a:pt x="0" y="11999"/>
                      </a:lnTo>
                      <a:lnTo>
                        <a:pt x="23438" y="11999"/>
                      </a:lnTo>
                      <a:lnTo>
                        <a:pt x="234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3"/>
                <p:cNvSpPr/>
                <p:nvPr/>
              </p:nvSpPr>
              <p:spPr>
                <a:xfrm>
                  <a:off x="3264146" y="2426322"/>
                  <a:ext cx="87903" cy="12959"/>
                </a:xfrm>
                <a:custGeom>
                  <a:rect b="b" l="l" r="r" t="t"/>
                  <a:pathLst>
                    <a:path extrusionOk="0" h="383" w="2598">
                      <a:moveTo>
                        <a:pt x="1" y="1"/>
                      </a:moveTo>
                      <a:lnTo>
                        <a:pt x="1" y="383"/>
                      </a:lnTo>
                      <a:lnTo>
                        <a:pt x="2597" y="383"/>
                      </a:lnTo>
                      <a:lnTo>
                        <a:pt x="25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3"/>
                <p:cNvSpPr/>
                <p:nvPr/>
              </p:nvSpPr>
              <p:spPr>
                <a:xfrm>
                  <a:off x="3368055" y="2426322"/>
                  <a:ext cx="147453" cy="12959"/>
                </a:xfrm>
                <a:custGeom>
                  <a:rect b="b" l="l" r="r" t="t"/>
                  <a:pathLst>
                    <a:path extrusionOk="0" h="383" w="4358">
                      <a:moveTo>
                        <a:pt x="0" y="1"/>
                      </a:moveTo>
                      <a:lnTo>
                        <a:pt x="0" y="383"/>
                      </a:lnTo>
                      <a:lnTo>
                        <a:pt x="4358" y="383"/>
                      </a:lnTo>
                      <a:lnTo>
                        <a:pt x="43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3"/>
                <p:cNvSpPr/>
                <p:nvPr/>
              </p:nvSpPr>
              <p:spPr>
                <a:xfrm>
                  <a:off x="3532498" y="2426322"/>
                  <a:ext cx="172592" cy="12959"/>
                </a:xfrm>
                <a:custGeom>
                  <a:rect b="b" l="l" r="r" t="t"/>
                  <a:pathLst>
                    <a:path extrusionOk="0" h="383" w="5101">
                      <a:moveTo>
                        <a:pt x="0" y="1"/>
                      </a:moveTo>
                      <a:lnTo>
                        <a:pt x="0" y="383"/>
                      </a:lnTo>
                      <a:lnTo>
                        <a:pt x="5101" y="383"/>
                      </a:lnTo>
                      <a:lnTo>
                        <a:pt x="51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3"/>
                <p:cNvSpPr/>
                <p:nvPr/>
              </p:nvSpPr>
              <p:spPr>
                <a:xfrm>
                  <a:off x="3723027" y="2426322"/>
                  <a:ext cx="65843" cy="12959"/>
                </a:xfrm>
                <a:custGeom>
                  <a:rect b="b" l="l" r="r" t="t"/>
                  <a:pathLst>
                    <a:path extrusionOk="0" h="383" w="1946">
                      <a:moveTo>
                        <a:pt x="0" y="1"/>
                      </a:moveTo>
                      <a:lnTo>
                        <a:pt x="0" y="383"/>
                      </a:lnTo>
                      <a:lnTo>
                        <a:pt x="1946" y="383"/>
                      </a:lnTo>
                      <a:lnTo>
                        <a:pt x="19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3"/>
                <p:cNvSpPr/>
                <p:nvPr/>
              </p:nvSpPr>
              <p:spPr>
                <a:xfrm>
                  <a:off x="3503534" y="2458161"/>
                  <a:ext cx="20132" cy="12011"/>
                </a:xfrm>
                <a:custGeom>
                  <a:rect b="b" l="l" r="r" t="t"/>
                  <a:pathLst>
                    <a:path extrusionOk="0" h="355" w="595">
                      <a:moveTo>
                        <a:pt x="0" y="1"/>
                      </a:moveTo>
                      <a:lnTo>
                        <a:pt x="0" y="354"/>
                      </a:lnTo>
                      <a:lnTo>
                        <a:pt x="594" y="354"/>
                      </a:lnTo>
                      <a:lnTo>
                        <a:pt x="5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3"/>
                <p:cNvSpPr/>
                <p:nvPr/>
              </p:nvSpPr>
              <p:spPr>
                <a:xfrm>
                  <a:off x="3563356" y="2458161"/>
                  <a:ext cx="9135" cy="12011"/>
                </a:xfrm>
                <a:custGeom>
                  <a:rect b="b" l="l" r="r" t="t"/>
                  <a:pathLst>
                    <a:path extrusionOk="0" h="355" w="270">
                      <a:moveTo>
                        <a:pt x="1" y="1"/>
                      </a:moveTo>
                      <a:lnTo>
                        <a:pt x="1" y="354"/>
                      </a:lnTo>
                      <a:lnTo>
                        <a:pt x="270" y="354"/>
                      </a:lnTo>
                      <a:lnTo>
                        <a:pt x="2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3"/>
                <p:cNvSpPr/>
                <p:nvPr/>
              </p:nvSpPr>
              <p:spPr>
                <a:xfrm>
                  <a:off x="3581323" y="2458161"/>
                  <a:ext cx="157773" cy="12011"/>
                </a:xfrm>
                <a:custGeom>
                  <a:rect b="b" l="l" r="r" t="t"/>
                  <a:pathLst>
                    <a:path extrusionOk="0" h="355" w="4663">
                      <a:moveTo>
                        <a:pt x="0" y="1"/>
                      </a:moveTo>
                      <a:lnTo>
                        <a:pt x="0" y="354"/>
                      </a:lnTo>
                      <a:lnTo>
                        <a:pt x="4662" y="354"/>
                      </a:lnTo>
                      <a:lnTo>
                        <a:pt x="46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3"/>
                <p:cNvSpPr/>
                <p:nvPr/>
              </p:nvSpPr>
              <p:spPr>
                <a:xfrm>
                  <a:off x="3758927" y="2458161"/>
                  <a:ext cx="45982" cy="12011"/>
                </a:xfrm>
                <a:custGeom>
                  <a:rect b="b" l="l" r="r" t="t"/>
                  <a:pathLst>
                    <a:path extrusionOk="0" h="355" w="1359">
                      <a:moveTo>
                        <a:pt x="0" y="1"/>
                      </a:moveTo>
                      <a:lnTo>
                        <a:pt x="0" y="354"/>
                      </a:lnTo>
                      <a:lnTo>
                        <a:pt x="1359" y="354"/>
                      </a:lnTo>
                      <a:lnTo>
                        <a:pt x="13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3"/>
                <p:cNvSpPr/>
                <p:nvPr/>
              </p:nvSpPr>
              <p:spPr>
                <a:xfrm>
                  <a:off x="3532498" y="2458161"/>
                  <a:ext cx="18914" cy="12011"/>
                </a:xfrm>
                <a:custGeom>
                  <a:rect b="b" l="l" r="r" t="t"/>
                  <a:pathLst>
                    <a:path extrusionOk="0" h="355" w="559">
                      <a:moveTo>
                        <a:pt x="0" y="1"/>
                      </a:moveTo>
                      <a:lnTo>
                        <a:pt x="0" y="354"/>
                      </a:lnTo>
                      <a:lnTo>
                        <a:pt x="559" y="354"/>
                      </a:lnTo>
                      <a:lnTo>
                        <a:pt x="5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3"/>
                <p:cNvSpPr/>
                <p:nvPr/>
              </p:nvSpPr>
              <p:spPr>
                <a:xfrm>
                  <a:off x="3412786" y="2458161"/>
                  <a:ext cx="83809" cy="12011"/>
                </a:xfrm>
                <a:custGeom>
                  <a:rect b="b" l="l" r="r" t="t"/>
                  <a:pathLst>
                    <a:path extrusionOk="0" h="355" w="2477">
                      <a:moveTo>
                        <a:pt x="1" y="1"/>
                      </a:moveTo>
                      <a:lnTo>
                        <a:pt x="1" y="354"/>
                      </a:lnTo>
                      <a:lnTo>
                        <a:pt x="2477" y="354"/>
                      </a:lnTo>
                      <a:lnTo>
                        <a:pt x="24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3"/>
                <p:cNvSpPr/>
                <p:nvPr/>
              </p:nvSpPr>
              <p:spPr>
                <a:xfrm>
                  <a:off x="3292162" y="2458161"/>
                  <a:ext cx="110843" cy="12011"/>
                </a:xfrm>
                <a:custGeom>
                  <a:rect b="b" l="l" r="r" t="t"/>
                  <a:pathLst>
                    <a:path extrusionOk="0" h="355" w="3276">
                      <a:moveTo>
                        <a:pt x="0" y="1"/>
                      </a:moveTo>
                      <a:lnTo>
                        <a:pt x="0" y="354"/>
                      </a:lnTo>
                      <a:lnTo>
                        <a:pt x="3276" y="354"/>
                      </a:lnTo>
                      <a:lnTo>
                        <a:pt x="32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3"/>
                <p:cNvSpPr/>
                <p:nvPr/>
              </p:nvSpPr>
              <p:spPr>
                <a:xfrm>
                  <a:off x="3264146" y="2458161"/>
                  <a:ext cx="19184" cy="12011"/>
                </a:xfrm>
                <a:custGeom>
                  <a:rect b="b" l="l" r="r" t="t"/>
                  <a:pathLst>
                    <a:path extrusionOk="0" h="355" w="567">
                      <a:moveTo>
                        <a:pt x="1" y="1"/>
                      </a:moveTo>
                      <a:lnTo>
                        <a:pt x="1" y="354"/>
                      </a:lnTo>
                      <a:lnTo>
                        <a:pt x="567" y="354"/>
                      </a:lnTo>
                      <a:lnTo>
                        <a:pt x="5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3"/>
                <p:cNvSpPr/>
                <p:nvPr/>
              </p:nvSpPr>
              <p:spPr>
                <a:xfrm>
                  <a:off x="3264146" y="2489053"/>
                  <a:ext cx="16072" cy="13196"/>
                </a:xfrm>
                <a:custGeom>
                  <a:rect b="b" l="l" r="r" t="t"/>
                  <a:pathLst>
                    <a:path extrusionOk="0" h="390" w="475">
                      <a:moveTo>
                        <a:pt x="1" y="0"/>
                      </a:moveTo>
                      <a:lnTo>
                        <a:pt x="1" y="389"/>
                      </a:lnTo>
                      <a:lnTo>
                        <a:pt x="475" y="389"/>
                      </a:lnTo>
                      <a:lnTo>
                        <a:pt x="4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3"/>
                <p:cNvSpPr/>
                <p:nvPr/>
              </p:nvSpPr>
              <p:spPr>
                <a:xfrm>
                  <a:off x="3295275" y="2489053"/>
                  <a:ext cx="158483" cy="13196"/>
                </a:xfrm>
                <a:custGeom>
                  <a:rect b="b" l="l" r="r" t="t"/>
                  <a:pathLst>
                    <a:path extrusionOk="0" h="390" w="4684">
                      <a:moveTo>
                        <a:pt x="0" y="0"/>
                      </a:moveTo>
                      <a:lnTo>
                        <a:pt x="0" y="389"/>
                      </a:lnTo>
                      <a:lnTo>
                        <a:pt x="4684" y="389"/>
                      </a:lnTo>
                      <a:lnTo>
                        <a:pt x="46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3"/>
                <p:cNvSpPr/>
                <p:nvPr/>
              </p:nvSpPr>
              <p:spPr>
                <a:xfrm>
                  <a:off x="3470713" y="2489053"/>
                  <a:ext cx="251394" cy="13196"/>
                </a:xfrm>
                <a:custGeom>
                  <a:rect b="b" l="l" r="r" t="t"/>
                  <a:pathLst>
                    <a:path extrusionOk="0" h="390" w="7430">
                      <a:moveTo>
                        <a:pt x="1" y="0"/>
                      </a:moveTo>
                      <a:lnTo>
                        <a:pt x="1" y="389"/>
                      </a:lnTo>
                      <a:lnTo>
                        <a:pt x="7429" y="389"/>
                      </a:lnTo>
                      <a:lnTo>
                        <a:pt x="74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3"/>
                <p:cNvSpPr/>
                <p:nvPr/>
              </p:nvSpPr>
              <p:spPr>
                <a:xfrm>
                  <a:off x="3730911" y="2489053"/>
                  <a:ext cx="73997" cy="13196"/>
                </a:xfrm>
                <a:custGeom>
                  <a:rect b="b" l="l" r="r" t="t"/>
                  <a:pathLst>
                    <a:path extrusionOk="0" h="390" w="2187">
                      <a:moveTo>
                        <a:pt x="1" y="0"/>
                      </a:moveTo>
                      <a:lnTo>
                        <a:pt x="1" y="389"/>
                      </a:lnTo>
                      <a:lnTo>
                        <a:pt x="2187" y="389"/>
                      </a:lnTo>
                      <a:lnTo>
                        <a:pt x="21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3"/>
                <p:cNvSpPr/>
                <p:nvPr/>
              </p:nvSpPr>
              <p:spPr>
                <a:xfrm>
                  <a:off x="3594485" y="2521130"/>
                  <a:ext cx="192487" cy="12959"/>
                </a:xfrm>
                <a:custGeom>
                  <a:rect b="b" l="l" r="r" t="t"/>
                  <a:pathLst>
                    <a:path extrusionOk="0" h="383" w="5689">
                      <a:moveTo>
                        <a:pt x="0" y="0"/>
                      </a:moveTo>
                      <a:lnTo>
                        <a:pt x="0" y="382"/>
                      </a:lnTo>
                      <a:lnTo>
                        <a:pt x="5688" y="382"/>
                      </a:lnTo>
                      <a:lnTo>
                        <a:pt x="56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3"/>
                <p:cNvSpPr/>
                <p:nvPr/>
              </p:nvSpPr>
              <p:spPr>
                <a:xfrm>
                  <a:off x="3264146" y="2521130"/>
                  <a:ext cx="31162" cy="12959"/>
                </a:xfrm>
                <a:custGeom>
                  <a:rect b="b" l="l" r="r" t="t"/>
                  <a:pathLst>
                    <a:path extrusionOk="0" h="383" w="921">
                      <a:moveTo>
                        <a:pt x="1" y="0"/>
                      </a:moveTo>
                      <a:lnTo>
                        <a:pt x="1" y="382"/>
                      </a:lnTo>
                      <a:lnTo>
                        <a:pt x="920" y="382"/>
                      </a:lnTo>
                      <a:lnTo>
                        <a:pt x="9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3"/>
                <p:cNvSpPr/>
                <p:nvPr/>
              </p:nvSpPr>
              <p:spPr>
                <a:xfrm>
                  <a:off x="3308200" y="2521130"/>
                  <a:ext cx="150600" cy="12959"/>
                </a:xfrm>
                <a:custGeom>
                  <a:rect b="b" l="l" r="r" t="t"/>
                  <a:pathLst>
                    <a:path extrusionOk="0" h="383" w="4451">
                      <a:moveTo>
                        <a:pt x="0" y="0"/>
                      </a:moveTo>
                      <a:lnTo>
                        <a:pt x="0" y="382"/>
                      </a:lnTo>
                      <a:lnTo>
                        <a:pt x="4450" y="382"/>
                      </a:lnTo>
                      <a:lnTo>
                        <a:pt x="44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3"/>
                <p:cNvSpPr/>
                <p:nvPr/>
              </p:nvSpPr>
              <p:spPr>
                <a:xfrm>
                  <a:off x="3468819" y="2521130"/>
                  <a:ext cx="98629" cy="12959"/>
                </a:xfrm>
                <a:custGeom>
                  <a:rect b="b" l="l" r="r" t="t"/>
                  <a:pathLst>
                    <a:path extrusionOk="0" h="383" w="2915">
                      <a:moveTo>
                        <a:pt x="0" y="0"/>
                      </a:moveTo>
                      <a:lnTo>
                        <a:pt x="0" y="382"/>
                      </a:lnTo>
                      <a:lnTo>
                        <a:pt x="2915" y="382"/>
                      </a:lnTo>
                      <a:lnTo>
                        <a:pt x="29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3"/>
                <p:cNvSpPr/>
                <p:nvPr/>
              </p:nvSpPr>
              <p:spPr>
                <a:xfrm>
                  <a:off x="3368055" y="2552969"/>
                  <a:ext cx="29944" cy="12959"/>
                </a:xfrm>
                <a:custGeom>
                  <a:rect b="b" l="l" r="r" t="t"/>
                  <a:pathLst>
                    <a:path extrusionOk="0" h="383" w="885">
                      <a:moveTo>
                        <a:pt x="0" y="0"/>
                      </a:moveTo>
                      <a:lnTo>
                        <a:pt x="0" y="382"/>
                      </a:lnTo>
                      <a:lnTo>
                        <a:pt x="884" y="382"/>
                      </a:lnTo>
                      <a:lnTo>
                        <a:pt x="8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3"/>
                <p:cNvSpPr/>
                <p:nvPr/>
              </p:nvSpPr>
              <p:spPr>
                <a:xfrm>
                  <a:off x="3264146" y="2552969"/>
                  <a:ext cx="91016" cy="12959"/>
                </a:xfrm>
                <a:custGeom>
                  <a:rect b="b" l="l" r="r" t="t"/>
                  <a:pathLst>
                    <a:path extrusionOk="0" h="383" w="2690">
                      <a:moveTo>
                        <a:pt x="1" y="0"/>
                      </a:moveTo>
                      <a:lnTo>
                        <a:pt x="1" y="382"/>
                      </a:lnTo>
                      <a:lnTo>
                        <a:pt x="2689" y="382"/>
                      </a:lnTo>
                      <a:lnTo>
                        <a:pt x="26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3"/>
                <p:cNvSpPr/>
                <p:nvPr/>
              </p:nvSpPr>
              <p:spPr>
                <a:xfrm>
                  <a:off x="3407779" y="2552969"/>
                  <a:ext cx="28049" cy="12959"/>
                </a:xfrm>
                <a:custGeom>
                  <a:rect b="b" l="l" r="r" t="t"/>
                  <a:pathLst>
                    <a:path extrusionOk="0" h="383" w="829">
                      <a:moveTo>
                        <a:pt x="0" y="0"/>
                      </a:moveTo>
                      <a:lnTo>
                        <a:pt x="0" y="382"/>
                      </a:lnTo>
                      <a:lnTo>
                        <a:pt x="828" y="382"/>
                      </a:lnTo>
                      <a:lnTo>
                        <a:pt x="8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3"/>
                <p:cNvSpPr/>
                <p:nvPr/>
              </p:nvSpPr>
              <p:spPr>
                <a:xfrm>
                  <a:off x="3445844" y="2552969"/>
                  <a:ext cx="122584" cy="12959"/>
                </a:xfrm>
                <a:custGeom>
                  <a:rect b="b" l="l" r="r" t="t"/>
                  <a:pathLst>
                    <a:path extrusionOk="0" h="383" w="3623">
                      <a:moveTo>
                        <a:pt x="0" y="0"/>
                      </a:moveTo>
                      <a:lnTo>
                        <a:pt x="0" y="382"/>
                      </a:lnTo>
                      <a:lnTo>
                        <a:pt x="3622" y="382"/>
                      </a:lnTo>
                      <a:lnTo>
                        <a:pt x="36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3"/>
                <p:cNvSpPr/>
                <p:nvPr/>
              </p:nvSpPr>
              <p:spPr>
                <a:xfrm>
                  <a:off x="3585383" y="2552969"/>
                  <a:ext cx="55794" cy="12959"/>
                </a:xfrm>
                <a:custGeom>
                  <a:rect b="b" l="l" r="r" t="t"/>
                  <a:pathLst>
                    <a:path extrusionOk="0" h="383" w="1649">
                      <a:moveTo>
                        <a:pt x="1" y="0"/>
                      </a:moveTo>
                      <a:lnTo>
                        <a:pt x="1" y="382"/>
                      </a:lnTo>
                      <a:lnTo>
                        <a:pt x="1649" y="382"/>
                      </a:lnTo>
                      <a:lnTo>
                        <a:pt x="16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3"/>
                <p:cNvSpPr/>
                <p:nvPr/>
              </p:nvSpPr>
              <p:spPr>
                <a:xfrm>
                  <a:off x="3664153" y="2552969"/>
                  <a:ext cx="56978" cy="12959"/>
                </a:xfrm>
                <a:custGeom>
                  <a:rect b="b" l="l" r="r" t="t"/>
                  <a:pathLst>
                    <a:path extrusionOk="0" h="383" w="1684">
                      <a:moveTo>
                        <a:pt x="0" y="0"/>
                      </a:moveTo>
                      <a:lnTo>
                        <a:pt x="0" y="382"/>
                      </a:lnTo>
                      <a:lnTo>
                        <a:pt x="1684" y="382"/>
                      </a:lnTo>
                      <a:lnTo>
                        <a:pt x="16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3"/>
                <p:cNvSpPr/>
                <p:nvPr/>
              </p:nvSpPr>
              <p:spPr>
                <a:xfrm>
                  <a:off x="3748878" y="2552969"/>
                  <a:ext cx="38098" cy="12959"/>
                </a:xfrm>
                <a:custGeom>
                  <a:rect b="b" l="l" r="r" t="t"/>
                  <a:pathLst>
                    <a:path extrusionOk="0" h="383" w="1126">
                      <a:moveTo>
                        <a:pt x="0" y="0"/>
                      </a:moveTo>
                      <a:lnTo>
                        <a:pt x="0" y="382"/>
                      </a:lnTo>
                      <a:lnTo>
                        <a:pt x="1125" y="382"/>
                      </a:lnTo>
                      <a:lnTo>
                        <a:pt x="1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3"/>
                <p:cNvSpPr/>
                <p:nvPr/>
              </p:nvSpPr>
              <p:spPr>
                <a:xfrm>
                  <a:off x="3623211" y="2584809"/>
                  <a:ext cx="61072" cy="11978"/>
                </a:xfrm>
                <a:custGeom>
                  <a:rect b="b" l="l" r="r" t="t"/>
                  <a:pathLst>
                    <a:path extrusionOk="0" h="354" w="1805">
                      <a:moveTo>
                        <a:pt x="0" y="0"/>
                      </a:moveTo>
                      <a:lnTo>
                        <a:pt x="0" y="354"/>
                      </a:lnTo>
                      <a:lnTo>
                        <a:pt x="1804" y="354"/>
                      </a:lnTo>
                      <a:lnTo>
                        <a:pt x="1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3"/>
                <p:cNvSpPr/>
                <p:nvPr/>
              </p:nvSpPr>
              <p:spPr>
                <a:xfrm>
                  <a:off x="3264146" y="2584809"/>
                  <a:ext cx="33091" cy="11978"/>
                </a:xfrm>
                <a:custGeom>
                  <a:rect b="b" l="l" r="r" t="t"/>
                  <a:pathLst>
                    <a:path extrusionOk="0" h="354" w="978">
                      <a:moveTo>
                        <a:pt x="1" y="0"/>
                      </a:moveTo>
                      <a:lnTo>
                        <a:pt x="1" y="354"/>
                      </a:lnTo>
                      <a:lnTo>
                        <a:pt x="977" y="354"/>
                      </a:lnTo>
                      <a:lnTo>
                        <a:pt x="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3"/>
                <p:cNvSpPr/>
                <p:nvPr/>
              </p:nvSpPr>
              <p:spPr>
                <a:xfrm>
                  <a:off x="3320178" y="2584809"/>
                  <a:ext cx="154660" cy="11978"/>
                </a:xfrm>
                <a:custGeom>
                  <a:rect b="b" l="l" r="r" t="t"/>
                  <a:pathLst>
                    <a:path extrusionOk="0" h="354" w="4571">
                      <a:moveTo>
                        <a:pt x="0" y="0"/>
                      </a:moveTo>
                      <a:lnTo>
                        <a:pt x="0" y="354"/>
                      </a:lnTo>
                      <a:lnTo>
                        <a:pt x="4570" y="354"/>
                      </a:lnTo>
                      <a:lnTo>
                        <a:pt x="45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3"/>
                <p:cNvSpPr/>
                <p:nvPr/>
              </p:nvSpPr>
              <p:spPr>
                <a:xfrm>
                  <a:off x="3497545" y="2584809"/>
                  <a:ext cx="32109" cy="11978"/>
                </a:xfrm>
                <a:custGeom>
                  <a:rect b="b" l="l" r="r" t="t"/>
                  <a:pathLst>
                    <a:path extrusionOk="0" h="354" w="949">
                      <a:moveTo>
                        <a:pt x="0" y="0"/>
                      </a:moveTo>
                      <a:lnTo>
                        <a:pt x="0" y="354"/>
                      </a:lnTo>
                      <a:lnTo>
                        <a:pt x="948" y="354"/>
                      </a:lnTo>
                      <a:lnTo>
                        <a:pt x="9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3"/>
                <p:cNvSpPr/>
                <p:nvPr/>
              </p:nvSpPr>
              <p:spPr>
                <a:xfrm>
                  <a:off x="3544442" y="2584809"/>
                  <a:ext cx="50076" cy="11978"/>
                </a:xfrm>
                <a:custGeom>
                  <a:rect b="b" l="l" r="r" t="t"/>
                  <a:pathLst>
                    <a:path extrusionOk="0" h="354" w="1480">
                      <a:moveTo>
                        <a:pt x="1" y="0"/>
                      </a:moveTo>
                      <a:lnTo>
                        <a:pt x="1" y="354"/>
                      </a:lnTo>
                      <a:lnTo>
                        <a:pt x="1479" y="354"/>
                      </a:lnTo>
                      <a:lnTo>
                        <a:pt x="14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3"/>
                <p:cNvSpPr/>
                <p:nvPr/>
              </p:nvSpPr>
              <p:spPr>
                <a:xfrm>
                  <a:off x="3714162" y="2584809"/>
                  <a:ext cx="75689" cy="11978"/>
                </a:xfrm>
                <a:custGeom>
                  <a:rect b="b" l="l" r="r" t="t"/>
                  <a:pathLst>
                    <a:path extrusionOk="0" h="354" w="2237">
                      <a:moveTo>
                        <a:pt x="1" y="0"/>
                      </a:moveTo>
                      <a:lnTo>
                        <a:pt x="1" y="354"/>
                      </a:lnTo>
                      <a:lnTo>
                        <a:pt x="2236" y="354"/>
                      </a:lnTo>
                      <a:lnTo>
                        <a:pt x="22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3"/>
                <p:cNvSpPr/>
                <p:nvPr/>
              </p:nvSpPr>
              <p:spPr>
                <a:xfrm>
                  <a:off x="3264146" y="2612791"/>
                  <a:ext cx="87903" cy="12959"/>
                </a:xfrm>
                <a:custGeom>
                  <a:rect b="b" l="l" r="r" t="t"/>
                  <a:pathLst>
                    <a:path extrusionOk="0" h="383" w="2598">
                      <a:moveTo>
                        <a:pt x="1" y="1"/>
                      </a:moveTo>
                      <a:lnTo>
                        <a:pt x="1" y="383"/>
                      </a:lnTo>
                      <a:lnTo>
                        <a:pt x="2597" y="383"/>
                      </a:lnTo>
                      <a:lnTo>
                        <a:pt x="25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3"/>
                <p:cNvSpPr/>
                <p:nvPr/>
              </p:nvSpPr>
              <p:spPr>
                <a:xfrm>
                  <a:off x="3368055" y="2612791"/>
                  <a:ext cx="147453" cy="12959"/>
                </a:xfrm>
                <a:custGeom>
                  <a:rect b="b" l="l" r="r" t="t"/>
                  <a:pathLst>
                    <a:path extrusionOk="0" h="383" w="4358">
                      <a:moveTo>
                        <a:pt x="0" y="1"/>
                      </a:moveTo>
                      <a:lnTo>
                        <a:pt x="0" y="383"/>
                      </a:lnTo>
                      <a:lnTo>
                        <a:pt x="4358" y="383"/>
                      </a:lnTo>
                      <a:lnTo>
                        <a:pt x="43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3"/>
                <p:cNvSpPr/>
                <p:nvPr/>
              </p:nvSpPr>
              <p:spPr>
                <a:xfrm>
                  <a:off x="3532498" y="2612791"/>
                  <a:ext cx="172592" cy="12959"/>
                </a:xfrm>
                <a:custGeom>
                  <a:rect b="b" l="l" r="r" t="t"/>
                  <a:pathLst>
                    <a:path extrusionOk="0" h="383" w="5101">
                      <a:moveTo>
                        <a:pt x="0" y="1"/>
                      </a:moveTo>
                      <a:lnTo>
                        <a:pt x="0" y="383"/>
                      </a:lnTo>
                      <a:lnTo>
                        <a:pt x="5101" y="383"/>
                      </a:lnTo>
                      <a:lnTo>
                        <a:pt x="51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3"/>
                <p:cNvSpPr/>
                <p:nvPr/>
              </p:nvSpPr>
              <p:spPr>
                <a:xfrm>
                  <a:off x="3723027" y="2612791"/>
                  <a:ext cx="65843" cy="12959"/>
                </a:xfrm>
                <a:custGeom>
                  <a:rect b="b" l="l" r="r" t="t"/>
                  <a:pathLst>
                    <a:path extrusionOk="0" h="383" w="1946">
                      <a:moveTo>
                        <a:pt x="0" y="1"/>
                      </a:moveTo>
                      <a:lnTo>
                        <a:pt x="0" y="383"/>
                      </a:lnTo>
                      <a:lnTo>
                        <a:pt x="1946" y="383"/>
                      </a:lnTo>
                      <a:lnTo>
                        <a:pt x="19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3"/>
                <p:cNvSpPr/>
                <p:nvPr/>
              </p:nvSpPr>
              <p:spPr>
                <a:xfrm>
                  <a:off x="3503534" y="2644630"/>
                  <a:ext cx="20132" cy="13196"/>
                </a:xfrm>
                <a:custGeom>
                  <a:rect b="b" l="l" r="r" t="t"/>
                  <a:pathLst>
                    <a:path extrusionOk="0" h="390" w="595">
                      <a:moveTo>
                        <a:pt x="0" y="1"/>
                      </a:moveTo>
                      <a:lnTo>
                        <a:pt x="0" y="390"/>
                      </a:lnTo>
                      <a:lnTo>
                        <a:pt x="594" y="390"/>
                      </a:lnTo>
                      <a:lnTo>
                        <a:pt x="5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3"/>
                <p:cNvSpPr/>
                <p:nvPr/>
              </p:nvSpPr>
              <p:spPr>
                <a:xfrm>
                  <a:off x="3563356" y="2644630"/>
                  <a:ext cx="9135" cy="13196"/>
                </a:xfrm>
                <a:custGeom>
                  <a:rect b="b" l="l" r="r" t="t"/>
                  <a:pathLst>
                    <a:path extrusionOk="0" h="390" w="270">
                      <a:moveTo>
                        <a:pt x="1" y="1"/>
                      </a:moveTo>
                      <a:lnTo>
                        <a:pt x="1" y="390"/>
                      </a:lnTo>
                      <a:lnTo>
                        <a:pt x="270" y="390"/>
                      </a:lnTo>
                      <a:lnTo>
                        <a:pt x="2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3"/>
                <p:cNvSpPr/>
                <p:nvPr/>
              </p:nvSpPr>
              <p:spPr>
                <a:xfrm>
                  <a:off x="3581323" y="2644630"/>
                  <a:ext cx="157773" cy="13196"/>
                </a:xfrm>
                <a:custGeom>
                  <a:rect b="b" l="l" r="r" t="t"/>
                  <a:pathLst>
                    <a:path extrusionOk="0" h="390" w="4663">
                      <a:moveTo>
                        <a:pt x="0" y="1"/>
                      </a:moveTo>
                      <a:lnTo>
                        <a:pt x="0" y="390"/>
                      </a:lnTo>
                      <a:lnTo>
                        <a:pt x="4662" y="390"/>
                      </a:lnTo>
                      <a:lnTo>
                        <a:pt x="46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3"/>
                <p:cNvSpPr/>
                <p:nvPr/>
              </p:nvSpPr>
              <p:spPr>
                <a:xfrm>
                  <a:off x="3758927" y="2644630"/>
                  <a:ext cx="45982" cy="13196"/>
                </a:xfrm>
                <a:custGeom>
                  <a:rect b="b" l="l" r="r" t="t"/>
                  <a:pathLst>
                    <a:path extrusionOk="0" h="390" w="1359">
                      <a:moveTo>
                        <a:pt x="0" y="1"/>
                      </a:moveTo>
                      <a:lnTo>
                        <a:pt x="0" y="390"/>
                      </a:lnTo>
                      <a:lnTo>
                        <a:pt x="1359" y="390"/>
                      </a:lnTo>
                      <a:lnTo>
                        <a:pt x="13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3"/>
                <p:cNvSpPr/>
                <p:nvPr/>
              </p:nvSpPr>
              <p:spPr>
                <a:xfrm>
                  <a:off x="3532498" y="2644630"/>
                  <a:ext cx="18914" cy="13196"/>
                </a:xfrm>
                <a:custGeom>
                  <a:rect b="b" l="l" r="r" t="t"/>
                  <a:pathLst>
                    <a:path extrusionOk="0" h="390" w="559">
                      <a:moveTo>
                        <a:pt x="0" y="1"/>
                      </a:moveTo>
                      <a:lnTo>
                        <a:pt x="0" y="390"/>
                      </a:lnTo>
                      <a:lnTo>
                        <a:pt x="559" y="390"/>
                      </a:lnTo>
                      <a:lnTo>
                        <a:pt x="5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3"/>
                <p:cNvSpPr/>
                <p:nvPr/>
              </p:nvSpPr>
              <p:spPr>
                <a:xfrm>
                  <a:off x="3412786" y="2644630"/>
                  <a:ext cx="83809" cy="13196"/>
                </a:xfrm>
                <a:custGeom>
                  <a:rect b="b" l="l" r="r" t="t"/>
                  <a:pathLst>
                    <a:path extrusionOk="0" h="390" w="2477">
                      <a:moveTo>
                        <a:pt x="1" y="1"/>
                      </a:moveTo>
                      <a:lnTo>
                        <a:pt x="1" y="390"/>
                      </a:lnTo>
                      <a:lnTo>
                        <a:pt x="2477" y="390"/>
                      </a:lnTo>
                      <a:lnTo>
                        <a:pt x="24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3"/>
                <p:cNvSpPr/>
                <p:nvPr/>
              </p:nvSpPr>
              <p:spPr>
                <a:xfrm>
                  <a:off x="3292162" y="2644630"/>
                  <a:ext cx="110843" cy="13196"/>
                </a:xfrm>
                <a:custGeom>
                  <a:rect b="b" l="l" r="r" t="t"/>
                  <a:pathLst>
                    <a:path extrusionOk="0" h="390" w="3276">
                      <a:moveTo>
                        <a:pt x="0" y="1"/>
                      </a:moveTo>
                      <a:lnTo>
                        <a:pt x="0" y="390"/>
                      </a:lnTo>
                      <a:lnTo>
                        <a:pt x="3276" y="390"/>
                      </a:lnTo>
                      <a:lnTo>
                        <a:pt x="32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3"/>
                <p:cNvSpPr/>
                <p:nvPr/>
              </p:nvSpPr>
              <p:spPr>
                <a:xfrm>
                  <a:off x="3264146" y="2644630"/>
                  <a:ext cx="19184" cy="13196"/>
                </a:xfrm>
                <a:custGeom>
                  <a:rect b="b" l="l" r="r" t="t"/>
                  <a:pathLst>
                    <a:path extrusionOk="0" h="390" w="567">
                      <a:moveTo>
                        <a:pt x="1" y="1"/>
                      </a:moveTo>
                      <a:lnTo>
                        <a:pt x="1" y="390"/>
                      </a:lnTo>
                      <a:lnTo>
                        <a:pt x="567" y="390"/>
                      </a:lnTo>
                      <a:lnTo>
                        <a:pt x="5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3"/>
                <p:cNvSpPr/>
                <p:nvPr/>
              </p:nvSpPr>
              <p:spPr>
                <a:xfrm>
                  <a:off x="3264146" y="2676707"/>
                  <a:ext cx="16072" cy="12011"/>
                </a:xfrm>
                <a:custGeom>
                  <a:rect b="b" l="l" r="r" t="t"/>
                  <a:pathLst>
                    <a:path extrusionOk="0" h="355" w="475">
                      <a:moveTo>
                        <a:pt x="1" y="1"/>
                      </a:moveTo>
                      <a:lnTo>
                        <a:pt x="1" y="354"/>
                      </a:lnTo>
                      <a:lnTo>
                        <a:pt x="475" y="354"/>
                      </a:lnTo>
                      <a:lnTo>
                        <a:pt x="4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3"/>
                <p:cNvSpPr/>
                <p:nvPr/>
              </p:nvSpPr>
              <p:spPr>
                <a:xfrm>
                  <a:off x="3295275" y="2676707"/>
                  <a:ext cx="158483" cy="12011"/>
                </a:xfrm>
                <a:custGeom>
                  <a:rect b="b" l="l" r="r" t="t"/>
                  <a:pathLst>
                    <a:path extrusionOk="0" h="355" w="4684">
                      <a:moveTo>
                        <a:pt x="0" y="1"/>
                      </a:moveTo>
                      <a:lnTo>
                        <a:pt x="0" y="354"/>
                      </a:lnTo>
                      <a:lnTo>
                        <a:pt x="4684" y="354"/>
                      </a:lnTo>
                      <a:lnTo>
                        <a:pt x="46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3"/>
                <p:cNvSpPr/>
                <p:nvPr/>
              </p:nvSpPr>
              <p:spPr>
                <a:xfrm>
                  <a:off x="3470713" y="2676707"/>
                  <a:ext cx="251394" cy="12011"/>
                </a:xfrm>
                <a:custGeom>
                  <a:rect b="b" l="l" r="r" t="t"/>
                  <a:pathLst>
                    <a:path extrusionOk="0" h="355" w="7430">
                      <a:moveTo>
                        <a:pt x="1" y="1"/>
                      </a:moveTo>
                      <a:lnTo>
                        <a:pt x="1" y="354"/>
                      </a:lnTo>
                      <a:lnTo>
                        <a:pt x="7429" y="354"/>
                      </a:lnTo>
                      <a:lnTo>
                        <a:pt x="74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3"/>
                <p:cNvSpPr/>
                <p:nvPr/>
              </p:nvSpPr>
              <p:spPr>
                <a:xfrm>
                  <a:off x="3730911" y="2676707"/>
                  <a:ext cx="73997" cy="12011"/>
                </a:xfrm>
                <a:custGeom>
                  <a:rect b="b" l="l" r="r" t="t"/>
                  <a:pathLst>
                    <a:path extrusionOk="0" h="355" w="2187">
                      <a:moveTo>
                        <a:pt x="1" y="1"/>
                      </a:moveTo>
                      <a:lnTo>
                        <a:pt x="1" y="354"/>
                      </a:lnTo>
                      <a:lnTo>
                        <a:pt x="2187" y="354"/>
                      </a:lnTo>
                      <a:lnTo>
                        <a:pt x="21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3"/>
                <p:cNvSpPr/>
                <p:nvPr/>
              </p:nvSpPr>
              <p:spPr>
                <a:xfrm>
                  <a:off x="3594485" y="2707599"/>
                  <a:ext cx="192487" cy="12959"/>
                </a:xfrm>
                <a:custGeom>
                  <a:rect b="b" l="l" r="r" t="t"/>
                  <a:pathLst>
                    <a:path extrusionOk="0" h="383" w="5689">
                      <a:moveTo>
                        <a:pt x="0" y="0"/>
                      </a:moveTo>
                      <a:lnTo>
                        <a:pt x="0" y="382"/>
                      </a:lnTo>
                      <a:lnTo>
                        <a:pt x="5688" y="382"/>
                      </a:lnTo>
                      <a:lnTo>
                        <a:pt x="56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3"/>
                <p:cNvSpPr/>
                <p:nvPr/>
              </p:nvSpPr>
              <p:spPr>
                <a:xfrm>
                  <a:off x="3264146" y="2707599"/>
                  <a:ext cx="31162" cy="12959"/>
                </a:xfrm>
                <a:custGeom>
                  <a:rect b="b" l="l" r="r" t="t"/>
                  <a:pathLst>
                    <a:path extrusionOk="0" h="383" w="921">
                      <a:moveTo>
                        <a:pt x="1" y="0"/>
                      </a:moveTo>
                      <a:lnTo>
                        <a:pt x="1" y="382"/>
                      </a:lnTo>
                      <a:lnTo>
                        <a:pt x="920" y="382"/>
                      </a:lnTo>
                      <a:lnTo>
                        <a:pt x="9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3"/>
                <p:cNvSpPr/>
                <p:nvPr/>
              </p:nvSpPr>
              <p:spPr>
                <a:xfrm>
                  <a:off x="3308200" y="2707599"/>
                  <a:ext cx="150600" cy="12959"/>
                </a:xfrm>
                <a:custGeom>
                  <a:rect b="b" l="l" r="r" t="t"/>
                  <a:pathLst>
                    <a:path extrusionOk="0" h="383" w="4451">
                      <a:moveTo>
                        <a:pt x="0" y="0"/>
                      </a:moveTo>
                      <a:lnTo>
                        <a:pt x="0" y="382"/>
                      </a:lnTo>
                      <a:lnTo>
                        <a:pt x="4450" y="382"/>
                      </a:lnTo>
                      <a:lnTo>
                        <a:pt x="44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3"/>
                <p:cNvSpPr/>
                <p:nvPr/>
              </p:nvSpPr>
              <p:spPr>
                <a:xfrm>
                  <a:off x="3468819" y="2707599"/>
                  <a:ext cx="98629" cy="12959"/>
                </a:xfrm>
                <a:custGeom>
                  <a:rect b="b" l="l" r="r" t="t"/>
                  <a:pathLst>
                    <a:path extrusionOk="0" h="383" w="2915">
                      <a:moveTo>
                        <a:pt x="0" y="0"/>
                      </a:moveTo>
                      <a:lnTo>
                        <a:pt x="0" y="382"/>
                      </a:lnTo>
                      <a:lnTo>
                        <a:pt x="2915" y="382"/>
                      </a:lnTo>
                      <a:lnTo>
                        <a:pt x="29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3"/>
                <p:cNvSpPr/>
                <p:nvPr/>
              </p:nvSpPr>
              <p:spPr>
                <a:xfrm>
                  <a:off x="3368055" y="2739438"/>
                  <a:ext cx="29944" cy="12959"/>
                </a:xfrm>
                <a:custGeom>
                  <a:rect b="b" l="l" r="r" t="t"/>
                  <a:pathLst>
                    <a:path extrusionOk="0" h="383" w="885">
                      <a:moveTo>
                        <a:pt x="0" y="0"/>
                      </a:moveTo>
                      <a:lnTo>
                        <a:pt x="0" y="382"/>
                      </a:lnTo>
                      <a:lnTo>
                        <a:pt x="884" y="382"/>
                      </a:lnTo>
                      <a:lnTo>
                        <a:pt x="8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3"/>
                <p:cNvSpPr/>
                <p:nvPr/>
              </p:nvSpPr>
              <p:spPr>
                <a:xfrm>
                  <a:off x="3264146" y="2739438"/>
                  <a:ext cx="91016" cy="12959"/>
                </a:xfrm>
                <a:custGeom>
                  <a:rect b="b" l="l" r="r" t="t"/>
                  <a:pathLst>
                    <a:path extrusionOk="0" h="383" w="2690">
                      <a:moveTo>
                        <a:pt x="1" y="0"/>
                      </a:moveTo>
                      <a:lnTo>
                        <a:pt x="1" y="382"/>
                      </a:lnTo>
                      <a:lnTo>
                        <a:pt x="2689" y="382"/>
                      </a:lnTo>
                      <a:lnTo>
                        <a:pt x="26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3"/>
                <p:cNvSpPr/>
                <p:nvPr/>
              </p:nvSpPr>
              <p:spPr>
                <a:xfrm>
                  <a:off x="3407779" y="2739438"/>
                  <a:ext cx="28049" cy="12959"/>
                </a:xfrm>
                <a:custGeom>
                  <a:rect b="b" l="l" r="r" t="t"/>
                  <a:pathLst>
                    <a:path extrusionOk="0" h="383" w="829">
                      <a:moveTo>
                        <a:pt x="0" y="0"/>
                      </a:moveTo>
                      <a:lnTo>
                        <a:pt x="0" y="382"/>
                      </a:lnTo>
                      <a:lnTo>
                        <a:pt x="828" y="382"/>
                      </a:lnTo>
                      <a:lnTo>
                        <a:pt x="8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3"/>
                <p:cNvSpPr/>
                <p:nvPr/>
              </p:nvSpPr>
              <p:spPr>
                <a:xfrm>
                  <a:off x="3445844" y="2739438"/>
                  <a:ext cx="122584" cy="12959"/>
                </a:xfrm>
                <a:custGeom>
                  <a:rect b="b" l="l" r="r" t="t"/>
                  <a:pathLst>
                    <a:path extrusionOk="0" h="383" w="3623">
                      <a:moveTo>
                        <a:pt x="0" y="0"/>
                      </a:moveTo>
                      <a:lnTo>
                        <a:pt x="0" y="382"/>
                      </a:lnTo>
                      <a:lnTo>
                        <a:pt x="3622" y="382"/>
                      </a:lnTo>
                      <a:lnTo>
                        <a:pt x="36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3"/>
                <p:cNvSpPr/>
                <p:nvPr/>
              </p:nvSpPr>
              <p:spPr>
                <a:xfrm>
                  <a:off x="3585383" y="2739438"/>
                  <a:ext cx="55794" cy="12959"/>
                </a:xfrm>
                <a:custGeom>
                  <a:rect b="b" l="l" r="r" t="t"/>
                  <a:pathLst>
                    <a:path extrusionOk="0" h="383" w="1649">
                      <a:moveTo>
                        <a:pt x="1" y="0"/>
                      </a:moveTo>
                      <a:lnTo>
                        <a:pt x="1" y="382"/>
                      </a:lnTo>
                      <a:lnTo>
                        <a:pt x="1649" y="382"/>
                      </a:lnTo>
                      <a:lnTo>
                        <a:pt x="16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3"/>
                <p:cNvSpPr/>
                <p:nvPr/>
              </p:nvSpPr>
              <p:spPr>
                <a:xfrm>
                  <a:off x="3664153" y="2739438"/>
                  <a:ext cx="56978" cy="12959"/>
                </a:xfrm>
                <a:custGeom>
                  <a:rect b="b" l="l" r="r" t="t"/>
                  <a:pathLst>
                    <a:path extrusionOk="0" h="383" w="1684">
                      <a:moveTo>
                        <a:pt x="0" y="0"/>
                      </a:moveTo>
                      <a:lnTo>
                        <a:pt x="0" y="382"/>
                      </a:lnTo>
                      <a:lnTo>
                        <a:pt x="1684" y="382"/>
                      </a:lnTo>
                      <a:lnTo>
                        <a:pt x="16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3"/>
                <p:cNvSpPr/>
                <p:nvPr/>
              </p:nvSpPr>
              <p:spPr>
                <a:xfrm>
                  <a:off x="3748878" y="2739438"/>
                  <a:ext cx="38098" cy="12959"/>
                </a:xfrm>
                <a:custGeom>
                  <a:rect b="b" l="l" r="r" t="t"/>
                  <a:pathLst>
                    <a:path extrusionOk="0" h="383" w="1126">
                      <a:moveTo>
                        <a:pt x="0" y="0"/>
                      </a:moveTo>
                      <a:lnTo>
                        <a:pt x="0" y="382"/>
                      </a:lnTo>
                      <a:lnTo>
                        <a:pt x="1125" y="382"/>
                      </a:lnTo>
                      <a:lnTo>
                        <a:pt x="1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3"/>
                <p:cNvSpPr/>
                <p:nvPr/>
              </p:nvSpPr>
              <p:spPr>
                <a:xfrm>
                  <a:off x="3623211" y="2771515"/>
                  <a:ext cx="61072" cy="12959"/>
                </a:xfrm>
                <a:custGeom>
                  <a:rect b="b" l="l" r="r" t="t"/>
                  <a:pathLst>
                    <a:path extrusionOk="0" h="383" w="1805">
                      <a:moveTo>
                        <a:pt x="0" y="0"/>
                      </a:moveTo>
                      <a:lnTo>
                        <a:pt x="0" y="382"/>
                      </a:lnTo>
                      <a:lnTo>
                        <a:pt x="1804" y="382"/>
                      </a:lnTo>
                      <a:lnTo>
                        <a:pt x="1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3"/>
                <p:cNvSpPr/>
                <p:nvPr/>
              </p:nvSpPr>
              <p:spPr>
                <a:xfrm>
                  <a:off x="3264146" y="2771515"/>
                  <a:ext cx="33091" cy="12959"/>
                </a:xfrm>
                <a:custGeom>
                  <a:rect b="b" l="l" r="r" t="t"/>
                  <a:pathLst>
                    <a:path extrusionOk="0" h="383" w="978">
                      <a:moveTo>
                        <a:pt x="1" y="0"/>
                      </a:moveTo>
                      <a:lnTo>
                        <a:pt x="1" y="382"/>
                      </a:lnTo>
                      <a:lnTo>
                        <a:pt x="977" y="382"/>
                      </a:lnTo>
                      <a:lnTo>
                        <a:pt x="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3"/>
                <p:cNvSpPr/>
                <p:nvPr/>
              </p:nvSpPr>
              <p:spPr>
                <a:xfrm>
                  <a:off x="3320178" y="2771515"/>
                  <a:ext cx="154660" cy="12959"/>
                </a:xfrm>
                <a:custGeom>
                  <a:rect b="b" l="l" r="r" t="t"/>
                  <a:pathLst>
                    <a:path extrusionOk="0" h="383" w="4571">
                      <a:moveTo>
                        <a:pt x="0" y="0"/>
                      </a:moveTo>
                      <a:lnTo>
                        <a:pt x="0" y="382"/>
                      </a:lnTo>
                      <a:lnTo>
                        <a:pt x="4570" y="382"/>
                      </a:lnTo>
                      <a:lnTo>
                        <a:pt x="45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3"/>
                <p:cNvSpPr/>
                <p:nvPr/>
              </p:nvSpPr>
              <p:spPr>
                <a:xfrm>
                  <a:off x="3497545" y="2771515"/>
                  <a:ext cx="32109" cy="12959"/>
                </a:xfrm>
                <a:custGeom>
                  <a:rect b="b" l="l" r="r" t="t"/>
                  <a:pathLst>
                    <a:path extrusionOk="0" h="383" w="949">
                      <a:moveTo>
                        <a:pt x="0" y="0"/>
                      </a:moveTo>
                      <a:lnTo>
                        <a:pt x="0" y="382"/>
                      </a:lnTo>
                      <a:lnTo>
                        <a:pt x="948" y="382"/>
                      </a:lnTo>
                      <a:lnTo>
                        <a:pt x="9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3"/>
                <p:cNvSpPr/>
                <p:nvPr/>
              </p:nvSpPr>
              <p:spPr>
                <a:xfrm>
                  <a:off x="3544442" y="2771515"/>
                  <a:ext cx="50076" cy="12959"/>
                </a:xfrm>
                <a:custGeom>
                  <a:rect b="b" l="l" r="r" t="t"/>
                  <a:pathLst>
                    <a:path extrusionOk="0" h="383" w="1480">
                      <a:moveTo>
                        <a:pt x="1" y="0"/>
                      </a:moveTo>
                      <a:lnTo>
                        <a:pt x="1" y="382"/>
                      </a:lnTo>
                      <a:lnTo>
                        <a:pt x="1479" y="382"/>
                      </a:lnTo>
                      <a:lnTo>
                        <a:pt x="14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3"/>
                <p:cNvSpPr/>
                <p:nvPr/>
              </p:nvSpPr>
              <p:spPr>
                <a:xfrm>
                  <a:off x="3714162" y="2771515"/>
                  <a:ext cx="75689" cy="12959"/>
                </a:xfrm>
                <a:custGeom>
                  <a:rect b="b" l="l" r="r" t="t"/>
                  <a:pathLst>
                    <a:path extrusionOk="0" h="383" w="2237">
                      <a:moveTo>
                        <a:pt x="1" y="0"/>
                      </a:moveTo>
                      <a:lnTo>
                        <a:pt x="1" y="382"/>
                      </a:lnTo>
                      <a:lnTo>
                        <a:pt x="2236" y="382"/>
                      </a:lnTo>
                      <a:lnTo>
                        <a:pt x="22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43"/>
              <p:cNvGrpSpPr/>
              <p:nvPr/>
            </p:nvGrpSpPr>
            <p:grpSpPr>
              <a:xfrm>
                <a:off x="3023938" y="2911749"/>
                <a:ext cx="215463" cy="293253"/>
                <a:chOff x="2902238" y="2671699"/>
                <a:chExt cx="215463" cy="293253"/>
              </a:xfrm>
            </p:grpSpPr>
            <p:sp>
              <p:nvSpPr>
                <p:cNvPr id="1174" name="Google Shape;1174;p43"/>
                <p:cNvSpPr/>
                <p:nvPr/>
              </p:nvSpPr>
              <p:spPr>
                <a:xfrm>
                  <a:off x="2935024" y="2671699"/>
                  <a:ext cx="84994" cy="134799"/>
                </a:xfrm>
                <a:custGeom>
                  <a:rect b="b" l="l" r="r" t="t"/>
                  <a:pathLst>
                    <a:path extrusionOk="0" h="3984" w="2512">
                      <a:moveTo>
                        <a:pt x="1" y="0"/>
                      </a:moveTo>
                      <a:cubicBezTo>
                        <a:pt x="36" y="57"/>
                        <a:pt x="1" y="382"/>
                        <a:pt x="1" y="474"/>
                      </a:cubicBezTo>
                      <a:cubicBezTo>
                        <a:pt x="36" y="651"/>
                        <a:pt x="36" y="828"/>
                        <a:pt x="93" y="969"/>
                      </a:cubicBezTo>
                      <a:cubicBezTo>
                        <a:pt x="149" y="1323"/>
                        <a:pt x="269" y="1648"/>
                        <a:pt x="418" y="1945"/>
                      </a:cubicBezTo>
                      <a:cubicBezTo>
                        <a:pt x="743" y="2561"/>
                        <a:pt x="1210" y="3127"/>
                        <a:pt x="1713" y="3566"/>
                      </a:cubicBezTo>
                      <a:cubicBezTo>
                        <a:pt x="1861" y="3714"/>
                        <a:pt x="2010" y="3834"/>
                        <a:pt x="2187" y="3919"/>
                      </a:cubicBezTo>
                      <a:cubicBezTo>
                        <a:pt x="2210" y="3919"/>
                        <a:pt x="2299" y="3984"/>
                        <a:pt x="2360" y="3984"/>
                      </a:cubicBezTo>
                      <a:cubicBezTo>
                        <a:pt x="2372" y="3984"/>
                        <a:pt x="2383" y="3982"/>
                        <a:pt x="2392" y="3976"/>
                      </a:cubicBezTo>
                      <a:cubicBezTo>
                        <a:pt x="2512" y="3863"/>
                        <a:pt x="2420" y="3332"/>
                        <a:pt x="2420" y="3212"/>
                      </a:cubicBezTo>
                      <a:cubicBezTo>
                        <a:pt x="2363" y="2886"/>
                        <a:pt x="2271" y="2596"/>
                        <a:pt x="2123" y="2327"/>
                      </a:cubicBezTo>
                      <a:cubicBezTo>
                        <a:pt x="1889" y="1854"/>
                        <a:pt x="1564" y="1358"/>
                        <a:pt x="1210" y="969"/>
                      </a:cubicBezTo>
                      <a:cubicBezTo>
                        <a:pt x="828" y="615"/>
                        <a:pt x="326" y="41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3"/>
                <p:cNvSpPr/>
                <p:nvPr/>
              </p:nvSpPr>
              <p:spPr>
                <a:xfrm>
                  <a:off x="2961112" y="2712606"/>
                  <a:ext cx="77821" cy="203484"/>
                </a:xfrm>
                <a:custGeom>
                  <a:rect b="b" l="l" r="r" t="t"/>
                  <a:pathLst>
                    <a:path extrusionOk="0" h="6014" w="2300">
                      <a:moveTo>
                        <a:pt x="29" y="1"/>
                      </a:moveTo>
                      <a:cubicBezTo>
                        <a:pt x="1" y="29"/>
                        <a:pt x="1" y="29"/>
                        <a:pt x="29" y="57"/>
                      </a:cubicBezTo>
                      <a:cubicBezTo>
                        <a:pt x="1387" y="1706"/>
                        <a:pt x="2180" y="3828"/>
                        <a:pt x="2236" y="5986"/>
                      </a:cubicBezTo>
                      <a:lnTo>
                        <a:pt x="2272" y="6014"/>
                      </a:lnTo>
                      <a:cubicBezTo>
                        <a:pt x="2300" y="6014"/>
                        <a:pt x="2300" y="5986"/>
                        <a:pt x="2300" y="5986"/>
                      </a:cubicBezTo>
                      <a:cubicBezTo>
                        <a:pt x="2236" y="3800"/>
                        <a:pt x="1444" y="1677"/>
                        <a:pt x="57" y="29"/>
                      </a:cubicBezTo>
                      <a:cubicBezTo>
                        <a:pt x="57" y="1"/>
                        <a:pt x="29"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3"/>
                <p:cNvSpPr/>
                <p:nvPr/>
              </p:nvSpPr>
              <p:spPr>
                <a:xfrm>
                  <a:off x="2902238" y="2798786"/>
                  <a:ext cx="124750" cy="41448"/>
                </a:xfrm>
                <a:custGeom>
                  <a:rect b="b" l="l" r="r" t="t"/>
                  <a:pathLst>
                    <a:path extrusionOk="0" h="1225" w="3687">
                      <a:moveTo>
                        <a:pt x="1741" y="1"/>
                      </a:moveTo>
                      <a:cubicBezTo>
                        <a:pt x="1564" y="1"/>
                        <a:pt x="1387" y="15"/>
                        <a:pt x="1210" y="43"/>
                      </a:cubicBezTo>
                      <a:cubicBezTo>
                        <a:pt x="793" y="107"/>
                        <a:pt x="411" y="192"/>
                        <a:pt x="0" y="312"/>
                      </a:cubicBezTo>
                      <a:cubicBezTo>
                        <a:pt x="206" y="666"/>
                        <a:pt x="559" y="899"/>
                        <a:pt x="941" y="1048"/>
                      </a:cubicBezTo>
                      <a:cubicBezTo>
                        <a:pt x="1267" y="1168"/>
                        <a:pt x="1620" y="1224"/>
                        <a:pt x="1946" y="1224"/>
                      </a:cubicBezTo>
                      <a:cubicBezTo>
                        <a:pt x="2384" y="1224"/>
                        <a:pt x="2822" y="1133"/>
                        <a:pt x="3255" y="1133"/>
                      </a:cubicBezTo>
                      <a:cubicBezTo>
                        <a:pt x="3318" y="1133"/>
                        <a:pt x="3382" y="1135"/>
                        <a:pt x="3446" y="1139"/>
                      </a:cubicBezTo>
                      <a:cubicBezTo>
                        <a:pt x="3538" y="1139"/>
                        <a:pt x="3622" y="1139"/>
                        <a:pt x="3686" y="1196"/>
                      </a:cubicBezTo>
                      <a:cubicBezTo>
                        <a:pt x="3594" y="927"/>
                        <a:pt x="3417" y="666"/>
                        <a:pt x="3212" y="460"/>
                      </a:cubicBezTo>
                      <a:cubicBezTo>
                        <a:pt x="2950" y="220"/>
                        <a:pt x="2625" y="107"/>
                        <a:pt x="2271" y="43"/>
                      </a:cubicBezTo>
                      <a:cubicBezTo>
                        <a:pt x="2094" y="15"/>
                        <a:pt x="1917" y="1"/>
                        <a:pt x="17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3"/>
                <p:cNvSpPr/>
                <p:nvPr/>
              </p:nvSpPr>
              <p:spPr>
                <a:xfrm>
                  <a:off x="2943179" y="2817362"/>
                  <a:ext cx="83809" cy="21925"/>
                </a:xfrm>
                <a:custGeom>
                  <a:rect b="b" l="l" r="r" t="t"/>
                  <a:pathLst>
                    <a:path extrusionOk="0" h="648" w="2477">
                      <a:moveTo>
                        <a:pt x="938" y="1"/>
                      </a:moveTo>
                      <a:cubicBezTo>
                        <a:pt x="641" y="1"/>
                        <a:pt x="333" y="35"/>
                        <a:pt x="28" y="60"/>
                      </a:cubicBezTo>
                      <a:cubicBezTo>
                        <a:pt x="28" y="60"/>
                        <a:pt x="0" y="60"/>
                        <a:pt x="0" y="88"/>
                      </a:cubicBezTo>
                      <a:lnTo>
                        <a:pt x="28" y="117"/>
                      </a:lnTo>
                      <a:cubicBezTo>
                        <a:pt x="330" y="97"/>
                        <a:pt x="635" y="61"/>
                        <a:pt x="929" y="61"/>
                      </a:cubicBezTo>
                      <a:cubicBezTo>
                        <a:pt x="1063" y="61"/>
                        <a:pt x="1195" y="68"/>
                        <a:pt x="1323" y="88"/>
                      </a:cubicBezTo>
                      <a:cubicBezTo>
                        <a:pt x="1769" y="145"/>
                        <a:pt x="2151" y="322"/>
                        <a:pt x="2412" y="619"/>
                      </a:cubicBezTo>
                      <a:lnTo>
                        <a:pt x="2448" y="647"/>
                      </a:lnTo>
                      <a:cubicBezTo>
                        <a:pt x="2448" y="647"/>
                        <a:pt x="2476" y="647"/>
                        <a:pt x="2476" y="619"/>
                      </a:cubicBezTo>
                      <a:lnTo>
                        <a:pt x="2476" y="590"/>
                      </a:lnTo>
                      <a:cubicBezTo>
                        <a:pt x="2179" y="293"/>
                        <a:pt x="1797" y="88"/>
                        <a:pt x="1323" y="25"/>
                      </a:cubicBezTo>
                      <a:cubicBezTo>
                        <a:pt x="1198" y="7"/>
                        <a:pt x="1069" y="1"/>
                        <a:pt x="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3"/>
                <p:cNvSpPr/>
                <p:nvPr/>
              </p:nvSpPr>
              <p:spPr>
                <a:xfrm>
                  <a:off x="3041777" y="2741570"/>
                  <a:ext cx="60835" cy="126678"/>
                </a:xfrm>
                <a:custGeom>
                  <a:rect b="b" l="l" r="r" t="t"/>
                  <a:pathLst>
                    <a:path extrusionOk="0" h="3744" w="1798">
                      <a:moveTo>
                        <a:pt x="1387" y="1"/>
                      </a:moveTo>
                      <a:cubicBezTo>
                        <a:pt x="1267" y="319"/>
                        <a:pt x="1062" y="616"/>
                        <a:pt x="828" y="885"/>
                      </a:cubicBezTo>
                      <a:cubicBezTo>
                        <a:pt x="652" y="1062"/>
                        <a:pt x="531" y="1203"/>
                        <a:pt x="383" y="1416"/>
                      </a:cubicBezTo>
                      <a:cubicBezTo>
                        <a:pt x="270" y="1621"/>
                        <a:pt x="206" y="1883"/>
                        <a:pt x="149" y="2151"/>
                      </a:cubicBezTo>
                      <a:cubicBezTo>
                        <a:pt x="93" y="2413"/>
                        <a:pt x="64" y="2710"/>
                        <a:pt x="64" y="2972"/>
                      </a:cubicBezTo>
                      <a:cubicBezTo>
                        <a:pt x="29" y="3213"/>
                        <a:pt x="1" y="3474"/>
                        <a:pt x="149" y="3679"/>
                      </a:cubicBezTo>
                      <a:cubicBezTo>
                        <a:pt x="178" y="3715"/>
                        <a:pt x="206" y="3743"/>
                        <a:pt x="241" y="3743"/>
                      </a:cubicBezTo>
                      <a:cubicBezTo>
                        <a:pt x="270" y="3743"/>
                        <a:pt x="298" y="3715"/>
                        <a:pt x="326" y="3679"/>
                      </a:cubicBezTo>
                      <a:cubicBezTo>
                        <a:pt x="503" y="3503"/>
                        <a:pt x="623" y="3297"/>
                        <a:pt x="736" y="3064"/>
                      </a:cubicBezTo>
                      <a:cubicBezTo>
                        <a:pt x="857" y="2887"/>
                        <a:pt x="913" y="2710"/>
                        <a:pt x="1005" y="2533"/>
                      </a:cubicBezTo>
                      <a:cubicBezTo>
                        <a:pt x="1182" y="2300"/>
                        <a:pt x="1416" y="2059"/>
                        <a:pt x="1592" y="1826"/>
                      </a:cubicBezTo>
                      <a:cubicBezTo>
                        <a:pt x="1656" y="1734"/>
                        <a:pt x="1684" y="1649"/>
                        <a:pt x="1713" y="1557"/>
                      </a:cubicBezTo>
                      <a:cubicBezTo>
                        <a:pt x="1798" y="1295"/>
                        <a:pt x="1798" y="1027"/>
                        <a:pt x="1713" y="765"/>
                      </a:cubicBezTo>
                      <a:cubicBezTo>
                        <a:pt x="1656" y="496"/>
                        <a:pt x="1536" y="234"/>
                        <a:pt x="1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3"/>
                <p:cNvSpPr/>
                <p:nvPr/>
              </p:nvSpPr>
              <p:spPr>
                <a:xfrm>
                  <a:off x="3041777" y="2793508"/>
                  <a:ext cx="28049" cy="111588"/>
                </a:xfrm>
                <a:custGeom>
                  <a:rect b="b" l="l" r="r" t="t"/>
                  <a:pathLst>
                    <a:path extrusionOk="0" h="3298" w="829">
                      <a:moveTo>
                        <a:pt x="800" y="1"/>
                      </a:moveTo>
                      <a:cubicBezTo>
                        <a:pt x="793" y="1"/>
                        <a:pt x="786" y="8"/>
                        <a:pt x="772" y="22"/>
                      </a:cubicBezTo>
                      <a:cubicBezTo>
                        <a:pt x="475" y="496"/>
                        <a:pt x="298" y="1083"/>
                        <a:pt x="241" y="1649"/>
                      </a:cubicBezTo>
                      <a:cubicBezTo>
                        <a:pt x="206" y="1826"/>
                        <a:pt x="178" y="2003"/>
                        <a:pt x="149" y="2180"/>
                      </a:cubicBezTo>
                      <a:cubicBezTo>
                        <a:pt x="93" y="2534"/>
                        <a:pt x="1" y="2887"/>
                        <a:pt x="64" y="3269"/>
                      </a:cubicBezTo>
                      <a:cubicBezTo>
                        <a:pt x="64" y="3269"/>
                        <a:pt x="64" y="3298"/>
                        <a:pt x="93" y="3298"/>
                      </a:cubicBezTo>
                      <a:cubicBezTo>
                        <a:pt x="121" y="3298"/>
                        <a:pt x="121" y="3269"/>
                        <a:pt x="121" y="3269"/>
                      </a:cubicBezTo>
                      <a:cubicBezTo>
                        <a:pt x="64" y="2887"/>
                        <a:pt x="149" y="2534"/>
                        <a:pt x="206" y="2180"/>
                      </a:cubicBezTo>
                      <a:cubicBezTo>
                        <a:pt x="241" y="2003"/>
                        <a:pt x="270" y="1826"/>
                        <a:pt x="298" y="1649"/>
                      </a:cubicBezTo>
                      <a:cubicBezTo>
                        <a:pt x="354" y="1083"/>
                        <a:pt x="531" y="524"/>
                        <a:pt x="828" y="57"/>
                      </a:cubicBezTo>
                      <a:lnTo>
                        <a:pt x="828" y="22"/>
                      </a:lnTo>
                      <a:cubicBezTo>
                        <a:pt x="814" y="8"/>
                        <a:pt x="807" y="1"/>
                        <a:pt x="8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3"/>
                <p:cNvSpPr/>
                <p:nvPr/>
              </p:nvSpPr>
              <p:spPr>
                <a:xfrm>
                  <a:off x="2957052" y="2889974"/>
                  <a:ext cx="160649" cy="74978"/>
                </a:xfrm>
                <a:custGeom>
                  <a:rect b="b" l="l" r="r" t="t"/>
                  <a:pathLst>
                    <a:path extrusionOk="0" h="2216" w="4748">
                      <a:moveTo>
                        <a:pt x="0" y="1"/>
                      </a:moveTo>
                      <a:cubicBezTo>
                        <a:pt x="149" y="857"/>
                        <a:pt x="680" y="1741"/>
                        <a:pt x="1387" y="2187"/>
                      </a:cubicBezTo>
                      <a:cubicBezTo>
                        <a:pt x="1444" y="2215"/>
                        <a:pt x="1507" y="2215"/>
                        <a:pt x="1564" y="2215"/>
                      </a:cubicBezTo>
                      <a:lnTo>
                        <a:pt x="3184" y="2215"/>
                      </a:lnTo>
                      <a:cubicBezTo>
                        <a:pt x="3240" y="2215"/>
                        <a:pt x="3304" y="2215"/>
                        <a:pt x="3361" y="2187"/>
                      </a:cubicBezTo>
                      <a:cubicBezTo>
                        <a:pt x="4068" y="1741"/>
                        <a:pt x="4599" y="857"/>
                        <a:pt x="4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43"/>
              <p:cNvGrpSpPr/>
              <p:nvPr/>
            </p:nvGrpSpPr>
            <p:grpSpPr>
              <a:xfrm>
                <a:off x="4024710" y="3078323"/>
                <a:ext cx="232450" cy="127628"/>
                <a:chOff x="3903010" y="2838273"/>
                <a:chExt cx="232450" cy="127628"/>
              </a:xfrm>
            </p:grpSpPr>
            <p:sp>
              <p:nvSpPr>
                <p:cNvPr id="1182" name="Google Shape;1182;p43"/>
                <p:cNvSpPr/>
                <p:nvPr/>
              </p:nvSpPr>
              <p:spPr>
                <a:xfrm>
                  <a:off x="3903010" y="2948882"/>
                  <a:ext cx="213533" cy="17019"/>
                </a:xfrm>
                <a:custGeom>
                  <a:rect b="b" l="l" r="r" t="t"/>
                  <a:pathLst>
                    <a:path extrusionOk="0" h="503" w="6311">
                      <a:moveTo>
                        <a:pt x="0" y="0"/>
                      </a:moveTo>
                      <a:lnTo>
                        <a:pt x="0" y="502"/>
                      </a:lnTo>
                      <a:lnTo>
                        <a:pt x="6310" y="502"/>
                      </a:lnTo>
                      <a:lnTo>
                        <a:pt x="6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3"/>
                <p:cNvSpPr/>
                <p:nvPr/>
              </p:nvSpPr>
              <p:spPr>
                <a:xfrm>
                  <a:off x="4018627" y="2838273"/>
                  <a:ext cx="101742" cy="111588"/>
                </a:xfrm>
                <a:custGeom>
                  <a:rect b="b" l="l" r="r" t="t"/>
                  <a:pathLst>
                    <a:path extrusionOk="0" h="3298" w="3007">
                      <a:moveTo>
                        <a:pt x="0" y="1"/>
                      </a:moveTo>
                      <a:lnTo>
                        <a:pt x="594" y="3297"/>
                      </a:lnTo>
                      <a:lnTo>
                        <a:pt x="2363" y="3297"/>
                      </a:lnTo>
                      <a:lnTo>
                        <a:pt x="30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3"/>
                <p:cNvSpPr/>
                <p:nvPr/>
              </p:nvSpPr>
              <p:spPr>
                <a:xfrm>
                  <a:off x="4054527" y="2861856"/>
                  <a:ext cx="80933" cy="62155"/>
                </a:xfrm>
                <a:custGeom>
                  <a:rect b="b" l="l" r="r" t="t"/>
                  <a:pathLst>
                    <a:path extrusionOk="0" h="1837" w="2392">
                      <a:moveTo>
                        <a:pt x="1978" y="0"/>
                      </a:moveTo>
                      <a:cubicBezTo>
                        <a:pt x="1951" y="0"/>
                        <a:pt x="1921" y="4"/>
                        <a:pt x="1889" y="11"/>
                      </a:cubicBezTo>
                      <a:cubicBezTo>
                        <a:pt x="1564" y="40"/>
                        <a:pt x="1238" y="124"/>
                        <a:pt x="948" y="273"/>
                      </a:cubicBezTo>
                      <a:cubicBezTo>
                        <a:pt x="913" y="273"/>
                        <a:pt x="884" y="337"/>
                        <a:pt x="913" y="365"/>
                      </a:cubicBezTo>
                      <a:cubicBezTo>
                        <a:pt x="913" y="393"/>
                        <a:pt x="948" y="393"/>
                        <a:pt x="976" y="393"/>
                      </a:cubicBezTo>
                      <a:cubicBezTo>
                        <a:pt x="1266" y="245"/>
                        <a:pt x="1592" y="160"/>
                        <a:pt x="1917" y="124"/>
                      </a:cubicBezTo>
                      <a:cubicBezTo>
                        <a:pt x="1933" y="116"/>
                        <a:pt x="1950" y="113"/>
                        <a:pt x="1967" y="113"/>
                      </a:cubicBezTo>
                      <a:cubicBezTo>
                        <a:pt x="2010" y="113"/>
                        <a:pt x="2054" y="135"/>
                        <a:pt x="2094" y="160"/>
                      </a:cubicBezTo>
                      <a:cubicBezTo>
                        <a:pt x="2214" y="245"/>
                        <a:pt x="2214" y="365"/>
                        <a:pt x="2151" y="542"/>
                      </a:cubicBezTo>
                      <a:lnTo>
                        <a:pt x="1832" y="1511"/>
                      </a:lnTo>
                      <a:cubicBezTo>
                        <a:pt x="1797" y="1603"/>
                        <a:pt x="1712" y="1660"/>
                        <a:pt x="1620" y="1660"/>
                      </a:cubicBezTo>
                      <a:cubicBezTo>
                        <a:pt x="1426" y="1649"/>
                        <a:pt x="1237" y="1643"/>
                        <a:pt x="1048" y="1643"/>
                      </a:cubicBezTo>
                      <a:cubicBezTo>
                        <a:pt x="722" y="1643"/>
                        <a:pt x="400" y="1662"/>
                        <a:pt x="64" y="1716"/>
                      </a:cubicBezTo>
                      <a:cubicBezTo>
                        <a:pt x="28" y="1716"/>
                        <a:pt x="0" y="1752"/>
                        <a:pt x="0" y="1780"/>
                      </a:cubicBezTo>
                      <a:cubicBezTo>
                        <a:pt x="28" y="1808"/>
                        <a:pt x="28" y="1836"/>
                        <a:pt x="64" y="1836"/>
                      </a:cubicBezTo>
                      <a:lnTo>
                        <a:pt x="92" y="1836"/>
                      </a:lnTo>
                      <a:cubicBezTo>
                        <a:pt x="411" y="1783"/>
                        <a:pt x="726" y="1763"/>
                        <a:pt x="1050" y="1763"/>
                      </a:cubicBezTo>
                      <a:cubicBezTo>
                        <a:pt x="1237" y="1763"/>
                        <a:pt x="1426" y="1769"/>
                        <a:pt x="1620" y="1780"/>
                      </a:cubicBezTo>
                      <a:cubicBezTo>
                        <a:pt x="1769" y="1780"/>
                        <a:pt x="1889" y="1688"/>
                        <a:pt x="1946" y="1539"/>
                      </a:cubicBezTo>
                      <a:lnTo>
                        <a:pt x="2271" y="570"/>
                      </a:lnTo>
                      <a:cubicBezTo>
                        <a:pt x="2299" y="450"/>
                        <a:pt x="2391" y="188"/>
                        <a:pt x="2151" y="68"/>
                      </a:cubicBezTo>
                      <a:cubicBezTo>
                        <a:pt x="2109" y="26"/>
                        <a:pt x="2053" y="0"/>
                        <a:pt x="1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43"/>
              <p:cNvGrpSpPr/>
              <p:nvPr/>
            </p:nvGrpSpPr>
            <p:grpSpPr>
              <a:xfrm>
                <a:off x="3705154" y="2353574"/>
                <a:ext cx="430899" cy="135173"/>
                <a:chOff x="3583454" y="2026924"/>
                <a:chExt cx="430899" cy="135173"/>
              </a:xfrm>
            </p:grpSpPr>
            <p:sp>
              <p:nvSpPr>
                <p:cNvPr id="1186" name="Google Shape;1186;p43"/>
                <p:cNvSpPr/>
                <p:nvPr/>
              </p:nvSpPr>
              <p:spPr>
                <a:xfrm>
                  <a:off x="3754867" y="2128093"/>
                  <a:ext cx="32109" cy="30891"/>
                </a:xfrm>
                <a:custGeom>
                  <a:rect b="b" l="l" r="r" t="t"/>
                  <a:pathLst>
                    <a:path extrusionOk="0" h="913" w="949">
                      <a:moveTo>
                        <a:pt x="0" y="0"/>
                      </a:moveTo>
                      <a:lnTo>
                        <a:pt x="0" y="913"/>
                      </a:lnTo>
                      <a:lnTo>
                        <a:pt x="948" y="913"/>
                      </a:lnTo>
                      <a:lnTo>
                        <a:pt x="9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3"/>
                <p:cNvSpPr/>
                <p:nvPr/>
              </p:nvSpPr>
              <p:spPr>
                <a:xfrm>
                  <a:off x="3801763" y="2125217"/>
                  <a:ext cx="58941" cy="33767"/>
                </a:xfrm>
                <a:custGeom>
                  <a:rect b="b" l="l" r="r" t="t"/>
                  <a:pathLst>
                    <a:path extrusionOk="0" h="998" w="1742">
                      <a:moveTo>
                        <a:pt x="913" y="205"/>
                      </a:moveTo>
                      <a:lnTo>
                        <a:pt x="1444" y="885"/>
                      </a:lnTo>
                      <a:lnTo>
                        <a:pt x="326" y="885"/>
                      </a:lnTo>
                      <a:lnTo>
                        <a:pt x="913" y="205"/>
                      </a:lnTo>
                      <a:close/>
                      <a:moveTo>
                        <a:pt x="913" y="0"/>
                      </a:moveTo>
                      <a:lnTo>
                        <a:pt x="1" y="998"/>
                      </a:lnTo>
                      <a:lnTo>
                        <a:pt x="1741" y="998"/>
                      </a:lnTo>
                      <a:lnTo>
                        <a:pt x="9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3871668" y="2125217"/>
                  <a:ext cx="34985" cy="35933"/>
                </a:xfrm>
                <a:custGeom>
                  <a:rect b="b" l="l" r="r" t="t"/>
                  <a:pathLst>
                    <a:path extrusionOk="0" h="1062" w="1034">
                      <a:moveTo>
                        <a:pt x="941" y="0"/>
                      </a:moveTo>
                      <a:lnTo>
                        <a:pt x="0" y="969"/>
                      </a:lnTo>
                      <a:lnTo>
                        <a:pt x="85" y="1061"/>
                      </a:lnTo>
                      <a:lnTo>
                        <a:pt x="1033"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a:off x="3889635" y="2125217"/>
                  <a:ext cx="35933" cy="35933"/>
                </a:xfrm>
                <a:custGeom>
                  <a:rect b="b" l="l" r="r" t="t"/>
                  <a:pathLst>
                    <a:path extrusionOk="0" h="1062" w="1062">
                      <a:moveTo>
                        <a:pt x="941" y="0"/>
                      </a:moveTo>
                      <a:lnTo>
                        <a:pt x="0" y="969"/>
                      </a:lnTo>
                      <a:lnTo>
                        <a:pt x="120" y="1061"/>
                      </a:lnTo>
                      <a:lnTo>
                        <a:pt x="1061" y="85"/>
                      </a:lnTo>
                      <a:lnTo>
                        <a:pt x="9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a:off x="3937479" y="2123052"/>
                  <a:ext cx="10117" cy="34985"/>
                </a:xfrm>
                <a:custGeom>
                  <a:rect b="b" l="l" r="r" t="t"/>
                  <a:pathLst>
                    <a:path extrusionOk="0" h="1034" w="299">
                      <a:moveTo>
                        <a:pt x="1" y="1"/>
                      </a:moveTo>
                      <a:lnTo>
                        <a:pt x="1" y="93"/>
                      </a:lnTo>
                      <a:lnTo>
                        <a:pt x="29" y="93"/>
                      </a:lnTo>
                      <a:cubicBezTo>
                        <a:pt x="86" y="93"/>
                        <a:pt x="121" y="121"/>
                        <a:pt x="121" y="177"/>
                      </a:cubicBezTo>
                      <a:lnTo>
                        <a:pt x="121" y="418"/>
                      </a:lnTo>
                      <a:cubicBezTo>
                        <a:pt x="121" y="503"/>
                        <a:pt x="149" y="503"/>
                        <a:pt x="178" y="531"/>
                      </a:cubicBezTo>
                      <a:cubicBezTo>
                        <a:pt x="149" y="531"/>
                        <a:pt x="121" y="559"/>
                        <a:pt x="121" y="623"/>
                      </a:cubicBezTo>
                      <a:lnTo>
                        <a:pt x="121" y="857"/>
                      </a:lnTo>
                      <a:cubicBezTo>
                        <a:pt x="121" y="913"/>
                        <a:pt x="86" y="949"/>
                        <a:pt x="29" y="949"/>
                      </a:cubicBezTo>
                      <a:lnTo>
                        <a:pt x="1" y="949"/>
                      </a:lnTo>
                      <a:lnTo>
                        <a:pt x="1" y="1033"/>
                      </a:lnTo>
                      <a:lnTo>
                        <a:pt x="58" y="1033"/>
                      </a:lnTo>
                      <a:cubicBezTo>
                        <a:pt x="178" y="1033"/>
                        <a:pt x="234" y="977"/>
                        <a:pt x="234" y="885"/>
                      </a:cubicBezTo>
                      <a:lnTo>
                        <a:pt x="234" y="623"/>
                      </a:lnTo>
                      <a:cubicBezTo>
                        <a:pt x="234" y="595"/>
                        <a:pt x="234" y="559"/>
                        <a:pt x="263" y="559"/>
                      </a:cubicBezTo>
                      <a:lnTo>
                        <a:pt x="298" y="559"/>
                      </a:lnTo>
                      <a:lnTo>
                        <a:pt x="298" y="475"/>
                      </a:lnTo>
                      <a:lnTo>
                        <a:pt x="263" y="475"/>
                      </a:lnTo>
                      <a:cubicBezTo>
                        <a:pt x="234" y="475"/>
                        <a:pt x="234" y="475"/>
                        <a:pt x="234" y="418"/>
                      </a:cubicBezTo>
                      <a:lnTo>
                        <a:pt x="234" y="177"/>
                      </a:lnTo>
                      <a:cubicBezTo>
                        <a:pt x="234" y="64"/>
                        <a:pt x="178"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3959506" y="2123052"/>
                  <a:ext cx="24936" cy="39046"/>
                </a:xfrm>
                <a:custGeom>
                  <a:rect b="b" l="l" r="r" t="t"/>
                  <a:pathLst>
                    <a:path extrusionOk="0" h="1154" w="737">
                      <a:moveTo>
                        <a:pt x="354" y="149"/>
                      </a:moveTo>
                      <a:cubicBezTo>
                        <a:pt x="468" y="149"/>
                        <a:pt x="588" y="326"/>
                        <a:pt x="588" y="559"/>
                      </a:cubicBezTo>
                      <a:cubicBezTo>
                        <a:pt x="588" y="828"/>
                        <a:pt x="468" y="1005"/>
                        <a:pt x="354" y="1005"/>
                      </a:cubicBezTo>
                      <a:cubicBezTo>
                        <a:pt x="263" y="1005"/>
                        <a:pt x="142" y="828"/>
                        <a:pt x="142" y="559"/>
                      </a:cubicBezTo>
                      <a:cubicBezTo>
                        <a:pt x="142" y="326"/>
                        <a:pt x="263" y="149"/>
                        <a:pt x="354" y="149"/>
                      </a:cubicBezTo>
                      <a:close/>
                      <a:moveTo>
                        <a:pt x="354" y="1"/>
                      </a:moveTo>
                      <a:cubicBezTo>
                        <a:pt x="142" y="1"/>
                        <a:pt x="1" y="269"/>
                        <a:pt x="1" y="559"/>
                      </a:cubicBezTo>
                      <a:cubicBezTo>
                        <a:pt x="1" y="885"/>
                        <a:pt x="142" y="1154"/>
                        <a:pt x="354" y="1154"/>
                      </a:cubicBezTo>
                      <a:cubicBezTo>
                        <a:pt x="560" y="1154"/>
                        <a:pt x="737" y="885"/>
                        <a:pt x="737" y="559"/>
                      </a:cubicBezTo>
                      <a:cubicBezTo>
                        <a:pt x="737" y="269"/>
                        <a:pt x="560" y="1"/>
                        <a:pt x="3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3989451" y="2123052"/>
                  <a:ext cx="24903" cy="39046"/>
                </a:xfrm>
                <a:custGeom>
                  <a:rect b="b" l="l" r="r" t="t"/>
                  <a:pathLst>
                    <a:path extrusionOk="0" h="1154" w="736">
                      <a:moveTo>
                        <a:pt x="354" y="149"/>
                      </a:moveTo>
                      <a:cubicBezTo>
                        <a:pt x="467" y="149"/>
                        <a:pt x="587" y="326"/>
                        <a:pt x="587" y="559"/>
                      </a:cubicBezTo>
                      <a:cubicBezTo>
                        <a:pt x="587" y="828"/>
                        <a:pt x="467" y="1005"/>
                        <a:pt x="354" y="1005"/>
                      </a:cubicBezTo>
                      <a:cubicBezTo>
                        <a:pt x="262" y="1005"/>
                        <a:pt x="142" y="828"/>
                        <a:pt x="142" y="559"/>
                      </a:cubicBezTo>
                      <a:cubicBezTo>
                        <a:pt x="142" y="326"/>
                        <a:pt x="262" y="149"/>
                        <a:pt x="354" y="149"/>
                      </a:cubicBezTo>
                      <a:close/>
                      <a:moveTo>
                        <a:pt x="354" y="1"/>
                      </a:moveTo>
                      <a:cubicBezTo>
                        <a:pt x="142" y="1"/>
                        <a:pt x="0" y="269"/>
                        <a:pt x="0" y="559"/>
                      </a:cubicBezTo>
                      <a:cubicBezTo>
                        <a:pt x="0" y="885"/>
                        <a:pt x="142" y="1154"/>
                        <a:pt x="354" y="1154"/>
                      </a:cubicBezTo>
                      <a:cubicBezTo>
                        <a:pt x="559" y="1154"/>
                        <a:pt x="736" y="885"/>
                        <a:pt x="736" y="559"/>
                      </a:cubicBezTo>
                      <a:cubicBezTo>
                        <a:pt x="736" y="269"/>
                        <a:pt x="559" y="1"/>
                        <a:pt x="3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3656235"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5" y="1202"/>
                        <a:pt x="85" y="1202"/>
                        <a:pt x="85" y="1173"/>
                      </a:cubicBezTo>
                      <a:lnTo>
                        <a:pt x="708" y="763"/>
                      </a:lnTo>
                      <a:cubicBezTo>
                        <a:pt x="708" y="735"/>
                        <a:pt x="736" y="735"/>
                        <a:pt x="736" y="699"/>
                      </a:cubicBezTo>
                      <a:cubicBezTo>
                        <a:pt x="736" y="699"/>
                        <a:pt x="736" y="671"/>
                        <a:pt x="708" y="671"/>
                      </a:cubicBezTo>
                      <a:lnTo>
                        <a:pt x="121" y="27"/>
                      </a:lnTo>
                      <a:cubicBezTo>
                        <a:pt x="103" y="10"/>
                        <a:pt x="87"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3"/>
                <p:cNvSpPr/>
                <p:nvPr/>
              </p:nvSpPr>
              <p:spPr>
                <a:xfrm>
                  <a:off x="3673221" y="2034537"/>
                  <a:ext cx="24936" cy="40670"/>
                </a:xfrm>
                <a:custGeom>
                  <a:rect b="b" l="l" r="r" t="t"/>
                  <a:pathLst>
                    <a:path extrusionOk="0" h="1202" w="737">
                      <a:moveTo>
                        <a:pt x="72" y="1"/>
                      </a:moveTo>
                      <a:cubicBezTo>
                        <a:pt x="57" y="1"/>
                        <a:pt x="43" y="10"/>
                        <a:pt x="29" y="27"/>
                      </a:cubicBezTo>
                      <a:cubicBezTo>
                        <a:pt x="1" y="56"/>
                        <a:pt x="1" y="84"/>
                        <a:pt x="29" y="112"/>
                      </a:cubicBezTo>
                      <a:lnTo>
                        <a:pt x="588" y="699"/>
                      </a:lnTo>
                      <a:lnTo>
                        <a:pt x="29" y="1088"/>
                      </a:lnTo>
                      <a:cubicBezTo>
                        <a:pt x="1" y="1117"/>
                        <a:pt x="1" y="1145"/>
                        <a:pt x="29" y="1173"/>
                      </a:cubicBezTo>
                      <a:lnTo>
                        <a:pt x="57" y="1202"/>
                      </a:lnTo>
                      <a:cubicBezTo>
                        <a:pt x="86" y="1202"/>
                        <a:pt x="86" y="1202"/>
                        <a:pt x="86" y="1173"/>
                      </a:cubicBezTo>
                      <a:lnTo>
                        <a:pt x="708" y="763"/>
                      </a:lnTo>
                      <a:cubicBezTo>
                        <a:pt x="708" y="735"/>
                        <a:pt x="737" y="735"/>
                        <a:pt x="737" y="699"/>
                      </a:cubicBezTo>
                      <a:cubicBezTo>
                        <a:pt x="737" y="699"/>
                        <a:pt x="737" y="671"/>
                        <a:pt x="708" y="671"/>
                      </a:cubicBezTo>
                      <a:lnTo>
                        <a:pt x="114" y="27"/>
                      </a:lnTo>
                      <a:cubicBezTo>
                        <a:pt x="100" y="10"/>
                        <a:pt x="86"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3"/>
                <p:cNvSpPr/>
                <p:nvPr/>
              </p:nvSpPr>
              <p:spPr>
                <a:xfrm>
                  <a:off x="3706989" y="2034233"/>
                  <a:ext cx="26121" cy="38098"/>
                </a:xfrm>
                <a:custGeom>
                  <a:rect b="b" l="l" r="r" t="t"/>
                  <a:pathLst>
                    <a:path extrusionOk="0" h="1126" w="772">
                      <a:moveTo>
                        <a:pt x="389" y="121"/>
                      </a:moveTo>
                      <a:cubicBezTo>
                        <a:pt x="531" y="121"/>
                        <a:pt x="651" y="326"/>
                        <a:pt x="651" y="567"/>
                      </a:cubicBezTo>
                      <a:cubicBezTo>
                        <a:pt x="651" y="800"/>
                        <a:pt x="531" y="1006"/>
                        <a:pt x="389" y="1006"/>
                      </a:cubicBezTo>
                      <a:cubicBezTo>
                        <a:pt x="241" y="1006"/>
                        <a:pt x="121" y="800"/>
                        <a:pt x="121" y="567"/>
                      </a:cubicBezTo>
                      <a:cubicBezTo>
                        <a:pt x="121" y="326"/>
                        <a:pt x="241" y="121"/>
                        <a:pt x="389" y="121"/>
                      </a:cubicBezTo>
                      <a:close/>
                      <a:moveTo>
                        <a:pt x="389" y="1"/>
                      </a:moveTo>
                      <a:cubicBezTo>
                        <a:pt x="177" y="1"/>
                        <a:pt x="0" y="270"/>
                        <a:pt x="0" y="567"/>
                      </a:cubicBezTo>
                      <a:cubicBezTo>
                        <a:pt x="0" y="885"/>
                        <a:pt x="177" y="1126"/>
                        <a:pt x="389" y="1126"/>
                      </a:cubicBezTo>
                      <a:cubicBezTo>
                        <a:pt x="595" y="1126"/>
                        <a:pt x="771" y="885"/>
                        <a:pt x="771" y="567"/>
                      </a:cubicBezTo>
                      <a:cubicBezTo>
                        <a:pt x="771" y="270"/>
                        <a:pt x="595" y="1"/>
                        <a:pt x="3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3753885" y="2037346"/>
                  <a:ext cx="4128" cy="37861"/>
                </a:xfrm>
                <a:custGeom>
                  <a:rect b="b" l="l" r="r" t="t"/>
                  <a:pathLst>
                    <a:path extrusionOk="0" h="1119" w="122">
                      <a:moveTo>
                        <a:pt x="65" y="1"/>
                      </a:moveTo>
                      <a:cubicBezTo>
                        <a:pt x="29" y="1"/>
                        <a:pt x="1" y="29"/>
                        <a:pt x="1" y="58"/>
                      </a:cubicBezTo>
                      <a:lnTo>
                        <a:pt x="1" y="1062"/>
                      </a:lnTo>
                      <a:cubicBezTo>
                        <a:pt x="1" y="1090"/>
                        <a:pt x="29" y="1119"/>
                        <a:pt x="65" y="1119"/>
                      </a:cubicBezTo>
                      <a:cubicBezTo>
                        <a:pt x="93" y="1119"/>
                        <a:pt x="121" y="1090"/>
                        <a:pt x="121" y="1062"/>
                      </a:cubicBezTo>
                      <a:lnTo>
                        <a:pt x="121" y="58"/>
                      </a:lnTo>
                      <a:cubicBezTo>
                        <a:pt x="121" y="29"/>
                        <a:pt x="93" y="1"/>
                        <a:pt x="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3771852" y="2041440"/>
                  <a:ext cx="20132" cy="31873"/>
                </a:xfrm>
                <a:custGeom>
                  <a:rect b="b" l="l" r="r" t="t"/>
                  <a:pathLst>
                    <a:path extrusionOk="0" h="942" w="595">
                      <a:moveTo>
                        <a:pt x="0" y="0"/>
                      </a:moveTo>
                      <a:lnTo>
                        <a:pt x="0" y="941"/>
                      </a:lnTo>
                      <a:lnTo>
                        <a:pt x="595" y="941"/>
                      </a:lnTo>
                      <a:lnTo>
                        <a:pt x="5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3803929" y="2039274"/>
                  <a:ext cx="32820" cy="35933"/>
                </a:xfrm>
                <a:custGeom>
                  <a:rect b="b" l="l" r="r" t="t"/>
                  <a:pathLst>
                    <a:path extrusionOk="0" h="1062" w="970">
                      <a:moveTo>
                        <a:pt x="849" y="121"/>
                      </a:moveTo>
                      <a:lnTo>
                        <a:pt x="849" y="948"/>
                      </a:lnTo>
                      <a:lnTo>
                        <a:pt x="114" y="948"/>
                      </a:lnTo>
                      <a:lnTo>
                        <a:pt x="114" y="121"/>
                      </a:lnTo>
                      <a:close/>
                      <a:moveTo>
                        <a:pt x="57" y="1"/>
                      </a:moveTo>
                      <a:cubicBezTo>
                        <a:pt x="29" y="1"/>
                        <a:pt x="0" y="29"/>
                        <a:pt x="0" y="64"/>
                      </a:cubicBezTo>
                      <a:lnTo>
                        <a:pt x="0" y="1005"/>
                      </a:lnTo>
                      <a:cubicBezTo>
                        <a:pt x="0" y="1033"/>
                        <a:pt x="29" y="1062"/>
                        <a:pt x="57" y="1062"/>
                      </a:cubicBezTo>
                      <a:lnTo>
                        <a:pt x="913" y="1062"/>
                      </a:lnTo>
                      <a:cubicBezTo>
                        <a:pt x="941" y="1062"/>
                        <a:pt x="970" y="1033"/>
                        <a:pt x="970" y="1005"/>
                      </a:cubicBezTo>
                      <a:lnTo>
                        <a:pt x="970" y="64"/>
                      </a:lnTo>
                      <a:cubicBezTo>
                        <a:pt x="970" y="29"/>
                        <a:pt x="941" y="1"/>
                        <a:pt x="9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3847746" y="2041440"/>
                  <a:ext cx="32820" cy="31873"/>
                </a:xfrm>
                <a:custGeom>
                  <a:rect b="b" l="l" r="r" t="t"/>
                  <a:pathLst>
                    <a:path extrusionOk="0" h="942" w="970">
                      <a:moveTo>
                        <a:pt x="0" y="0"/>
                      </a:moveTo>
                      <a:lnTo>
                        <a:pt x="0" y="941"/>
                      </a:lnTo>
                      <a:lnTo>
                        <a:pt x="969" y="941"/>
                      </a:lnTo>
                      <a:lnTo>
                        <a:pt x="9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3892477" y="2026924"/>
                  <a:ext cx="25173" cy="64320"/>
                </a:xfrm>
                <a:custGeom>
                  <a:rect b="b" l="l" r="r" t="t"/>
                  <a:pathLst>
                    <a:path extrusionOk="0" h="1901" w="744">
                      <a:moveTo>
                        <a:pt x="349" y="0"/>
                      </a:moveTo>
                      <a:cubicBezTo>
                        <a:pt x="332" y="0"/>
                        <a:pt x="315" y="4"/>
                        <a:pt x="298" y="12"/>
                      </a:cubicBezTo>
                      <a:cubicBezTo>
                        <a:pt x="270" y="12"/>
                        <a:pt x="241" y="40"/>
                        <a:pt x="241" y="75"/>
                      </a:cubicBezTo>
                      <a:cubicBezTo>
                        <a:pt x="270" y="104"/>
                        <a:pt x="298" y="132"/>
                        <a:pt x="326" y="132"/>
                      </a:cubicBezTo>
                      <a:cubicBezTo>
                        <a:pt x="336" y="123"/>
                        <a:pt x="346" y="120"/>
                        <a:pt x="357" y="120"/>
                      </a:cubicBezTo>
                      <a:cubicBezTo>
                        <a:pt x="377" y="120"/>
                        <a:pt x="399" y="132"/>
                        <a:pt x="418" y="132"/>
                      </a:cubicBezTo>
                      <a:cubicBezTo>
                        <a:pt x="447" y="160"/>
                        <a:pt x="475" y="252"/>
                        <a:pt x="503" y="309"/>
                      </a:cubicBezTo>
                      <a:cubicBezTo>
                        <a:pt x="503" y="366"/>
                        <a:pt x="475" y="429"/>
                        <a:pt x="475" y="514"/>
                      </a:cubicBezTo>
                      <a:cubicBezTo>
                        <a:pt x="475" y="542"/>
                        <a:pt x="447" y="606"/>
                        <a:pt x="447" y="663"/>
                      </a:cubicBezTo>
                      <a:cubicBezTo>
                        <a:pt x="447" y="783"/>
                        <a:pt x="475" y="868"/>
                        <a:pt x="532" y="960"/>
                      </a:cubicBezTo>
                      <a:cubicBezTo>
                        <a:pt x="503" y="988"/>
                        <a:pt x="475" y="1016"/>
                        <a:pt x="447" y="1045"/>
                      </a:cubicBezTo>
                      <a:lnTo>
                        <a:pt x="447" y="1278"/>
                      </a:lnTo>
                      <a:lnTo>
                        <a:pt x="447" y="1313"/>
                      </a:lnTo>
                      <a:cubicBezTo>
                        <a:pt x="475" y="1455"/>
                        <a:pt x="447" y="1575"/>
                        <a:pt x="390" y="1667"/>
                      </a:cubicBezTo>
                      <a:cubicBezTo>
                        <a:pt x="344" y="1728"/>
                        <a:pt x="273" y="1775"/>
                        <a:pt x="202" y="1775"/>
                      </a:cubicBezTo>
                      <a:cubicBezTo>
                        <a:pt x="174" y="1775"/>
                        <a:pt x="147" y="1768"/>
                        <a:pt x="121" y="1752"/>
                      </a:cubicBezTo>
                      <a:cubicBezTo>
                        <a:pt x="107" y="1738"/>
                        <a:pt x="93" y="1731"/>
                        <a:pt x="79" y="1731"/>
                      </a:cubicBezTo>
                      <a:cubicBezTo>
                        <a:pt x="65" y="1731"/>
                        <a:pt x="50" y="1738"/>
                        <a:pt x="36" y="1752"/>
                      </a:cubicBezTo>
                      <a:cubicBezTo>
                        <a:pt x="1" y="1780"/>
                        <a:pt x="36" y="1809"/>
                        <a:pt x="65" y="1844"/>
                      </a:cubicBezTo>
                      <a:cubicBezTo>
                        <a:pt x="93" y="1872"/>
                        <a:pt x="150" y="1901"/>
                        <a:pt x="213" y="1901"/>
                      </a:cubicBezTo>
                      <a:cubicBezTo>
                        <a:pt x="326" y="1901"/>
                        <a:pt x="447" y="1809"/>
                        <a:pt x="503" y="1724"/>
                      </a:cubicBezTo>
                      <a:cubicBezTo>
                        <a:pt x="567" y="1604"/>
                        <a:pt x="595" y="1455"/>
                        <a:pt x="567" y="1278"/>
                      </a:cubicBezTo>
                      <a:lnTo>
                        <a:pt x="567" y="1250"/>
                      </a:lnTo>
                      <a:lnTo>
                        <a:pt x="567" y="1101"/>
                      </a:lnTo>
                      <a:cubicBezTo>
                        <a:pt x="567" y="1073"/>
                        <a:pt x="595" y="1045"/>
                        <a:pt x="623" y="1045"/>
                      </a:cubicBezTo>
                      <a:cubicBezTo>
                        <a:pt x="623" y="1016"/>
                        <a:pt x="652" y="1016"/>
                        <a:pt x="652" y="1016"/>
                      </a:cubicBezTo>
                      <a:cubicBezTo>
                        <a:pt x="660" y="1025"/>
                        <a:pt x="668" y="1028"/>
                        <a:pt x="677" y="1028"/>
                      </a:cubicBezTo>
                      <a:cubicBezTo>
                        <a:pt x="697" y="1028"/>
                        <a:pt x="719" y="1008"/>
                        <a:pt x="744" y="988"/>
                      </a:cubicBezTo>
                      <a:cubicBezTo>
                        <a:pt x="744" y="960"/>
                        <a:pt x="744" y="924"/>
                        <a:pt x="708" y="924"/>
                      </a:cubicBezTo>
                      <a:cubicBezTo>
                        <a:pt x="680" y="924"/>
                        <a:pt x="680" y="896"/>
                        <a:pt x="680" y="896"/>
                      </a:cubicBezTo>
                      <a:cubicBezTo>
                        <a:pt x="595" y="896"/>
                        <a:pt x="567" y="783"/>
                        <a:pt x="567" y="663"/>
                      </a:cubicBezTo>
                      <a:cubicBezTo>
                        <a:pt x="567" y="634"/>
                        <a:pt x="567" y="571"/>
                        <a:pt x="595" y="514"/>
                      </a:cubicBezTo>
                      <a:cubicBezTo>
                        <a:pt x="595" y="458"/>
                        <a:pt x="623" y="366"/>
                        <a:pt x="623" y="281"/>
                      </a:cubicBezTo>
                      <a:cubicBezTo>
                        <a:pt x="595" y="189"/>
                        <a:pt x="532" y="104"/>
                        <a:pt x="475" y="40"/>
                      </a:cubicBezTo>
                      <a:cubicBezTo>
                        <a:pt x="435" y="20"/>
                        <a:pt x="391" y="0"/>
                        <a:pt x="3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3928411" y="2028278"/>
                  <a:ext cx="11030" cy="59854"/>
                </a:xfrm>
                <a:custGeom>
                  <a:rect b="b" l="l" r="r" t="t"/>
                  <a:pathLst>
                    <a:path extrusionOk="0" h="1769" w="326">
                      <a:moveTo>
                        <a:pt x="35" y="0"/>
                      </a:moveTo>
                      <a:cubicBezTo>
                        <a:pt x="0" y="35"/>
                        <a:pt x="0" y="64"/>
                        <a:pt x="0" y="92"/>
                      </a:cubicBezTo>
                      <a:cubicBezTo>
                        <a:pt x="212" y="594"/>
                        <a:pt x="212" y="1182"/>
                        <a:pt x="0" y="1684"/>
                      </a:cubicBezTo>
                      <a:cubicBezTo>
                        <a:pt x="0" y="1712"/>
                        <a:pt x="0" y="1769"/>
                        <a:pt x="35" y="1769"/>
                      </a:cubicBezTo>
                      <a:lnTo>
                        <a:pt x="64" y="1769"/>
                      </a:lnTo>
                      <a:cubicBezTo>
                        <a:pt x="92" y="1769"/>
                        <a:pt x="120" y="1769"/>
                        <a:pt x="120" y="1740"/>
                      </a:cubicBezTo>
                      <a:cubicBezTo>
                        <a:pt x="326" y="1210"/>
                        <a:pt x="326" y="594"/>
                        <a:pt x="120" y="64"/>
                      </a:cubicBezTo>
                      <a:cubicBezTo>
                        <a:pt x="92" y="35"/>
                        <a:pt x="64" y="0"/>
                        <a:pt x="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3941573" y="2027296"/>
                  <a:ext cx="14854" cy="68990"/>
                </a:xfrm>
                <a:custGeom>
                  <a:rect b="b" l="l" r="r" t="t"/>
                  <a:pathLst>
                    <a:path extrusionOk="0" h="2039" w="439">
                      <a:moveTo>
                        <a:pt x="85" y="1"/>
                      </a:moveTo>
                      <a:cubicBezTo>
                        <a:pt x="57" y="29"/>
                        <a:pt x="28" y="64"/>
                        <a:pt x="57" y="93"/>
                      </a:cubicBezTo>
                      <a:cubicBezTo>
                        <a:pt x="319" y="680"/>
                        <a:pt x="290" y="1387"/>
                        <a:pt x="0" y="1946"/>
                      </a:cubicBezTo>
                      <a:cubicBezTo>
                        <a:pt x="0" y="1975"/>
                        <a:pt x="0" y="2038"/>
                        <a:pt x="28" y="2038"/>
                      </a:cubicBezTo>
                      <a:lnTo>
                        <a:pt x="57" y="2038"/>
                      </a:lnTo>
                      <a:cubicBezTo>
                        <a:pt x="85" y="2038"/>
                        <a:pt x="85" y="2038"/>
                        <a:pt x="113" y="2010"/>
                      </a:cubicBezTo>
                      <a:cubicBezTo>
                        <a:pt x="439" y="1416"/>
                        <a:pt x="439" y="652"/>
                        <a:pt x="142" y="29"/>
                      </a:cubicBezTo>
                      <a:cubicBezTo>
                        <a:pt x="142" y="1"/>
                        <a:pt x="113" y="1"/>
                        <a:pt x="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3622264" y="2026924"/>
                  <a:ext cx="24903" cy="64320"/>
                </a:xfrm>
                <a:custGeom>
                  <a:rect b="b" l="l" r="r" t="t"/>
                  <a:pathLst>
                    <a:path extrusionOk="0" h="1901" w="736">
                      <a:moveTo>
                        <a:pt x="417" y="0"/>
                      </a:moveTo>
                      <a:cubicBezTo>
                        <a:pt x="367" y="0"/>
                        <a:pt x="309" y="20"/>
                        <a:pt x="269" y="40"/>
                      </a:cubicBezTo>
                      <a:cubicBezTo>
                        <a:pt x="205" y="104"/>
                        <a:pt x="149" y="189"/>
                        <a:pt x="149" y="281"/>
                      </a:cubicBezTo>
                      <a:cubicBezTo>
                        <a:pt x="120" y="366"/>
                        <a:pt x="149" y="458"/>
                        <a:pt x="149" y="514"/>
                      </a:cubicBezTo>
                      <a:cubicBezTo>
                        <a:pt x="177" y="571"/>
                        <a:pt x="177" y="634"/>
                        <a:pt x="177" y="663"/>
                      </a:cubicBezTo>
                      <a:cubicBezTo>
                        <a:pt x="177" y="783"/>
                        <a:pt x="149" y="896"/>
                        <a:pt x="64" y="896"/>
                      </a:cubicBezTo>
                      <a:lnTo>
                        <a:pt x="64" y="924"/>
                      </a:lnTo>
                      <a:cubicBezTo>
                        <a:pt x="28" y="924"/>
                        <a:pt x="0" y="960"/>
                        <a:pt x="0" y="988"/>
                      </a:cubicBezTo>
                      <a:cubicBezTo>
                        <a:pt x="20" y="1008"/>
                        <a:pt x="44" y="1028"/>
                        <a:pt x="66" y="1028"/>
                      </a:cubicBezTo>
                      <a:cubicBezTo>
                        <a:pt x="75" y="1028"/>
                        <a:pt x="84" y="1025"/>
                        <a:pt x="92" y="1016"/>
                      </a:cubicBezTo>
                      <a:cubicBezTo>
                        <a:pt x="120" y="1016"/>
                        <a:pt x="120" y="1016"/>
                        <a:pt x="120" y="1045"/>
                      </a:cubicBezTo>
                      <a:cubicBezTo>
                        <a:pt x="149" y="1045"/>
                        <a:pt x="177" y="1073"/>
                        <a:pt x="177" y="1101"/>
                      </a:cubicBezTo>
                      <a:cubicBezTo>
                        <a:pt x="205" y="1137"/>
                        <a:pt x="177" y="1193"/>
                        <a:pt x="177" y="1250"/>
                      </a:cubicBezTo>
                      <a:lnTo>
                        <a:pt x="177" y="1278"/>
                      </a:lnTo>
                      <a:cubicBezTo>
                        <a:pt x="149" y="1455"/>
                        <a:pt x="177" y="1604"/>
                        <a:pt x="269" y="1724"/>
                      </a:cubicBezTo>
                      <a:cubicBezTo>
                        <a:pt x="325" y="1809"/>
                        <a:pt x="446" y="1901"/>
                        <a:pt x="559" y="1901"/>
                      </a:cubicBezTo>
                      <a:cubicBezTo>
                        <a:pt x="594" y="1901"/>
                        <a:pt x="651" y="1872"/>
                        <a:pt x="707" y="1844"/>
                      </a:cubicBezTo>
                      <a:cubicBezTo>
                        <a:pt x="736" y="1809"/>
                        <a:pt x="736" y="1780"/>
                        <a:pt x="707" y="1752"/>
                      </a:cubicBezTo>
                      <a:cubicBezTo>
                        <a:pt x="707" y="1738"/>
                        <a:pt x="693" y="1731"/>
                        <a:pt x="676" y="1731"/>
                      </a:cubicBezTo>
                      <a:cubicBezTo>
                        <a:pt x="658" y="1731"/>
                        <a:pt x="637" y="1738"/>
                        <a:pt x="623" y="1752"/>
                      </a:cubicBezTo>
                      <a:cubicBezTo>
                        <a:pt x="597" y="1768"/>
                        <a:pt x="570" y="1775"/>
                        <a:pt x="542" y="1775"/>
                      </a:cubicBezTo>
                      <a:cubicBezTo>
                        <a:pt x="471" y="1775"/>
                        <a:pt x="400" y="1728"/>
                        <a:pt x="354" y="1667"/>
                      </a:cubicBezTo>
                      <a:cubicBezTo>
                        <a:pt x="297" y="1575"/>
                        <a:pt x="269" y="1455"/>
                        <a:pt x="297" y="1313"/>
                      </a:cubicBezTo>
                      <a:lnTo>
                        <a:pt x="297" y="1278"/>
                      </a:lnTo>
                      <a:cubicBezTo>
                        <a:pt x="297" y="1193"/>
                        <a:pt x="325" y="1137"/>
                        <a:pt x="297" y="1045"/>
                      </a:cubicBezTo>
                      <a:cubicBezTo>
                        <a:pt x="269" y="1016"/>
                        <a:pt x="241" y="988"/>
                        <a:pt x="205" y="960"/>
                      </a:cubicBezTo>
                      <a:cubicBezTo>
                        <a:pt x="269" y="868"/>
                        <a:pt x="297" y="783"/>
                        <a:pt x="297" y="663"/>
                      </a:cubicBezTo>
                      <a:cubicBezTo>
                        <a:pt x="297" y="606"/>
                        <a:pt x="297" y="542"/>
                        <a:pt x="269" y="514"/>
                      </a:cubicBezTo>
                      <a:cubicBezTo>
                        <a:pt x="269" y="429"/>
                        <a:pt x="241" y="366"/>
                        <a:pt x="269" y="309"/>
                      </a:cubicBezTo>
                      <a:cubicBezTo>
                        <a:pt x="269" y="252"/>
                        <a:pt x="297" y="160"/>
                        <a:pt x="354" y="132"/>
                      </a:cubicBezTo>
                      <a:cubicBezTo>
                        <a:pt x="373" y="132"/>
                        <a:pt x="395" y="120"/>
                        <a:pt x="416" y="120"/>
                      </a:cubicBezTo>
                      <a:cubicBezTo>
                        <a:pt x="426" y="120"/>
                        <a:pt x="436" y="123"/>
                        <a:pt x="446" y="132"/>
                      </a:cubicBezTo>
                      <a:cubicBezTo>
                        <a:pt x="474" y="132"/>
                        <a:pt x="502" y="104"/>
                        <a:pt x="502" y="75"/>
                      </a:cubicBezTo>
                      <a:cubicBezTo>
                        <a:pt x="502" y="40"/>
                        <a:pt x="502" y="12"/>
                        <a:pt x="474" y="12"/>
                      </a:cubicBezTo>
                      <a:cubicBezTo>
                        <a:pt x="457" y="4"/>
                        <a:pt x="438" y="0"/>
                        <a:pt x="4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3600474" y="2028278"/>
                  <a:ext cx="11978" cy="59854"/>
                </a:xfrm>
                <a:custGeom>
                  <a:rect b="b" l="l" r="r" t="t"/>
                  <a:pathLst>
                    <a:path extrusionOk="0" h="1769" w="354">
                      <a:moveTo>
                        <a:pt x="290" y="0"/>
                      </a:moveTo>
                      <a:cubicBezTo>
                        <a:pt x="262" y="0"/>
                        <a:pt x="234" y="35"/>
                        <a:pt x="234" y="64"/>
                      </a:cubicBezTo>
                      <a:cubicBezTo>
                        <a:pt x="0" y="594"/>
                        <a:pt x="0" y="1210"/>
                        <a:pt x="205" y="1740"/>
                      </a:cubicBezTo>
                      <a:cubicBezTo>
                        <a:pt x="234" y="1769"/>
                        <a:pt x="234" y="1769"/>
                        <a:pt x="262" y="1769"/>
                      </a:cubicBezTo>
                      <a:lnTo>
                        <a:pt x="290" y="1769"/>
                      </a:lnTo>
                      <a:cubicBezTo>
                        <a:pt x="319" y="1769"/>
                        <a:pt x="319" y="1712"/>
                        <a:pt x="319" y="1684"/>
                      </a:cubicBezTo>
                      <a:cubicBezTo>
                        <a:pt x="113" y="1182"/>
                        <a:pt x="113" y="594"/>
                        <a:pt x="319" y="92"/>
                      </a:cubicBezTo>
                      <a:cubicBezTo>
                        <a:pt x="354" y="64"/>
                        <a:pt x="319" y="35"/>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3583454" y="2027296"/>
                  <a:ext cx="14887" cy="68990"/>
                </a:xfrm>
                <a:custGeom>
                  <a:rect b="b" l="l" r="r" t="t"/>
                  <a:pathLst>
                    <a:path extrusionOk="0" h="2039" w="440">
                      <a:moveTo>
                        <a:pt x="355" y="1"/>
                      </a:moveTo>
                      <a:cubicBezTo>
                        <a:pt x="326" y="1"/>
                        <a:pt x="291" y="1"/>
                        <a:pt x="291" y="29"/>
                      </a:cubicBezTo>
                      <a:cubicBezTo>
                        <a:pt x="1" y="652"/>
                        <a:pt x="29" y="1416"/>
                        <a:pt x="326" y="2010"/>
                      </a:cubicBezTo>
                      <a:cubicBezTo>
                        <a:pt x="355" y="2038"/>
                        <a:pt x="355" y="2038"/>
                        <a:pt x="383" y="2038"/>
                      </a:cubicBezTo>
                      <a:lnTo>
                        <a:pt x="411" y="2038"/>
                      </a:lnTo>
                      <a:cubicBezTo>
                        <a:pt x="440" y="2038"/>
                        <a:pt x="440" y="1975"/>
                        <a:pt x="440" y="1946"/>
                      </a:cubicBezTo>
                      <a:cubicBezTo>
                        <a:pt x="150" y="1387"/>
                        <a:pt x="114" y="680"/>
                        <a:pt x="383" y="93"/>
                      </a:cubicBezTo>
                      <a:cubicBezTo>
                        <a:pt x="411" y="64"/>
                        <a:pt x="383" y="29"/>
                        <a:pt x="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43"/>
              <p:cNvGrpSpPr/>
              <p:nvPr/>
            </p:nvGrpSpPr>
            <p:grpSpPr>
              <a:xfrm>
                <a:off x="4013356" y="2847427"/>
                <a:ext cx="312169" cy="63373"/>
                <a:chOff x="4157006" y="2607377"/>
                <a:chExt cx="312169" cy="63373"/>
              </a:xfrm>
            </p:grpSpPr>
            <p:sp>
              <p:nvSpPr>
                <p:cNvPr id="1207" name="Google Shape;1207;p43"/>
                <p:cNvSpPr/>
                <p:nvPr/>
              </p:nvSpPr>
              <p:spPr>
                <a:xfrm>
                  <a:off x="4411214" y="2619017"/>
                  <a:ext cx="24903" cy="39790"/>
                </a:xfrm>
                <a:custGeom>
                  <a:rect b="b" l="l" r="r" t="t"/>
                  <a:pathLst>
                    <a:path extrusionOk="0" h="1176" w="736">
                      <a:moveTo>
                        <a:pt x="665" y="1"/>
                      </a:moveTo>
                      <a:cubicBezTo>
                        <a:pt x="651" y="1"/>
                        <a:pt x="637" y="8"/>
                        <a:pt x="623" y="22"/>
                      </a:cubicBezTo>
                      <a:lnTo>
                        <a:pt x="28" y="673"/>
                      </a:lnTo>
                      <a:cubicBezTo>
                        <a:pt x="28" y="673"/>
                        <a:pt x="0" y="673"/>
                        <a:pt x="28" y="701"/>
                      </a:cubicBezTo>
                      <a:lnTo>
                        <a:pt x="28" y="758"/>
                      </a:lnTo>
                      <a:lnTo>
                        <a:pt x="651" y="1175"/>
                      </a:lnTo>
                      <a:lnTo>
                        <a:pt x="679" y="1175"/>
                      </a:lnTo>
                      <a:cubicBezTo>
                        <a:pt x="679" y="1175"/>
                        <a:pt x="708" y="1175"/>
                        <a:pt x="708" y="1147"/>
                      </a:cubicBezTo>
                      <a:cubicBezTo>
                        <a:pt x="736" y="1111"/>
                        <a:pt x="736" y="1083"/>
                        <a:pt x="708" y="1083"/>
                      </a:cubicBezTo>
                      <a:lnTo>
                        <a:pt x="177" y="701"/>
                      </a:lnTo>
                      <a:lnTo>
                        <a:pt x="708" y="114"/>
                      </a:lnTo>
                      <a:cubicBezTo>
                        <a:pt x="736" y="86"/>
                        <a:pt x="736" y="50"/>
                        <a:pt x="708" y="22"/>
                      </a:cubicBezTo>
                      <a:cubicBezTo>
                        <a:pt x="693" y="8"/>
                        <a:pt x="679" y="1"/>
                        <a:pt x="6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4395176" y="2619017"/>
                  <a:ext cx="23955" cy="39790"/>
                </a:xfrm>
                <a:custGeom>
                  <a:rect b="b" l="l" r="r" t="t"/>
                  <a:pathLst>
                    <a:path extrusionOk="0" h="1176" w="708">
                      <a:moveTo>
                        <a:pt x="651" y="1"/>
                      </a:moveTo>
                      <a:cubicBezTo>
                        <a:pt x="637" y="1"/>
                        <a:pt x="623" y="8"/>
                        <a:pt x="623" y="22"/>
                      </a:cubicBezTo>
                      <a:lnTo>
                        <a:pt x="0" y="673"/>
                      </a:lnTo>
                      <a:lnTo>
                        <a:pt x="0" y="701"/>
                      </a:lnTo>
                      <a:cubicBezTo>
                        <a:pt x="0" y="729"/>
                        <a:pt x="0" y="729"/>
                        <a:pt x="35" y="758"/>
                      </a:cubicBezTo>
                      <a:lnTo>
                        <a:pt x="623" y="1175"/>
                      </a:lnTo>
                      <a:lnTo>
                        <a:pt x="651" y="1175"/>
                      </a:lnTo>
                      <a:cubicBezTo>
                        <a:pt x="679" y="1175"/>
                        <a:pt x="679" y="1175"/>
                        <a:pt x="708" y="1147"/>
                      </a:cubicBezTo>
                      <a:cubicBezTo>
                        <a:pt x="708" y="1111"/>
                        <a:pt x="708" y="1083"/>
                        <a:pt x="679" y="1083"/>
                      </a:cubicBezTo>
                      <a:lnTo>
                        <a:pt x="149" y="701"/>
                      </a:lnTo>
                      <a:lnTo>
                        <a:pt x="708" y="114"/>
                      </a:lnTo>
                      <a:cubicBezTo>
                        <a:pt x="708" y="86"/>
                        <a:pt x="708" y="50"/>
                        <a:pt x="679" y="22"/>
                      </a:cubicBezTo>
                      <a:cubicBezTo>
                        <a:pt x="679" y="8"/>
                        <a:pt x="665" y="1"/>
                        <a:pt x="6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4360460" y="2620708"/>
                  <a:ext cx="25884" cy="37117"/>
                </a:xfrm>
                <a:custGeom>
                  <a:rect b="b" l="l" r="r" t="t"/>
                  <a:pathLst>
                    <a:path extrusionOk="0" h="1097" w="765">
                      <a:moveTo>
                        <a:pt x="382" y="120"/>
                      </a:moveTo>
                      <a:cubicBezTo>
                        <a:pt x="531" y="120"/>
                        <a:pt x="644" y="297"/>
                        <a:pt x="644" y="531"/>
                      </a:cubicBezTo>
                      <a:cubicBezTo>
                        <a:pt x="644" y="771"/>
                        <a:pt x="531" y="976"/>
                        <a:pt x="382" y="976"/>
                      </a:cubicBezTo>
                      <a:cubicBezTo>
                        <a:pt x="234" y="976"/>
                        <a:pt x="114" y="771"/>
                        <a:pt x="114" y="531"/>
                      </a:cubicBezTo>
                      <a:cubicBezTo>
                        <a:pt x="114" y="297"/>
                        <a:pt x="234" y="120"/>
                        <a:pt x="382" y="120"/>
                      </a:cubicBezTo>
                      <a:close/>
                      <a:moveTo>
                        <a:pt x="382" y="0"/>
                      </a:moveTo>
                      <a:cubicBezTo>
                        <a:pt x="177" y="0"/>
                        <a:pt x="0" y="241"/>
                        <a:pt x="0" y="531"/>
                      </a:cubicBezTo>
                      <a:cubicBezTo>
                        <a:pt x="0" y="856"/>
                        <a:pt x="177" y="1097"/>
                        <a:pt x="382" y="1097"/>
                      </a:cubicBezTo>
                      <a:cubicBezTo>
                        <a:pt x="587" y="1097"/>
                        <a:pt x="764" y="856"/>
                        <a:pt x="764" y="531"/>
                      </a:cubicBezTo>
                      <a:cubicBezTo>
                        <a:pt x="764" y="241"/>
                        <a:pt x="587" y="0"/>
                        <a:pt x="3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4335320" y="2620708"/>
                  <a:ext cx="4094" cy="37117"/>
                </a:xfrm>
                <a:custGeom>
                  <a:rect b="b" l="l" r="r" t="t"/>
                  <a:pathLst>
                    <a:path extrusionOk="0" h="1097" w="121">
                      <a:moveTo>
                        <a:pt x="64" y="0"/>
                      </a:moveTo>
                      <a:cubicBezTo>
                        <a:pt x="36" y="0"/>
                        <a:pt x="1" y="0"/>
                        <a:pt x="1" y="64"/>
                      </a:cubicBezTo>
                      <a:lnTo>
                        <a:pt x="1" y="1033"/>
                      </a:lnTo>
                      <a:cubicBezTo>
                        <a:pt x="1" y="1061"/>
                        <a:pt x="36" y="1097"/>
                        <a:pt x="64" y="1097"/>
                      </a:cubicBezTo>
                      <a:cubicBezTo>
                        <a:pt x="92" y="1097"/>
                        <a:pt x="121" y="1061"/>
                        <a:pt x="121" y="1033"/>
                      </a:cubicBezTo>
                      <a:lnTo>
                        <a:pt x="121" y="64"/>
                      </a:lnTo>
                      <a:cubicBezTo>
                        <a:pt x="121" y="0"/>
                        <a:pt x="92" y="0"/>
                        <a:pt x="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4302534" y="2623821"/>
                  <a:ext cx="19895" cy="30891"/>
                </a:xfrm>
                <a:custGeom>
                  <a:rect b="b" l="l" r="r" t="t"/>
                  <a:pathLst>
                    <a:path extrusionOk="0" h="913" w="588">
                      <a:moveTo>
                        <a:pt x="0" y="0"/>
                      </a:moveTo>
                      <a:lnTo>
                        <a:pt x="0" y="913"/>
                      </a:lnTo>
                      <a:lnTo>
                        <a:pt x="587" y="913"/>
                      </a:lnTo>
                      <a:lnTo>
                        <a:pt x="5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4257532" y="2621893"/>
                  <a:ext cx="33057" cy="34749"/>
                </a:xfrm>
                <a:custGeom>
                  <a:rect b="b" l="l" r="r" t="t"/>
                  <a:pathLst>
                    <a:path extrusionOk="0" h="1027" w="977">
                      <a:moveTo>
                        <a:pt x="856" y="114"/>
                      </a:moveTo>
                      <a:lnTo>
                        <a:pt x="856" y="913"/>
                      </a:lnTo>
                      <a:lnTo>
                        <a:pt x="121" y="913"/>
                      </a:lnTo>
                      <a:lnTo>
                        <a:pt x="121" y="114"/>
                      </a:lnTo>
                      <a:close/>
                      <a:moveTo>
                        <a:pt x="64" y="1"/>
                      </a:moveTo>
                      <a:cubicBezTo>
                        <a:pt x="36" y="1"/>
                        <a:pt x="0" y="29"/>
                        <a:pt x="0" y="57"/>
                      </a:cubicBezTo>
                      <a:lnTo>
                        <a:pt x="0" y="970"/>
                      </a:lnTo>
                      <a:cubicBezTo>
                        <a:pt x="0" y="998"/>
                        <a:pt x="36" y="1026"/>
                        <a:pt x="64" y="1026"/>
                      </a:cubicBezTo>
                      <a:lnTo>
                        <a:pt x="920" y="1026"/>
                      </a:lnTo>
                      <a:cubicBezTo>
                        <a:pt x="948" y="1026"/>
                        <a:pt x="977" y="998"/>
                        <a:pt x="977" y="970"/>
                      </a:cubicBezTo>
                      <a:lnTo>
                        <a:pt x="977" y="57"/>
                      </a:lnTo>
                      <a:cubicBezTo>
                        <a:pt x="977" y="29"/>
                        <a:pt x="948"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4214696" y="2623821"/>
                  <a:ext cx="32076" cy="30891"/>
                </a:xfrm>
                <a:custGeom>
                  <a:rect b="b" l="l" r="r" t="t"/>
                  <a:pathLst>
                    <a:path extrusionOk="0" h="913" w="948">
                      <a:moveTo>
                        <a:pt x="0" y="0"/>
                      </a:moveTo>
                      <a:lnTo>
                        <a:pt x="0" y="913"/>
                      </a:lnTo>
                      <a:lnTo>
                        <a:pt x="948" y="913"/>
                      </a:lnTo>
                      <a:lnTo>
                        <a:pt x="9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3"/>
                <p:cNvSpPr/>
                <p:nvPr/>
              </p:nvSpPr>
              <p:spPr>
                <a:xfrm>
                  <a:off x="4178762" y="2607377"/>
                  <a:ext cx="23989" cy="63373"/>
                </a:xfrm>
                <a:custGeom>
                  <a:rect b="b" l="l" r="r" t="t"/>
                  <a:pathLst>
                    <a:path extrusionOk="0" h="1873" w="709">
                      <a:moveTo>
                        <a:pt x="392" y="0"/>
                      </a:moveTo>
                      <a:cubicBezTo>
                        <a:pt x="350" y="0"/>
                        <a:pt x="310" y="20"/>
                        <a:pt x="270" y="40"/>
                      </a:cubicBezTo>
                      <a:cubicBezTo>
                        <a:pt x="178" y="104"/>
                        <a:pt x="149" y="189"/>
                        <a:pt x="121" y="281"/>
                      </a:cubicBezTo>
                      <a:cubicBezTo>
                        <a:pt x="121" y="366"/>
                        <a:pt x="121" y="458"/>
                        <a:pt x="149" y="514"/>
                      </a:cubicBezTo>
                      <a:cubicBezTo>
                        <a:pt x="149" y="571"/>
                        <a:pt x="178" y="635"/>
                        <a:pt x="178" y="663"/>
                      </a:cubicBezTo>
                      <a:cubicBezTo>
                        <a:pt x="178" y="748"/>
                        <a:pt x="149" y="868"/>
                        <a:pt x="65" y="896"/>
                      </a:cubicBezTo>
                      <a:lnTo>
                        <a:pt x="29" y="896"/>
                      </a:lnTo>
                      <a:cubicBezTo>
                        <a:pt x="1" y="925"/>
                        <a:pt x="1" y="960"/>
                        <a:pt x="1" y="988"/>
                      </a:cubicBezTo>
                      <a:cubicBezTo>
                        <a:pt x="1" y="1017"/>
                        <a:pt x="29" y="1017"/>
                        <a:pt x="65" y="1017"/>
                      </a:cubicBezTo>
                      <a:lnTo>
                        <a:pt x="121" y="1017"/>
                      </a:lnTo>
                      <a:lnTo>
                        <a:pt x="178" y="1073"/>
                      </a:lnTo>
                      <a:lnTo>
                        <a:pt x="178" y="1250"/>
                      </a:lnTo>
                      <a:lnTo>
                        <a:pt x="149" y="1278"/>
                      </a:lnTo>
                      <a:cubicBezTo>
                        <a:pt x="149" y="1455"/>
                        <a:pt x="178" y="1604"/>
                        <a:pt x="241" y="1696"/>
                      </a:cubicBezTo>
                      <a:cubicBezTo>
                        <a:pt x="298" y="1809"/>
                        <a:pt x="418" y="1873"/>
                        <a:pt x="531" y="1873"/>
                      </a:cubicBezTo>
                      <a:cubicBezTo>
                        <a:pt x="595" y="1873"/>
                        <a:pt x="623" y="1844"/>
                        <a:pt x="680" y="1809"/>
                      </a:cubicBezTo>
                      <a:cubicBezTo>
                        <a:pt x="708" y="1809"/>
                        <a:pt x="708" y="1752"/>
                        <a:pt x="708" y="1752"/>
                      </a:cubicBezTo>
                      <a:cubicBezTo>
                        <a:pt x="688" y="1732"/>
                        <a:pt x="668" y="1712"/>
                        <a:pt x="648" y="1712"/>
                      </a:cubicBezTo>
                      <a:cubicBezTo>
                        <a:pt x="640" y="1712"/>
                        <a:pt x="632" y="1716"/>
                        <a:pt x="623" y="1724"/>
                      </a:cubicBezTo>
                      <a:cubicBezTo>
                        <a:pt x="598" y="1740"/>
                        <a:pt x="568" y="1747"/>
                        <a:pt x="537" y="1747"/>
                      </a:cubicBezTo>
                      <a:cubicBezTo>
                        <a:pt x="456" y="1747"/>
                        <a:pt x="367" y="1699"/>
                        <a:pt x="326" y="1632"/>
                      </a:cubicBezTo>
                      <a:cubicBezTo>
                        <a:pt x="270" y="1547"/>
                        <a:pt x="270" y="1427"/>
                        <a:pt x="270" y="1278"/>
                      </a:cubicBezTo>
                      <a:lnTo>
                        <a:pt x="298" y="1250"/>
                      </a:lnTo>
                      <a:cubicBezTo>
                        <a:pt x="298" y="1194"/>
                        <a:pt x="298" y="1102"/>
                        <a:pt x="270" y="1045"/>
                      </a:cubicBezTo>
                      <a:cubicBezTo>
                        <a:pt x="270" y="1017"/>
                        <a:pt x="241" y="960"/>
                        <a:pt x="206" y="925"/>
                      </a:cubicBezTo>
                      <a:cubicBezTo>
                        <a:pt x="270" y="868"/>
                        <a:pt x="298" y="748"/>
                        <a:pt x="298" y="663"/>
                      </a:cubicBezTo>
                      <a:cubicBezTo>
                        <a:pt x="298" y="606"/>
                        <a:pt x="270" y="543"/>
                        <a:pt x="270" y="514"/>
                      </a:cubicBezTo>
                      <a:cubicBezTo>
                        <a:pt x="241" y="430"/>
                        <a:pt x="241" y="366"/>
                        <a:pt x="241" y="309"/>
                      </a:cubicBezTo>
                      <a:cubicBezTo>
                        <a:pt x="241" y="253"/>
                        <a:pt x="298" y="161"/>
                        <a:pt x="326" y="132"/>
                      </a:cubicBezTo>
                      <a:lnTo>
                        <a:pt x="418" y="132"/>
                      </a:lnTo>
                      <a:cubicBezTo>
                        <a:pt x="447" y="132"/>
                        <a:pt x="475" y="132"/>
                        <a:pt x="475" y="104"/>
                      </a:cubicBezTo>
                      <a:cubicBezTo>
                        <a:pt x="503" y="40"/>
                        <a:pt x="475" y="12"/>
                        <a:pt x="447" y="12"/>
                      </a:cubicBezTo>
                      <a:cubicBezTo>
                        <a:pt x="428" y="4"/>
                        <a:pt x="410" y="0"/>
                        <a:pt x="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4157006" y="2609915"/>
                  <a:ext cx="10793" cy="58704"/>
                </a:xfrm>
                <a:custGeom>
                  <a:rect b="b" l="l" r="r" t="t"/>
                  <a:pathLst>
                    <a:path extrusionOk="0" h="1735" w="319">
                      <a:moveTo>
                        <a:pt x="290" y="1"/>
                      </a:moveTo>
                      <a:cubicBezTo>
                        <a:pt x="262" y="1"/>
                        <a:pt x="234" y="1"/>
                        <a:pt x="205" y="29"/>
                      </a:cubicBezTo>
                      <a:cubicBezTo>
                        <a:pt x="0" y="560"/>
                        <a:pt x="0" y="1175"/>
                        <a:pt x="205" y="1706"/>
                      </a:cubicBezTo>
                      <a:cubicBezTo>
                        <a:pt x="205" y="1706"/>
                        <a:pt x="234" y="1734"/>
                        <a:pt x="262" y="1734"/>
                      </a:cubicBezTo>
                      <a:lnTo>
                        <a:pt x="290" y="1734"/>
                      </a:lnTo>
                      <a:cubicBezTo>
                        <a:pt x="318" y="1706"/>
                        <a:pt x="318" y="1677"/>
                        <a:pt x="318" y="1649"/>
                      </a:cubicBezTo>
                      <a:cubicBezTo>
                        <a:pt x="113" y="1147"/>
                        <a:pt x="113" y="588"/>
                        <a:pt x="318" y="86"/>
                      </a:cubicBezTo>
                      <a:cubicBezTo>
                        <a:pt x="318" y="57"/>
                        <a:pt x="318"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4445185" y="2607377"/>
                  <a:ext cx="23989" cy="63373"/>
                </a:xfrm>
                <a:custGeom>
                  <a:rect b="b" l="l" r="r" t="t"/>
                  <a:pathLst>
                    <a:path extrusionOk="0" h="1873" w="709">
                      <a:moveTo>
                        <a:pt x="317" y="0"/>
                      </a:moveTo>
                      <a:cubicBezTo>
                        <a:pt x="299" y="0"/>
                        <a:pt x="281" y="4"/>
                        <a:pt x="262" y="12"/>
                      </a:cubicBezTo>
                      <a:cubicBezTo>
                        <a:pt x="234" y="12"/>
                        <a:pt x="206" y="40"/>
                        <a:pt x="234" y="104"/>
                      </a:cubicBezTo>
                      <a:cubicBezTo>
                        <a:pt x="234" y="132"/>
                        <a:pt x="262" y="132"/>
                        <a:pt x="291" y="132"/>
                      </a:cubicBezTo>
                      <a:lnTo>
                        <a:pt x="383" y="132"/>
                      </a:lnTo>
                      <a:cubicBezTo>
                        <a:pt x="411" y="161"/>
                        <a:pt x="468" y="253"/>
                        <a:pt x="468" y="309"/>
                      </a:cubicBezTo>
                      <a:cubicBezTo>
                        <a:pt x="468" y="366"/>
                        <a:pt x="468" y="430"/>
                        <a:pt x="439" y="514"/>
                      </a:cubicBezTo>
                      <a:cubicBezTo>
                        <a:pt x="439" y="543"/>
                        <a:pt x="439" y="606"/>
                        <a:pt x="411" y="663"/>
                      </a:cubicBezTo>
                      <a:cubicBezTo>
                        <a:pt x="411" y="748"/>
                        <a:pt x="439" y="868"/>
                        <a:pt x="503" y="925"/>
                      </a:cubicBezTo>
                      <a:cubicBezTo>
                        <a:pt x="468" y="960"/>
                        <a:pt x="439" y="1017"/>
                        <a:pt x="439" y="1045"/>
                      </a:cubicBezTo>
                      <a:cubicBezTo>
                        <a:pt x="411" y="1102"/>
                        <a:pt x="411" y="1194"/>
                        <a:pt x="439" y="1250"/>
                      </a:cubicBezTo>
                      <a:lnTo>
                        <a:pt x="439" y="1278"/>
                      </a:lnTo>
                      <a:cubicBezTo>
                        <a:pt x="439" y="1427"/>
                        <a:pt x="439" y="1547"/>
                        <a:pt x="383" y="1632"/>
                      </a:cubicBezTo>
                      <a:cubicBezTo>
                        <a:pt x="342" y="1699"/>
                        <a:pt x="253" y="1747"/>
                        <a:pt x="172" y="1747"/>
                      </a:cubicBezTo>
                      <a:cubicBezTo>
                        <a:pt x="141" y="1747"/>
                        <a:pt x="111" y="1740"/>
                        <a:pt x="86" y="1724"/>
                      </a:cubicBezTo>
                      <a:cubicBezTo>
                        <a:pt x="77" y="1716"/>
                        <a:pt x="69" y="1712"/>
                        <a:pt x="61" y="1712"/>
                      </a:cubicBezTo>
                      <a:cubicBezTo>
                        <a:pt x="43" y="1712"/>
                        <a:pt x="29" y="1732"/>
                        <a:pt x="29" y="1752"/>
                      </a:cubicBezTo>
                      <a:cubicBezTo>
                        <a:pt x="1" y="1752"/>
                        <a:pt x="1" y="1809"/>
                        <a:pt x="29" y="1809"/>
                      </a:cubicBezTo>
                      <a:cubicBezTo>
                        <a:pt x="86" y="1844"/>
                        <a:pt x="114" y="1873"/>
                        <a:pt x="178" y="1873"/>
                      </a:cubicBezTo>
                      <a:cubicBezTo>
                        <a:pt x="291" y="1873"/>
                        <a:pt x="411" y="1809"/>
                        <a:pt x="468" y="1696"/>
                      </a:cubicBezTo>
                      <a:cubicBezTo>
                        <a:pt x="560" y="1604"/>
                        <a:pt x="560" y="1455"/>
                        <a:pt x="560" y="1278"/>
                      </a:cubicBezTo>
                      <a:lnTo>
                        <a:pt x="560" y="1250"/>
                      </a:lnTo>
                      <a:cubicBezTo>
                        <a:pt x="531" y="1194"/>
                        <a:pt x="531" y="1137"/>
                        <a:pt x="560" y="1073"/>
                      </a:cubicBezTo>
                      <a:cubicBezTo>
                        <a:pt x="560" y="1045"/>
                        <a:pt x="588" y="1045"/>
                        <a:pt x="588" y="1017"/>
                      </a:cubicBezTo>
                      <a:lnTo>
                        <a:pt x="644" y="1017"/>
                      </a:lnTo>
                      <a:cubicBezTo>
                        <a:pt x="680" y="1017"/>
                        <a:pt x="708" y="1017"/>
                        <a:pt x="708" y="988"/>
                      </a:cubicBezTo>
                      <a:cubicBezTo>
                        <a:pt x="708" y="960"/>
                        <a:pt x="708" y="925"/>
                        <a:pt x="680" y="896"/>
                      </a:cubicBezTo>
                      <a:lnTo>
                        <a:pt x="644" y="896"/>
                      </a:lnTo>
                      <a:cubicBezTo>
                        <a:pt x="588" y="868"/>
                        <a:pt x="531" y="748"/>
                        <a:pt x="531" y="663"/>
                      </a:cubicBezTo>
                      <a:cubicBezTo>
                        <a:pt x="560" y="635"/>
                        <a:pt x="560" y="571"/>
                        <a:pt x="560" y="514"/>
                      </a:cubicBezTo>
                      <a:cubicBezTo>
                        <a:pt x="588" y="458"/>
                        <a:pt x="588" y="366"/>
                        <a:pt x="588" y="281"/>
                      </a:cubicBezTo>
                      <a:cubicBezTo>
                        <a:pt x="588" y="189"/>
                        <a:pt x="531" y="104"/>
                        <a:pt x="439" y="40"/>
                      </a:cubicBezTo>
                      <a:cubicBezTo>
                        <a:pt x="399" y="20"/>
                        <a:pt x="359"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43"/>
              <p:cNvGrpSpPr/>
              <p:nvPr/>
            </p:nvGrpSpPr>
            <p:grpSpPr>
              <a:xfrm>
                <a:off x="3007131" y="2353586"/>
                <a:ext cx="269330" cy="224564"/>
                <a:chOff x="2715768" y="1997386"/>
                <a:chExt cx="269330" cy="224564"/>
              </a:xfrm>
            </p:grpSpPr>
            <p:sp>
              <p:nvSpPr>
                <p:cNvPr id="1218" name="Google Shape;1218;p43"/>
                <p:cNvSpPr/>
                <p:nvPr/>
              </p:nvSpPr>
              <p:spPr>
                <a:xfrm>
                  <a:off x="2868233" y="1997386"/>
                  <a:ext cx="116866" cy="116832"/>
                </a:xfrm>
                <a:custGeom>
                  <a:rect b="b" l="l" r="r" t="t"/>
                  <a:pathLst>
                    <a:path extrusionOk="0" h="3453" w="3454">
                      <a:moveTo>
                        <a:pt x="1729" y="947"/>
                      </a:moveTo>
                      <a:cubicBezTo>
                        <a:pt x="1938" y="947"/>
                        <a:pt x="2145" y="1036"/>
                        <a:pt x="2300" y="1210"/>
                      </a:cubicBezTo>
                      <a:cubicBezTo>
                        <a:pt x="2597" y="1536"/>
                        <a:pt x="2597" y="2038"/>
                        <a:pt x="2272" y="2328"/>
                      </a:cubicBezTo>
                      <a:cubicBezTo>
                        <a:pt x="2120" y="2466"/>
                        <a:pt x="1930" y="2534"/>
                        <a:pt x="1741" y="2534"/>
                      </a:cubicBezTo>
                      <a:cubicBezTo>
                        <a:pt x="1524" y="2534"/>
                        <a:pt x="1309" y="2445"/>
                        <a:pt x="1154" y="2271"/>
                      </a:cubicBezTo>
                      <a:cubicBezTo>
                        <a:pt x="857" y="1946"/>
                        <a:pt x="885" y="1444"/>
                        <a:pt x="1211" y="1154"/>
                      </a:cubicBezTo>
                      <a:cubicBezTo>
                        <a:pt x="1362" y="1015"/>
                        <a:pt x="1546" y="947"/>
                        <a:pt x="1729" y="947"/>
                      </a:cubicBezTo>
                      <a:close/>
                      <a:moveTo>
                        <a:pt x="1621" y="1"/>
                      </a:moveTo>
                      <a:cubicBezTo>
                        <a:pt x="1656" y="1"/>
                        <a:pt x="1656" y="29"/>
                        <a:pt x="1656" y="29"/>
                      </a:cubicBezTo>
                      <a:cubicBezTo>
                        <a:pt x="1684" y="177"/>
                        <a:pt x="1593" y="354"/>
                        <a:pt x="1444" y="383"/>
                      </a:cubicBezTo>
                      <a:cubicBezTo>
                        <a:pt x="1423" y="387"/>
                        <a:pt x="1402" y="389"/>
                        <a:pt x="1382" y="389"/>
                      </a:cubicBezTo>
                      <a:cubicBezTo>
                        <a:pt x="1235" y="389"/>
                        <a:pt x="1121" y="280"/>
                        <a:pt x="1090" y="149"/>
                      </a:cubicBezTo>
                      <a:lnTo>
                        <a:pt x="1090" y="121"/>
                      </a:lnTo>
                      <a:cubicBezTo>
                        <a:pt x="977" y="149"/>
                        <a:pt x="885" y="206"/>
                        <a:pt x="800" y="269"/>
                      </a:cubicBezTo>
                      <a:cubicBezTo>
                        <a:pt x="800" y="269"/>
                        <a:pt x="800" y="298"/>
                        <a:pt x="828" y="298"/>
                      </a:cubicBezTo>
                      <a:cubicBezTo>
                        <a:pt x="913" y="418"/>
                        <a:pt x="913" y="595"/>
                        <a:pt x="800" y="708"/>
                      </a:cubicBezTo>
                      <a:cubicBezTo>
                        <a:pt x="744" y="751"/>
                        <a:pt x="676" y="774"/>
                        <a:pt x="610" y="774"/>
                      </a:cubicBezTo>
                      <a:cubicBezTo>
                        <a:pt x="535" y="774"/>
                        <a:pt x="463" y="744"/>
                        <a:pt x="418" y="680"/>
                      </a:cubicBezTo>
                      <a:cubicBezTo>
                        <a:pt x="383" y="680"/>
                        <a:pt x="383" y="651"/>
                        <a:pt x="383" y="651"/>
                      </a:cubicBezTo>
                      <a:cubicBezTo>
                        <a:pt x="326" y="736"/>
                        <a:pt x="270" y="828"/>
                        <a:pt x="206" y="913"/>
                      </a:cubicBezTo>
                      <a:cubicBezTo>
                        <a:pt x="206" y="913"/>
                        <a:pt x="241" y="913"/>
                        <a:pt x="241" y="948"/>
                      </a:cubicBezTo>
                      <a:cubicBezTo>
                        <a:pt x="383" y="977"/>
                        <a:pt x="475" y="1154"/>
                        <a:pt x="418" y="1302"/>
                      </a:cubicBezTo>
                      <a:cubicBezTo>
                        <a:pt x="390" y="1415"/>
                        <a:pt x="272" y="1496"/>
                        <a:pt x="154" y="1496"/>
                      </a:cubicBezTo>
                      <a:cubicBezTo>
                        <a:pt x="124" y="1496"/>
                        <a:pt x="93" y="1491"/>
                        <a:pt x="64" y="1479"/>
                      </a:cubicBezTo>
                      <a:lnTo>
                        <a:pt x="29" y="1479"/>
                      </a:lnTo>
                      <a:cubicBezTo>
                        <a:pt x="29" y="1564"/>
                        <a:pt x="1" y="1684"/>
                        <a:pt x="29" y="1797"/>
                      </a:cubicBezTo>
                      <a:lnTo>
                        <a:pt x="64" y="1797"/>
                      </a:lnTo>
                      <a:cubicBezTo>
                        <a:pt x="89" y="1788"/>
                        <a:pt x="113" y="1783"/>
                        <a:pt x="138" y="1783"/>
                      </a:cubicBezTo>
                      <a:cubicBezTo>
                        <a:pt x="254" y="1783"/>
                        <a:pt x="359" y="1887"/>
                        <a:pt x="383" y="2010"/>
                      </a:cubicBezTo>
                      <a:cubicBezTo>
                        <a:pt x="418" y="2151"/>
                        <a:pt x="326" y="2300"/>
                        <a:pt x="178" y="2328"/>
                      </a:cubicBezTo>
                      <a:lnTo>
                        <a:pt x="149" y="2363"/>
                      </a:lnTo>
                      <a:cubicBezTo>
                        <a:pt x="178" y="2448"/>
                        <a:pt x="241" y="2569"/>
                        <a:pt x="298" y="2653"/>
                      </a:cubicBezTo>
                      <a:cubicBezTo>
                        <a:pt x="298" y="2653"/>
                        <a:pt x="298" y="2625"/>
                        <a:pt x="326" y="2625"/>
                      </a:cubicBezTo>
                      <a:cubicBezTo>
                        <a:pt x="378" y="2573"/>
                        <a:pt x="441" y="2550"/>
                        <a:pt x="502" y="2550"/>
                      </a:cubicBezTo>
                      <a:cubicBezTo>
                        <a:pt x="582" y="2550"/>
                        <a:pt x="660" y="2589"/>
                        <a:pt x="708" y="2653"/>
                      </a:cubicBezTo>
                      <a:cubicBezTo>
                        <a:pt x="828" y="2774"/>
                        <a:pt x="828" y="2951"/>
                        <a:pt x="708" y="3035"/>
                      </a:cubicBezTo>
                      <a:lnTo>
                        <a:pt x="680" y="3071"/>
                      </a:lnTo>
                      <a:cubicBezTo>
                        <a:pt x="772" y="3156"/>
                        <a:pt x="857" y="3212"/>
                        <a:pt x="949" y="3276"/>
                      </a:cubicBezTo>
                      <a:cubicBezTo>
                        <a:pt x="949" y="3248"/>
                        <a:pt x="949" y="3248"/>
                        <a:pt x="977" y="3212"/>
                      </a:cubicBezTo>
                      <a:cubicBezTo>
                        <a:pt x="1000" y="3100"/>
                        <a:pt x="1116" y="3018"/>
                        <a:pt x="1238" y="3018"/>
                      </a:cubicBezTo>
                      <a:cubicBezTo>
                        <a:pt x="1269" y="3018"/>
                        <a:pt x="1300" y="3024"/>
                        <a:pt x="1331" y="3035"/>
                      </a:cubicBezTo>
                      <a:cubicBezTo>
                        <a:pt x="1479" y="3099"/>
                        <a:pt x="1536" y="3248"/>
                        <a:pt x="1508" y="3389"/>
                      </a:cubicBezTo>
                      <a:cubicBezTo>
                        <a:pt x="1508" y="3425"/>
                        <a:pt x="1508" y="3425"/>
                        <a:pt x="1479" y="3453"/>
                      </a:cubicBezTo>
                      <a:lnTo>
                        <a:pt x="1833" y="3453"/>
                      </a:lnTo>
                      <a:cubicBezTo>
                        <a:pt x="1833" y="3453"/>
                        <a:pt x="1833" y="3425"/>
                        <a:pt x="1798" y="3425"/>
                      </a:cubicBezTo>
                      <a:cubicBezTo>
                        <a:pt x="1769" y="3276"/>
                        <a:pt x="1890" y="3127"/>
                        <a:pt x="2038" y="3071"/>
                      </a:cubicBezTo>
                      <a:cubicBezTo>
                        <a:pt x="2056" y="3067"/>
                        <a:pt x="2074" y="3065"/>
                        <a:pt x="2091" y="3065"/>
                      </a:cubicBezTo>
                      <a:cubicBezTo>
                        <a:pt x="2219" y="3065"/>
                        <a:pt x="2332" y="3173"/>
                        <a:pt x="2364" y="3304"/>
                      </a:cubicBezTo>
                      <a:lnTo>
                        <a:pt x="2364" y="3333"/>
                      </a:lnTo>
                      <a:cubicBezTo>
                        <a:pt x="2477" y="3304"/>
                        <a:pt x="2569" y="3248"/>
                        <a:pt x="2682" y="3184"/>
                      </a:cubicBezTo>
                      <a:cubicBezTo>
                        <a:pt x="2654" y="3184"/>
                        <a:pt x="2654" y="3184"/>
                        <a:pt x="2654" y="3156"/>
                      </a:cubicBezTo>
                      <a:cubicBezTo>
                        <a:pt x="2540" y="3035"/>
                        <a:pt x="2540" y="2859"/>
                        <a:pt x="2654" y="2774"/>
                      </a:cubicBezTo>
                      <a:cubicBezTo>
                        <a:pt x="2714" y="2714"/>
                        <a:pt x="2788" y="2683"/>
                        <a:pt x="2862" y="2683"/>
                      </a:cubicBezTo>
                      <a:cubicBezTo>
                        <a:pt x="2937" y="2683"/>
                        <a:pt x="3011" y="2714"/>
                        <a:pt x="3071" y="2774"/>
                      </a:cubicBezTo>
                      <a:cubicBezTo>
                        <a:pt x="3071" y="2802"/>
                        <a:pt x="3071" y="2802"/>
                        <a:pt x="3099" y="2830"/>
                      </a:cubicBezTo>
                      <a:cubicBezTo>
                        <a:pt x="3156" y="2717"/>
                        <a:pt x="3213" y="2625"/>
                        <a:pt x="3276" y="2540"/>
                      </a:cubicBezTo>
                      <a:cubicBezTo>
                        <a:pt x="3248" y="2540"/>
                        <a:pt x="3248" y="2540"/>
                        <a:pt x="3213" y="2505"/>
                      </a:cubicBezTo>
                      <a:cubicBezTo>
                        <a:pt x="3071" y="2477"/>
                        <a:pt x="2979" y="2300"/>
                        <a:pt x="3036" y="2151"/>
                      </a:cubicBezTo>
                      <a:cubicBezTo>
                        <a:pt x="3086" y="2039"/>
                        <a:pt x="3191" y="1957"/>
                        <a:pt x="3303" y="1957"/>
                      </a:cubicBezTo>
                      <a:cubicBezTo>
                        <a:pt x="3331" y="1957"/>
                        <a:pt x="3360" y="1963"/>
                        <a:pt x="3389" y="1974"/>
                      </a:cubicBezTo>
                      <a:cubicBezTo>
                        <a:pt x="3425" y="1974"/>
                        <a:pt x="3425" y="1974"/>
                        <a:pt x="3453" y="2010"/>
                      </a:cubicBezTo>
                      <a:lnTo>
                        <a:pt x="3453" y="1656"/>
                      </a:lnTo>
                      <a:cubicBezTo>
                        <a:pt x="3453" y="1656"/>
                        <a:pt x="3425" y="1656"/>
                        <a:pt x="3425" y="1684"/>
                      </a:cubicBezTo>
                      <a:cubicBezTo>
                        <a:pt x="3407" y="1687"/>
                        <a:pt x="3390" y="1688"/>
                        <a:pt x="3373" y="1688"/>
                      </a:cubicBezTo>
                      <a:cubicBezTo>
                        <a:pt x="3220" y="1688"/>
                        <a:pt x="3097" y="1578"/>
                        <a:pt x="3071" y="1444"/>
                      </a:cubicBezTo>
                      <a:cubicBezTo>
                        <a:pt x="3036" y="1302"/>
                        <a:pt x="3128" y="1154"/>
                        <a:pt x="3276" y="1125"/>
                      </a:cubicBezTo>
                      <a:cubicBezTo>
                        <a:pt x="3305" y="1090"/>
                        <a:pt x="3305" y="1090"/>
                        <a:pt x="3333" y="1090"/>
                      </a:cubicBezTo>
                      <a:cubicBezTo>
                        <a:pt x="3276" y="1005"/>
                        <a:pt x="3248" y="885"/>
                        <a:pt x="3156" y="800"/>
                      </a:cubicBezTo>
                      <a:lnTo>
                        <a:pt x="3156" y="828"/>
                      </a:lnTo>
                      <a:cubicBezTo>
                        <a:pt x="3104" y="880"/>
                        <a:pt x="3041" y="903"/>
                        <a:pt x="2978" y="903"/>
                      </a:cubicBezTo>
                      <a:cubicBezTo>
                        <a:pt x="2894" y="903"/>
                        <a:pt x="2810" y="864"/>
                        <a:pt x="2746" y="800"/>
                      </a:cubicBezTo>
                      <a:cubicBezTo>
                        <a:pt x="2625" y="680"/>
                        <a:pt x="2654" y="503"/>
                        <a:pt x="2774" y="418"/>
                      </a:cubicBezTo>
                      <a:cubicBezTo>
                        <a:pt x="2774" y="383"/>
                        <a:pt x="2774" y="383"/>
                        <a:pt x="2802" y="383"/>
                      </a:cubicBezTo>
                      <a:cubicBezTo>
                        <a:pt x="2717" y="326"/>
                        <a:pt x="2597" y="241"/>
                        <a:pt x="2505" y="206"/>
                      </a:cubicBezTo>
                      <a:lnTo>
                        <a:pt x="2505" y="241"/>
                      </a:lnTo>
                      <a:cubicBezTo>
                        <a:pt x="2460" y="354"/>
                        <a:pt x="2357" y="435"/>
                        <a:pt x="2242" y="435"/>
                      </a:cubicBezTo>
                      <a:cubicBezTo>
                        <a:pt x="2212" y="435"/>
                        <a:pt x="2182" y="429"/>
                        <a:pt x="2151" y="418"/>
                      </a:cubicBezTo>
                      <a:cubicBezTo>
                        <a:pt x="2010" y="354"/>
                        <a:pt x="1918" y="206"/>
                        <a:pt x="1946" y="64"/>
                      </a:cubicBezTo>
                      <a:cubicBezTo>
                        <a:pt x="1946" y="29"/>
                        <a:pt x="1975" y="29"/>
                        <a:pt x="1975" y="29"/>
                      </a:cubicBezTo>
                      <a:cubicBezTo>
                        <a:pt x="1861" y="1"/>
                        <a:pt x="1741" y="1"/>
                        <a:pt x="16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3"/>
                <p:cNvSpPr/>
                <p:nvPr/>
              </p:nvSpPr>
              <p:spPr>
                <a:xfrm>
                  <a:off x="2888365" y="2020360"/>
                  <a:ext cx="77821" cy="70884"/>
                </a:xfrm>
                <a:custGeom>
                  <a:rect b="b" l="l" r="r" t="t"/>
                  <a:pathLst>
                    <a:path extrusionOk="0" h="2095" w="2300">
                      <a:moveTo>
                        <a:pt x="1118" y="57"/>
                      </a:moveTo>
                      <a:cubicBezTo>
                        <a:pt x="1415" y="57"/>
                        <a:pt x="1677" y="178"/>
                        <a:pt x="1854" y="383"/>
                      </a:cubicBezTo>
                      <a:cubicBezTo>
                        <a:pt x="2236" y="800"/>
                        <a:pt x="2207" y="1416"/>
                        <a:pt x="1797" y="1798"/>
                      </a:cubicBezTo>
                      <a:cubicBezTo>
                        <a:pt x="1620" y="1946"/>
                        <a:pt x="1380" y="2038"/>
                        <a:pt x="1146" y="2038"/>
                      </a:cubicBezTo>
                      <a:cubicBezTo>
                        <a:pt x="884" y="2038"/>
                        <a:pt x="616" y="1918"/>
                        <a:pt x="410" y="1713"/>
                      </a:cubicBezTo>
                      <a:cubicBezTo>
                        <a:pt x="57" y="1295"/>
                        <a:pt x="85" y="680"/>
                        <a:pt x="467" y="326"/>
                      </a:cubicBezTo>
                      <a:cubicBezTo>
                        <a:pt x="644" y="149"/>
                        <a:pt x="884" y="57"/>
                        <a:pt x="1118" y="57"/>
                      </a:cubicBezTo>
                      <a:close/>
                      <a:moveTo>
                        <a:pt x="1118" y="1"/>
                      </a:moveTo>
                      <a:cubicBezTo>
                        <a:pt x="884" y="1"/>
                        <a:pt x="616" y="93"/>
                        <a:pt x="439" y="269"/>
                      </a:cubicBezTo>
                      <a:cubicBezTo>
                        <a:pt x="0" y="652"/>
                        <a:pt x="0" y="1331"/>
                        <a:pt x="382" y="1741"/>
                      </a:cubicBezTo>
                      <a:cubicBezTo>
                        <a:pt x="587" y="1974"/>
                        <a:pt x="849" y="2095"/>
                        <a:pt x="1146" y="2095"/>
                      </a:cubicBezTo>
                      <a:cubicBezTo>
                        <a:pt x="1415" y="2095"/>
                        <a:pt x="1648" y="2003"/>
                        <a:pt x="1854" y="1826"/>
                      </a:cubicBezTo>
                      <a:cubicBezTo>
                        <a:pt x="2264" y="1444"/>
                        <a:pt x="2299" y="800"/>
                        <a:pt x="1910" y="354"/>
                      </a:cubicBezTo>
                      <a:cubicBezTo>
                        <a:pt x="1705" y="149"/>
                        <a:pt x="1415"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3"/>
                <p:cNvSpPr/>
                <p:nvPr/>
              </p:nvSpPr>
              <p:spPr>
                <a:xfrm>
                  <a:off x="2715768" y="2042387"/>
                  <a:ext cx="179562" cy="179562"/>
                </a:xfrm>
                <a:custGeom>
                  <a:rect b="b" l="l" r="r" t="t"/>
                  <a:pathLst>
                    <a:path extrusionOk="0" h="5307" w="5307">
                      <a:moveTo>
                        <a:pt x="2625" y="861"/>
                      </a:moveTo>
                      <a:cubicBezTo>
                        <a:pt x="3132" y="861"/>
                        <a:pt x="3636" y="1078"/>
                        <a:pt x="3976" y="1500"/>
                      </a:cubicBezTo>
                      <a:cubicBezTo>
                        <a:pt x="4627" y="2271"/>
                        <a:pt x="4535" y="3389"/>
                        <a:pt x="3799" y="4040"/>
                      </a:cubicBezTo>
                      <a:cubicBezTo>
                        <a:pt x="3475" y="4312"/>
                        <a:pt x="3075" y="4447"/>
                        <a:pt x="2675" y="4447"/>
                      </a:cubicBezTo>
                      <a:cubicBezTo>
                        <a:pt x="2168" y="4447"/>
                        <a:pt x="1659" y="4230"/>
                        <a:pt x="1295" y="3799"/>
                      </a:cubicBezTo>
                      <a:cubicBezTo>
                        <a:pt x="644" y="3064"/>
                        <a:pt x="736" y="1918"/>
                        <a:pt x="1472" y="1295"/>
                      </a:cubicBezTo>
                      <a:cubicBezTo>
                        <a:pt x="1801" y="1004"/>
                        <a:pt x="2214" y="861"/>
                        <a:pt x="2625" y="861"/>
                      </a:cubicBezTo>
                      <a:close/>
                      <a:moveTo>
                        <a:pt x="2590" y="1"/>
                      </a:moveTo>
                      <a:lnTo>
                        <a:pt x="2590" y="29"/>
                      </a:lnTo>
                      <a:cubicBezTo>
                        <a:pt x="2653" y="262"/>
                        <a:pt x="2476" y="503"/>
                        <a:pt x="2236" y="559"/>
                      </a:cubicBezTo>
                      <a:cubicBezTo>
                        <a:pt x="2217" y="562"/>
                        <a:pt x="2198" y="563"/>
                        <a:pt x="2179" y="563"/>
                      </a:cubicBezTo>
                      <a:cubicBezTo>
                        <a:pt x="1966" y="563"/>
                        <a:pt x="1767" y="420"/>
                        <a:pt x="1741" y="206"/>
                      </a:cubicBezTo>
                      <a:lnTo>
                        <a:pt x="1741" y="149"/>
                      </a:lnTo>
                      <a:cubicBezTo>
                        <a:pt x="1564" y="206"/>
                        <a:pt x="1415" y="262"/>
                        <a:pt x="1267" y="354"/>
                      </a:cubicBezTo>
                      <a:cubicBezTo>
                        <a:pt x="1267" y="383"/>
                        <a:pt x="1295" y="383"/>
                        <a:pt x="1295" y="383"/>
                      </a:cubicBezTo>
                      <a:cubicBezTo>
                        <a:pt x="1472" y="588"/>
                        <a:pt x="1444" y="856"/>
                        <a:pt x="1267" y="998"/>
                      </a:cubicBezTo>
                      <a:cubicBezTo>
                        <a:pt x="1188" y="1077"/>
                        <a:pt x="1086" y="1115"/>
                        <a:pt x="983" y="1115"/>
                      </a:cubicBezTo>
                      <a:cubicBezTo>
                        <a:pt x="855" y="1115"/>
                        <a:pt x="727" y="1055"/>
                        <a:pt x="644" y="941"/>
                      </a:cubicBezTo>
                      <a:cubicBezTo>
                        <a:pt x="616" y="941"/>
                        <a:pt x="616" y="941"/>
                        <a:pt x="616" y="913"/>
                      </a:cubicBezTo>
                      <a:cubicBezTo>
                        <a:pt x="503" y="1062"/>
                        <a:pt x="411" y="1175"/>
                        <a:pt x="326" y="1323"/>
                      </a:cubicBezTo>
                      <a:cubicBezTo>
                        <a:pt x="354" y="1323"/>
                        <a:pt x="354" y="1352"/>
                        <a:pt x="382" y="1352"/>
                      </a:cubicBezTo>
                      <a:cubicBezTo>
                        <a:pt x="588" y="1444"/>
                        <a:pt x="708" y="1677"/>
                        <a:pt x="644" y="1918"/>
                      </a:cubicBezTo>
                      <a:cubicBezTo>
                        <a:pt x="579" y="2098"/>
                        <a:pt x="425" y="2210"/>
                        <a:pt x="248" y="2210"/>
                      </a:cubicBezTo>
                      <a:cubicBezTo>
                        <a:pt x="195" y="2210"/>
                        <a:pt x="140" y="2200"/>
                        <a:pt x="85" y="2179"/>
                      </a:cubicBezTo>
                      <a:cubicBezTo>
                        <a:pt x="57" y="2179"/>
                        <a:pt x="57" y="2151"/>
                        <a:pt x="29" y="2151"/>
                      </a:cubicBezTo>
                      <a:cubicBezTo>
                        <a:pt x="0" y="2328"/>
                        <a:pt x="0" y="2505"/>
                        <a:pt x="0" y="2653"/>
                      </a:cubicBezTo>
                      <a:lnTo>
                        <a:pt x="57" y="2653"/>
                      </a:lnTo>
                      <a:cubicBezTo>
                        <a:pt x="77" y="2651"/>
                        <a:pt x="96" y="2650"/>
                        <a:pt x="116" y="2650"/>
                      </a:cubicBezTo>
                      <a:cubicBezTo>
                        <a:pt x="325" y="2650"/>
                        <a:pt x="508" y="2787"/>
                        <a:pt x="559" y="3007"/>
                      </a:cubicBezTo>
                      <a:cubicBezTo>
                        <a:pt x="588" y="3241"/>
                        <a:pt x="439" y="3474"/>
                        <a:pt x="206" y="3509"/>
                      </a:cubicBezTo>
                      <a:lnTo>
                        <a:pt x="149" y="3509"/>
                      </a:lnTo>
                      <a:cubicBezTo>
                        <a:pt x="206" y="3686"/>
                        <a:pt x="290" y="3828"/>
                        <a:pt x="382" y="4005"/>
                      </a:cubicBezTo>
                      <a:cubicBezTo>
                        <a:pt x="382" y="3976"/>
                        <a:pt x="411" y="3976"/>
                        <a:pt x="411" y="3948"/>
                      </a:cubicBezTo>
                      <a:cubicBezTo>
                        <a:pt x="488" y="3883"/>
                        <a:pt x="587" y="3852"/>
                        <a:pt x="688" y="3852"/>
                      </a:cubicBezTo>
                      <a:cubicBezTo>
                        <a:pt x="818" y="3852"/>
                        <a:pt x="949" y="3905"/>
                        <a:pt x="1033" y="4005"/>
                      </a:cubicBezTo>
                      <a:cubicBezTo>
                        <a:pt x="1175" y="4181"/>
                        <a:pt x="1175" y="4479"/>
                        <a:pt x="970" y="4627"/>
                      </a:cubicBezTo>
                      <a:lnTo>
                        <a:pt x="941" y="4655"/>
                      </a:lnTo>
                      <a:cubicBezTo>
                        <a:pt x="1062" y="4776"/>
                        <a:pt x="1210" y="4889"/>
                        <a:pt x="1352" y="4981"/>
                      </a:cubicBezTo>
                      <a:cubicBezTo>
                        <a:pt x="1352" y="4953"/>
                        <a:pt x="1387" y="4924"/>
                        <a:pt x="1387" y="4889"/>
                      </a:cubicBezTo>
                      <a:cubicBezTo>
                        <a:pt x="1431" y="4731"/>
                        <a:pt x="1597" y="4627"/>
                        <a:pt x="1781" y="4627"/>
                      </a:cubicBezTo>
                      <a:cubicBezTo>
                        <a:pt x="1835" y="4627"/>
                        <a:pt x="1891" y="4636"/>
                        <a:pt x="1946" y="4655"/>
                      </a:cubicBezTo>
                      <a:cubicBezTo>
                        <a:pt x="2151" y="4712"/>
                        <a:pt x="2271" y="4981"/>
                        <a:pt x="2208" y="5214"/>
                      </a:cubicBezTo>
                      <a:cubicBezTo>
                        <a:pt x="2208" y="5214"/>
                        <a:pt x="2179" y="5243"/>
                        <a:pt x="2179" y="5278"/>
                      </a:cubicBezTo>
                      <a:cubicBezTo>
                        <a:pt x="2356" y="5306"/>
                        <a:pt x="2533" y="5306"/>
                        <a:pt x="2710" y="5306"/>
                      </a:cubicBezTo>
                      <a:cubicBezTo>
                        <a:pt x="2682" y="5306"/>
                        <a:pt x="2682" y="5278"/>
                        <a:pt x="2682" y="5243"/>
                      </a:cubicBezTo>
                      <a:cubicBezTo>
                        <a:pt x="2625" y="5009"/>
                        <a:pt x="2802" y="4776"/>
                        <a:pt x="3035" y="4747"/>
                      </a:cubicBezTo>
                      <a:cubicBezTo>
                        <a:pt x="3058" y="4744"/>
                        <a:pt x="3081" y="4742"/>
                        <a:pt x="3104" y="4742"/>
                      </a:cubicBezTo>
                      <a:cubicBezTo>
                        <a:pt x="3314" y="4742"/>
                        <a:pt x="3512" y="4884"/>
                        <a:pt x="3538" y="5101"/>
                      </a:cubicBezTo>
                      <a:lnTo>
                        <a:pt x="3538" y="5158"/>
                      </a:lnTo>
                      <a:cubicBezTo>
                        <a:pt x="3714" y="5129"/>
                        <a:pt x="3863" y="5037"/>
                        <a:pt x="4005" y="4953"/>
                      </a:cubicBezTo>
                      <a:cubicBezTo>
                        <a:pt x="4005" y="4924"/>
                        <a:pt x="3976" y="4924"/>
                        <a:pt x="3976" y="4889"/>
                      </a:cubicBezTo>
                      <a:cubicBezTo>
                        <a:pt x="3799" y="4712"/>
                        <a:pt x="3828" y="4450"/>
                        <a:pt x="4005" y="4273"/>
                      </a:cubicBezTo>
                      <a:cubicBezTo>
                        <a:pt x="4081" y="4209"/>
                        <a:pt x="4181" y="4178"/>
                        <a:pt x="4282" y="4178"/>
                      </a:cubicBezTo>
                      <a:cubicBezTo>
                        <a:pt x="4412" y="4178"/>
                        <a:pt x="4543" y="4230"/>
                        <a:pt x="4627" y="4330"/>
                      </a:cubicBezTo>
                      <a:cubicBezTo>
                        <a:pt x="4655" y="4358"/>
                        <a:pt x="4655" y="4358"/>
                        <a:pt x="4684" y="4394"/>
                      </a:cubicBezTo>
                      <a:cubicBezTo>
                        <a:pt x="4776" y="4273"/>
                        <a:pt x="4889" y="4125"/>
                        <a:pt x="4981" y="3948"/>
                      </a:cubicBezTo>
                      <a:lnTo>
                        <a:pt x="4889" y="3948"/>
                      </a:lnTo>
                      <a:cubicBezTo>
                        <a:pt x="4684" y="3863"/>
                        <a:pt x="4570" y="3594"/>
                        <a:pt x="4627" y="3389"/>
                      </a:cubicBezTo>
                      <a:cubicBezTo>
                        <a:pt x="4693" y="3206"/>
                        <a:pt x="4855" y="3093"/>
                        <a:pt x="5034" y="3093"/>
                      </a:cubicBezTo>
                      <a:cubicBezTo>
                        <a:pt x="5084" y="3093"/>
                        <a:pt x="5135" y="3102"/>
                        <a:pt x="5186" y="3120"/>
                      </a:cubicBezTo>
                      <a:cubicBezTo>
                        <a:pt x="5214" y="3120"/>
                        <a:pt x="5243" y="3120"/>
                        <a:pt x="5243" y="3156"/>
                      </a:cubicBezTo>
                      <a:cubicBezTo>
                        <a:pt x="5278" y="2979"/>
                        <a:pt x="5306" y="2802"/>
                        <a:pt x="5306" y="2625"/>
                      </a:cubicBezTo>
                      <a:cubicBezTo>
                        <a:pt x="5278" y="2625"/>
                        <a:pt x="5243" y="2625"/>
                        <a:pt x="5214" y="2653"/>
                      </a:cubicBezTo>
                      <a:cubicBezTo>
                        <a:pt x="5195" y="2656"/>
                        <a:pt x="5177" y="2657"/>
                        <a:pt x="5158" y="2657"/>
                      </a:cubicBezTo>
                      <a:cubicBezTo>
                        <a:pt x="4948" y="2657"/>
                        <a:pt x="4770" y="2512"/>
                        <a:pt x="4712" y="2271"/>
                      </a:cubicBezTo>
                      <a:cubicBezTo>
                        <a:pt x="4684" y="2031"/>
                        <a:pt x="4832" y="1826"/>
                        <a:pt x="5066" y="1769"/>
                      </a:cubicBezTo>
                      <a:lnTo>
                        <a:pt x="5129" y="1769"/>
                      </a:lnTo>
                      <a:cubicBezTo>
                        <a:pt x="5066" y="1592"/>
                        <a:pt x="4981" y="1444"/>
                        <a:pt x="4889" y="1295"/>
                      </a:cubicBezTo>
                      <a:lnTo>
                        <a:pt x="4861" y="1323"/>
                      </a:lnTo>
                      <a:cubicBezTo>
                        <a:pt x="4779" y="1405"/>
                        <a:pt x="4674" y="1443"/>
                        <a:pt x="4569" y="1443"/>
                      </a:cubicBezTo>
                      <a:cubicBezTo>
                        <a:pt x="4447" y="1443"/>
                        <a:pt x="4325" y="1391"/>
                        <a:pt x="4245" y="1295"/>
                      </a:cubicBezTo>
                      <a:cubicBezTo>
                        <a:pt x="4096" y="1090"/>
                        <a:pt x="4096" y="821"/>
                        <a:pt x="4302" y="680"/>
                      </a:cubicBezTo>
                      <a:cubicBezTo>
                        <a:pt x="4302" y="644"/>
                        <a:pt x="4330" y="644"/>
                        <a:pt x="4330" y="616"/>
                      </a:cubicBezTo>
                      <a:cubicBezTo>
                        <a:pt x="4217" y="531"/>
                        <a:pt x="4068" y="411"/>
                        <a:pt x="3920" y="326"/>
                      </a:cubicBezTo>
                      <a:cubicBezTo>
                        <a:pt x="3891" y="354"/>
                        <a:pt x="3891" y="354"/>
                        <a:pt x="3891" y="383"/>
                      </a:cubicBezTo>
                      <a:cubicBezTo>
                        <a:pt x="3842" y="563"/>
                        <a:pt x="3675" y="675"/>
                        <a:pt x="3494" y="675"/>
                      </a:cubicBezTo>
                      <a:cubicBezTo>
                        <a:pt x="3441" y="675"/>
                        <a:pt x="3386" y="665"/>
                        <a:pt x="3332" y="644"/>
                      </a:cubicBezTo>
                      <a:cubicBezTo>
                        <a:pt x="3120" y="559"/>
                        <a:pt x="2979" y="326"/>
                        <a:pt x="3064" y="85"/>
                      </a:cubicBezTo>
                      <a:cubicBezTo>
                        <a:pt x="3064" y="57"/>
                        <a:pt x="3092" y="57"/>
                        <a:pt x="3092" y="29"/>
                      </a:cubicBezTo>
                      <a:cubicBezTo>
                        <a:pt x="2915" y="1"/>
                        <a:pt x="2738" y="1"/>
                        <a:pt x="25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3"/>
                <p:cNvSpPr/>
                <p:nvPr/>
              </p:nvSpPr>
              <p:spPr>
                <a:xfrm>
                  <a:off x="2726765" y="2063061"/>
                  <a:ext cx="156588" cy="138148"/>
                </a:xfrm>
                <a:custGeom>
                  <a:rect b="b" l="l" r="r" t="t"/>
                  <a:pathLst>
                    <a:path extrusionOk="0" h="4083" w="4628">
                      <a:moveTo>
                        <a:pt x="2326" y="675"/>
                      </a:moveTo>
                      <a:cubicBezTo>
                        <a:pt x="2813" y="675"/>
                        <a:pt x="3291" y="946"/>
                        <a:pt x="3538" y="1420"/>
                      </a:cubicBezTo>
                      <a:cubicBezTo>
                        <a:pt x="3856" y="2099"/>
                        <a:pt x="3623" y="2927"/>
                        <a:pt x="2944" y="3280"/>
                      </a:cubicBezTo>
                      <a:cubicBezTo>
                        <a:pt x="2749" y="3374"/>
                        <a:pt x="2545" y="3418"/>
                        <a:pt x="2345" y="3418"/>
                      </a:cubicBezTo>
                      <a:cubicBezTo>
                        <a:pt x="1847" y="3418"/>
                        <a:pt x="1371" y="3142"/>
                        <a:pt x="1119" y="2658"/>
                      </a:cubicBezTo>
                      <a:cubicBezTo>
                        <a:pt x="765" y="1979"/>
                        <a:pt x="1027" y="1158"/>
                        <a:pt x="1706" y="833"/>
                      </a:cubicBezTo>
                      <a:cubicBezTo>
                        <a:pt x="1902" y="726"/>
                        <a:pt x="2115" y="675"/>
                        <a:pt x="2326" y="675"/>
                      </a:cubicBezTo>
                      <a:close/>
                      <a:moveTo>
                        <a:pt x="2277" y="0"/>
                      </a:moveTo>
                      <a:cubicBezTo>
                        <a:pt x="1975" y="0"/>
                        <a:pt x="1669" y="68"/>
                        <a:pt x="1380" y="210"/>
                      </a:cubicBezTo>
                      <a:cubicBezTo>
                        <a:pt x="411" y="712"/>
                        <a:pt x="1" y="1950"/>
                        <a:pt x="531" y="2955"/>
                      </a:cubicBezTo>
                      <a:cubicBezTo>
                        <a:pt x="883" y="3668"/>
                        <a:pt x="1609" y="4082"/>
                        <a:pt x="2350" y="4082"/>
                      </a:cubicBezTo>
                      <a:cubicBezTo>
                        <a:pt x="2653" y="4082"/>
                        <a:pt x="2958" y="4013"/>
                        <a:pt x="3241" y="3868"/>
                      </a:cubicBezTo>
                      <a:cubicBezTo>
                        <a:pt x="4245" y="3365"/>
                        <a:pt x="4627" y="2127"/>
                        <a:pt x="4125" y="1130"/>
                      </a:cubicBezTo>
                      <a:cubicBezTo>
                        <a:pt x="3747" y="414"/>
                        <a:pt x="3025" y="0"/>
                        <a:pt x="22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3"/>
                <p:cNvSpPr/>
                <p:nvPr/>
              </p:nvSpPr>
              <p:spPr>
                <a:xfrm>
                  <a:off x="2748555" y="2076121"/>
                  <a:ext cx="113719" cy="111825"/>
                </a:xfrm>
                <a:custGeom>
                  <a:rect b="b" l="l" r="r" t="t"/>
                  <a:pathLst>
                    <a:path extrusionOk="0" h="3305" w="3361">
                      <a:moveTo>
                        <a:pt x="1656" y="65"/>
                      </a:moveTo>
                      <a:cubicBezTo>
                        <a:pt x="2243" y="65"/>
                        <a:pt x="2802" y="418"/>
                        <a:pt x="3071" y="949"/>
                      </a:cubicBezTo>
                      <a:cubicBezTo>
                        <a:pt x="3276" y="1331"/>
                        <a:pt x="3304" y="1770"/>
                        <a:pt x="3156" y="2159"/>
                      </a:cubicBezTo>
                      <a:cubicBezTo>
                        <a:pt x="3036" y="2569"/>
                        <a:pt x="2774" y="2894"/>
                        <a:pt x="2392" y="3071"/>
                      </a:cubicBezTo>
                      <a:cubicBezTo>
                        <a:pt x="2187" y="3184"/>
                        <a:pt x="1946" y="3248"/>
                        <a:pt x="1713" y="3248"/>
                      </a:cubicBezTo>
                      <a:cubicBezTo>
                        <a:pt x="1090" y="3248"/>
                        <a:pt x="559" y="2894"/>
                        <a:pt x="269" y="2364"/>
                      </a:cubicBezTo>
                      <a:cubicBezTo>
                        <a:pt x="93" y="1982"/>
                        <a:pt x="64" y="1536"/>
                        <a:pt x="177" y="1154"/>
                      </a:cubicBezTo>
                      <a:cubicBezTo>
                        <a:pt x="298" y="744"/>
                        <a:pt x="595" y="418"/>
                        <a:pt x="949" y="242"/>
                      </a:cubicBezTo>
                      <a:cubicBezTo>
                        <a:pt x="1182" y="121"/>
                        <a:pt x="1415" y="65"/>
                        <a:pt x="1656" y="65"/>
                      </a:cubicBezTo>
                      <a:close/>
                      <a:moveTo>
                        <a:pt x="1656" y="1"/>
                      </a:moveTo>
                      <a:cubicBezTo>
                        <a:pt x="1387" y="1"/>
                        <a:pt x="1154" y="65"/>
                        <a:pt x="913" y="178"/>
                      </a:cubicBezTo>
                      <a:cubicBezTo>
                        <a:pt x="531" y="390"/>
                        <a:pt x="269" y="708"/>
                        <a:pt x="121" y="1126"/>
                      </a:cubicBezTo>
                      <a:cubicBezTo>
                        <a:pt x="1" y="1536"/>
                        <a:pt x="29" y="2010"/>
                        <a:pt x="241" y="2392"/>
                      </a:cubicBezTo>
                      <a:cubicBezTo>
                        <a:pt x="503" y="2951"/>
                        <a:pt x="1062" y="3305"/>
                        <a:pt x="1713" y="3305"/>
                      </a:cubicBezTo>
                      <a:cubicBezTo>
                        <a:pt x="1946" y="3305"/>
                        <a:pt x="2187" y="3248"/>
                        <a:pt x="2420" y="3128"/>
                      </a:cubicBezTo>
                      <a:cubicBezTo>
                        <a:pt x="2802" y="2923"/>
                        <a:pt x="3099" y="2597"/>
                        <a:pt x="3212" y="2187"/>
                      </a:cubicBezTo>
                      <a:cubicBezTo>
                        <a:pt x="3361" y="1770"/>
                        <a:pt x="3333" y="1331"/>
                        <a:pt x="3127" y="921"/>
                      </a:cubicBezTo>
                      <a:cubicBezTo>
                        <a:pt x="2830" y="355"/>
                        <a:pt x="2271" y="1"/>
                        <a:pt x="1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 name="Google Shape;1223;p43"/>
              <p:cNvSpPr/>
              <p:nvPr/>
            </p:nvSpPr>
            <p:spPr>
              <a:xfrm>
                <a:off x="4145832" y="2621269"/>
                <a:ext cx="174792" cy="149923"/>
              </a:xfrm>
              <a:custGeom>
                <a:rect b="b" l="l" r="r" t="t"/>
                <a:pathLst>
                  <a:path extrusionOk="0" h="4431" w="5166">
                    <a:moveTo>
                      <a:pt x="3247" y="0"/>
                    </a:moveTo>
                    <a:cubicBezTo>
                      <a:pt x="2927" y="0"/>
                      <a:pt x="2637" y="146"/>
                      <a:pt x="2449" y="393"/>
                    </a:cubicBezTo>
                    <a:cubicBezTo>
                      <a:pt x="2300" y="301"/>
                      <a:pt x="2123" y="244"/>
                      <a:pt x="1946" y="216"/>
                    </a:cubicBezTo>
                    <a:cubicBezTo>
                      <a:pt x="1926" y="215"/>
                      <a:pt x="1907" y="214"/>
                      <a:pt x="1887" y="214"/>
                    </a:cubicBezTo>
                    <a:cubicBezTo>
                      <a:pt x="1382" y="214"/>
                      <a:pt x="950" y="646"/>
                      <a:pt x="977" y="1157"/>
                    </a:cubicBezTo>
                    <a:cubicBezTo>
                      <a:pt x="447" y="1157"/>
                      <a:pt x="1" y="1688"/>
                      <a:pt x="241" y="2246"/>
                    </a:cubicBezTo>
                    <a:cubicBezTo>
                      <a:pt x="298" y="2423"/>
                      <a:pt x="418" y="2572"/>
                      <a:pt x="567" y="2628"/>
                    </a:cubicBezTo>
                    <a:cubicBezTo>
                      <a:pt x="704" y="2699"/>
                      <a:pt x="837" y="2729"/>
                      <a:pt x="963" y="2729"/>
                    </a:cubicBezTo>
                    <a:cubicBezTo>
                      <a:pt x="1104" y="2729"/>
                      <a:pt x="1236" y="2692"/>
                      <a:pt x="1359" y="2628"/>
                    </a:cubicBezTo>
                    <a:cubicBezTo>
                      <a:pt x="1387" y="3010"/>
                      <a:pt x="1685" y="3308"/>
                      <a:pt x="2095" y="3336"/>
                    </a:cubicBezTo>
                    <a:cubicBezTo>
                      <a:pt x="2243" y="3336"/>
                      <a:pt x="2364" y="3308"/>
                      <a:pt x="2477" y="3251"/>
                    </a:cubicBezTo>
                    <a:cubicBezTo>
                      <a:pt x="2505" y="3573"/>
                      <a:pt x="2747" y="3809"/>
                      <a:pt x="3062" y="3809"/>
                    </a:cubicBezTo>
                    <a:cubicBezTo>
                      <a:pt x="3148" y="3809"/>
                      <a:pt x="3239" y="3791"/>
                      <a:pt x="3333" y="3753"/>
                    </a:cubicBezTo>
                    <a:lnTo>
                      <a:pt x="3807" y="4397"/>
                    </a:lnTo>
                    <a:cubicBezTo>
                      <a:pt x="3818" y="4421"/>
                      <a:pt x="3832" y="4431"/>
                      <a:pt x="3846" y="4431"/>
                    </a:cubicBezTo>
                    <a:cubicBezTo>
                      <a:pt x="3870" y="4431"/>
                      <a:pt x="3892" y="4404"/>
                      <a:pt x="3892" y="4369"/>
                    </a:cubicBezTo>
                    <a:lnTo>
                      <a:pt x="3892" y="3484"/>
                    </a:lnTo>
                    <a:cubicBezTo>
                      <a:pt x="3971" y="3510"/>
                      <a:pt x="4051" y="3524"/>
                      <a:pt x="4130" y="3524"/>
                    </a:cubicBezTo>
                    <a:cubicBezTo>
                      <a:pt x="4228" y="3524"/>
                      <a:pt x="4325" y="3503"/>
                      <a:pt x="4422" y="3456"/>
                    </a:cubicBezTo>
                    <a:cubicBezTo>
                      <a:pt x="4543" y="3428"/>
                      <a:pt x="4635" y="3336"/>
                      <a:pt x="4691" y="3223"/>
                    </a:cubicBezTo>
                    <a:cubicBezTo>
                      <a:pt x="4776" y="3046"/>
                      <a:pt x="4811" y="2834"/>
                      <a:pt x="4748" y="2692"/>
                    </a:cubicBezTo>
                    <a:cubicBezTo>
                      <a:pt x="4953" y="2480"/>
                      <a:pt x="5101" y="2218"/>
                      <a:pt x="5130" y="1893"/>
                    </a:cubicBezTo>
                    <a:cubicBezTo>
                      <a:pt x="5165" y="1390"/>
                      <a:pt x="4811" y="952"/>
                      <a:pt x="4337" y="803"/>
                    </a:cubicBezTo>
                    <a:cubicBezTo>
                      <a:pt x="4281" y="358"/>
                      <a:pt x="3807" y="39"/>
                      <a:pt x="3333" y="4"/>
                    </a:cubicBezTo>
                    <a:cubicBezTo>
                      <a:pt x="3304" y="2"/>
                      <a:pt x="3276" y="0"/>
                      <a:pt x="32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3"/>
              <p:cNvSpPr/>
              <p:nvPr/>
            </p:nvSpPr>
            <p:spPr>
              <a:xfrm>
                <a:off x="4285642" y="2696317"/>
                <a:ext cx="20842" cy="16072"/>
              </a:xfrm>
              <a:custGeom>
                <a:rect b="b" l="l" r="r" t="t"/>
                <a:pathLst>
                  <a:path extrusionOk="0" h="475" w="616">
                    <a:moveTo>
                      <a:pt x="29" y="0"/>
                    </a:moveTo>
                    <a:lnTo>
                      <a:pt x="0" y="28"/>
                    </a:lnTo>
                    <a:cubicBezTo>
                      <a:pt x="0" y="57"/>
                      <a:pt x="29" y="57"/>
                      <a:pt x="29" y="57"/>
                    </a:cubicBezTo>
                    <a:cubicBezTo>
                      <a:pt x="262" y="85"/>
                      <a:pt x="467" y="234"/>
                      <a:pt x="559" y="439"/>
                    </a:cubicBezTo>
                    <a:lnTo>
                      <a:pt x="587" y="474"/>
                    </a:lnTo>
                    <a:lnTo>
                      <a:pt x="616" y="474"/>
                    </a:lnTo>
                    <a:lnTo>
                      <a:pt x="616" y="410"/>
                    </a:lnTo>
                    <a:cubicBezTo>
                      <a:pt x="531" y="177"/>
                      <a:pt x="290" y="28"/>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3"/>
              <p:cNvSpPr/>
              <p:nvPr/>
            </p:nvSpPr>
            <p:spPr>
              <a:xfrm>
                <a:off x="4190834" y="2681226"/>
                <a:ext cx="29978" cy="27068"/>
              </a:xfrm>
              <a:custGeom>
                <a:rect b="b" l="l" r="r" t="t"/>
                <a:pathLst>
                  <a:path extrusionOk="0" h="800" w="886">
                    <a:moveTo>
                      <a:pt x="857" y="0"/>
                    </a:moveTo>
                    <a:cubicBezTo>
                      <a:pt x="411" y="0"/>
                      <a:pt x="29" y="326"/>
                      <a:pt x="1" y="772"/>
                    </a:cubicBezTo>
                    <a:cubicBezTo>
                      <a:pt x="1" y="800"/>
                      <a:pt x="1" y="800"/>
                      <a:pt x="29" y="800"/>
                    </a:cubicBezTo>
                    <a:lnTo>
                      <a:pt x="57" y="800"/>
                    </a:lnTo>
                    <a:cubicBezTo>
                      <a:pt x="86" y="354"/>
                      <a:pt x="439" y="64"/>
                      <a:pt x="857" y="64"/>
                    </a:cubicBezTo>
                    <a:cubicBezTo>
                      <a:pt x="857" y="64"/>
                      <a:pt x="885" y="64"/>
                      <a:pt x="885" y="36"/>
                    </a:cubicBezTo>
                    <a:lnTo>
                      <a:pt x="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4174796" y="2659436"/>
                <a:ext cx="18000" cy="6023"/>
              </a:xfrm>
              <a:custGeom>
                <a:rect b="b" l="l" r="r" t="t"/>
                <a:pathLst>
                  <a:path extrusionOk="0" h="178" w="532">
                    <a:moveTo>
                      <a:pt x="29" y="1"/>
                    </a:moveTo>
                    <a:cubicBezTo>
                      <a:pt x="29" y="29"/>
                      <a:pt x="1" y="29"/>
                      <a:pt x="1" y="57"/>
                    </a:cubicBezTo>
                    <a:lnTo>
                      <a:pt x="65" y="57"/>
                    </a:lnTo>
                    <a:cubicBezTo>
                      <a:pt x="206" y="57"/>
                      <a:pt x="355" y="86"/>
                      <a:pt x="475" y="177"/>
                    </a:cubicBezTo>
                    <a:lnTo>
                      <a:pt x="503" y="177"/>
                    </a:lnTo>
                    <a:cubicBezTo>
                      <a:pt x="531" y="149"/>
                      <a:pt x="531" y="114"/>
                      <a:pt x="503" y="114"/>
                    </a:cubicBezTo>
                    <a:cubicBezTo>
                      <a:pt x="355" y="29"/>
                      <a:pt x="206"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4205688" y="2639337"/>
                <a:ext cx="22060" cy="23955"/>
              </a:xfrm>
              <a:custGeom>
                <a:rect b="b" l="l" r="r" t="t"/>
                <a:pathLst>
                  <a:path extrusionOk="0" h="708" w="652">
                    <a:moveTo>
                      <a:pt x="36" y="0"/>
                    </a:moveTo>
                    <a:cubicBezTo>
                      <a:pt x="0" y="0"/>
                      <a:pt x="0" y="36"/>
                      <a:pt x="0" y="36"/>
                    </a:cubicBezTo>
                    <a:lnTo>
                      <a:pt x="0" y="64"/>
                    </a:lnTo>
                    <a:cubicBezTo>
                      <a:pt x="354" y="92"/>
                      <a:pt x="595" y="354"/>
                      <a:pt x="595" y="680"/>
                    </a:cubicBezTo>
                    <a:cubicBezTo>
                      <a:pt x="595" y="708"/>
                      <a:pt x="595" y="708"/>
                      <a:pt x="623" y="708"/>
                    </a:cubicBezTo>
                    <a:cubicBezTo>
                      <a:pt x="623" y="708"/>
                      <a:pt x="651" y="708"/>
                      <a:pt x="651" y="680"/>
                    </a:cubicBezTo>
                    <a:cubicBezTo>
                      <a:pt x="651" y="326"/>
                      <a:pt x="390" y="36"/>
                      <a:pt x="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4203759" y="2703253"/>
                <a:ext cx="22060" cy="18948"/>
              </a:xfrm>
              <a:custGeom>
                <a:rect b="b" l="l" r="r" t="t"/>
                <a:pathLst>
                  <a:path extrusionOk="0" h="560" w="652">
                    <a:moveTo>
                      <a:pt x="29" y="0"/>
                    </a:moveTo>
                    <a:cubicBezTo>
                      <a:pt x="1" y="0"/>
                      <a:pt x="1" y="29"/>
                      <a:pt x="1" y="29"/>
                    </a:cubicBezTo>
                    <a:cubicBezTo>
                      <a:pt x="1" y="177"/>
                      <a:pt x="93" y="326"/>
                      <a:pt x="206" y="446"/>
                    </a:cubicBezTo>
                    <a:cubicBezTo>
                      <a:pt x="298" y="531"/>
                      <a:pt x="447" y="559"/>
                      <a:pt x="560" y="559"/>
                    </a:cubicBezTo>
                    <a:lnTo>
                      <a:pt x="623" y="559"/>
                    </a:lnTo>
                    <a:cubicBezTo>
                      <a:pt x="652" y="559"/>
                      <a:pt x="652" y="559"/>
                      <a:pt x="652" y="531"/>
                    </a:cubicBezTo>
                    <a:cubicBezTo>
                      <a:pt x="652" y="503"/>
                      <a:pt x="652" y="503"/>
                      <a:pt x="623" y="503"/>
                    </a:cubicBezTo>
                    <a:cubicBezTo>
                      <a:pt x="597" y="508"/>
                      <a:pt x="572" y="510"/>
                      <a:pt x="548" y="510"/>
                    </a:cubicBezTo>
                    <a:cubicBezTo>
                      <a:pt x="433" y="510"/>
                      <a:pt x="333" y="458"/>
                      <a:pt x="234" y="382"/>
                    </a:cubicBezTo>
                    <a:cubicBezTo>
                      <a:pt x="121" y="297"/>
                      <a:pt x="57" y="177"/>
                      <a:pt x="57" y="29"/>
                    </a:cubicBez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3"/>
              <p:cNvSpPr/>
              <p:nvPr/>
            </p:nvSpPr>
            <p:spPr>
              <a:xfrm>
                <a:off x="4161870" y="2671413"/>
                <a:ext cx="15124" cy="23955"/>
              </a:xfrm>
              <a:custGeom>
                <a:rect b="b" l="l" r="r" t="t"/>
                <a:pathLst>
                  <a:path extrusionOk="0" h="708" w="447">
                    <a:moveTo>
                      <a:pt x="411" y="0"/>
                    </a:moveTo>
                    <a:cubicBezTo>
                      <a:pt x="149" y="85"/>
                      <a:pt x="1" y="382"/>
                      <a:pt x="93" y="679"/>
                    </a:cubicBezTo>
                    <a:cubicBezTo>
                      <a:pt x="93" y="679"/>
                      <a:pt x="93" y="708"/>
                      <a:pt x="121" y="708"/>
                    </a:cubicBezTo>
                    <a:lnTo>
                      <a:pt x="121" y="679"/>
                    </a:lnTo>
                    <a:cubicBezTo>
                      <a:pt x="149" y="679"/>
                      <a:pt x="149" y="679"/>
                      <a:pt x="149" y="644"/>
                    </a:cubicBezTo>
                    <a:cubicBezTo>
                      <a:pt x="57" y="411"/>
                      <a:pt x="178" y="149"/>
                      <a:pt x="447" y="57"/>
                    </a:cubicBezTo>
                    <a:lnTo>
                      <a:pt x="447" y="29"/>
                    </a:lnTo>
                    <a:cubicBezTo>
                      <a:pt x="447" y="0"/>
                      <a:pt x="447"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3"/>
              <p:cNvSpPr/>
              <p:nvPr/>
            </p:nvSpPr>
            <p:spPr>
              <a:xfrm>
                <a:off x="4277488" y="2717126"/>
                <a:ext cx="18000" cy="11030"/>
              </a:xfrm>
              <a:custGeom>
                <a:rect b="b" l="l" r="r" t="t"/>
                <a:pathLst>
                  <a:path extrusionOk="0" h="326" w="532">
                    <a:moveTo>
                      <a:pt x="531" y="1"/>
                    </a:moveTo>
                    <a:cubicBezTo>
                      <a:pt x="503" y="1"/>
                      <a:pt x="503" y="36"/>
                      <a:pt x="475" y="36"/>
                    </a:cubicBezTo>
                    <a:cubicBezTo>
                      <a:pt x="428" y="182"/>
                      <a:pt x="300" y="284"/>
                      <a:pt x="142" y="284"/>
                    </a:cubicBezTo>
                    <a:cubicBezTo>
                      <a:pt x="108" y="284"/>
                      <a:pt x="72" y="279"/>
                      <a:pt x="36" y="269"/>
                    </a:cubicBezTo>
                    <a:lnTo>
                      <a:pt x="1" y="269"/>
                    </a:lnTo>
                    <a:cubicBezTo>
                      <a:pt x="1" y="298"/>
                      <a:pt x="1" y="298"/>
                      <a:pt x="36" y="326"/>
                    </a:cubicBezTo>
                    <a:lnTo>
                      <a:pt x="149" y="326"/>
                    </a:lnTo>
                    <a:cubicBezTo>
                      <a:pt x="326" y="326"/>
                      <a:pt x="475" y="241"/>
                      <a:pt x="531" y="64"/>
                    </a:cubicBezTo>
                    <a:lnTo>
                      <a:pt x="5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3"/>
              <p:cNvSpPr/>
              <p:nvPr/>
            </p:nvSpPr>
            <p:spPr>
              <a:xfrm>
                <a:off x="4262667" y="2646646"/>
                <a:ext cx="29944" cy="7816"/>
              </a:xfrm>
              <a:custGeom>
                <a:rect b="b" l="l" r="r" t="t"/>
                <a:pathLst>
                  <a:path extrusionOk="0" h="231" w="885">
                    <a:moveTo>
                      <a:pt x="631" y="1"/>
                    </a:moveTo>
                    <a:cubicBezTo>
                      <a:pt x="412" y="1"/>
                      <a:pt x="203" y="70"/>
                      <a:pt x="28" y="202"/>
                    </a:cubicBezTo>
                    <a:cubicBezTo>
                      <a:pt x="0" y="202"/>
                      <a:pt x="0" y="202"/>
                      <a:pt x="28" y="230"/>
                    </a:cubicBezTo>
                    <a:lnTo>
                      <a:pt x="57" y="230"/>
                    </a:lnTo>
                    <a:cubicBezTo>
                      <a:pt x="236" y="120"/>
                      <a:pt x="426" y="60"/>
                      <a:pt x="635" y="60"/>
                    </a:cubicBezTo>
                    <a:cubicBezTo>
                      <a:pt x="706" y="60"/>
                      <a:pt x="780" y="67"/>
                      <a:pt x="856" y="82"/>
                    </a:cubicBezTo>
                    <a:cubicBezTo>
                      <a:pt x="856" y="82"/>
                      <a:pt x="884" y="82"/>
                      <a:pt x="884" y="53"/>
                    </a:cubicBezTo>
                    <a:cubicBezTo>
                      <a:pt x="884" y="53"/>
                      <a:pt x="884" y="25"/>
                      <a:pt x="856" y="25"/>
                    </a:cubicBezTo>
                    <a:cubicBezTo>
                      <a:pt x="781" y="9"/>
                      <a:pt x="705"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4296639" y="2663563"/>
                <a:ext cx="10827" cy="18880"/>
              </a:xfrm>
              <a:custGeom>
                <a:rect b="b" l="l" r="r" t="t"/>
                <a:pathLst>
                  <a:path extrusionOk="0" h="558" w="320">
                    <a:moveTo>
                      <a:pt x="29" y="1"/>
                    </a:moveTo>
                    <a:cubicBezTo>
                      <a:pt x="22" y="1"/>
                      <a:pt x="15" y="10"/>
                      <a:pt x="1" y="27"/>
                    </a:cubicBezTo>
                    <a:cubicBezTo>
                      <a:pt x="1" y="27"/>
                      <a:pt x="1" y="55"/>
                      <a:pt x="29" y="55"/>
                    </a:cubicBezTo>
                    <a:cubicBezTo>
                      <a:pt x="178" y="169"/>
                      <a:pt x="262" y="346"/>
                      <a:pt x="262" y="558"/>
                    </a:cubicBezTo>
                    <a:lnTo>
                      <a:pt x="291" y="558"/>
                    </a:lnTo>
                    <a:cubicBezTo>
                      <a:pt x="291" y="558"/>
                      <a:pt x="319" y="558"/>
                      <a:pt x="319" y="522"/>
                    </a:cubicBezTo>
                    <a:cubicBezTo>
                      <a:pt x="319" y="317"/>
                      <a:pt x="206" y="140"/>
                      <a:pt x="57" y="27"/>
                    </a:cubicBezTo>
                    <a:cubicBezTo>
                      <a:pt x="43" y="10"/>
                      <a:pt x="36"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4239659" y="2671853"/>
                <a:ext cx="23042" cy="28557"/>
              </a:xfrm>
              <a:custGeom>
                <a:rect b="b" l="l" r="r" t="t"/>
                <a:pathLst>
                  <a:path extrusionOk="0" h="844" w="681">
                    <a:moveTo>
                      <a:pt x="142" y="1"/>
                    </a:moveTo>
                    <a:cubicBezTo>
                      <a:pt x="104" y="1"/>
                      <a:pt x="66" y="6"/>
                      <a:pt x="29" y="16"/>
                    </a:cubicBezTo>
                    <a:cubicBezTo>
                      <a:pt x="1" y="16"/>
                      <a:pt x="1" y="16"/>
                      <a:pt x="1" y="44"/>
                    </a:cubicBezTo>
                    <a:lnTo>
                      <a:pt x="29" y="72"/>
                    </a:lnTo>
                    <a:cubicBezTo>
                      <a:pt x="72" y="61"/>
                      <a:pt x="113" y="55"/>
                      <a:pt x="153" y="55"/>
                    </a:cubicBezTo>
                    <a:cubicBezTo>
                      <a:pt x="305" y="55"/>
                      <a:pt x="436" y="137"/>
                      <a:pt x="532" y="277"/>
                    </a:cubicBezTo>
                    <a:cubicBezTo>
                      <a:pt x="624" y="426"/>
                      <a:pt x="624" y="631"/>
                      <a:pt x="503" y="780"/>
                    </a:cubicBezTo>
                    <a:cubicBezTo>
                      <a:pt x="475" y="808"/>
                      <a:pt x="475" y="808"/>
                      <a:pt x="503" y="843"/>
                    </a:cubicBezTo>
                    <a:lnTo>
                      <a:pt x="532" y="843"/>
                    </a:lnTo>
                    <a:lnTo>
                      <a:pt x="532" y="808"/>
                    </a:lnTo>
                    <a:cubicBezTo>
                      <a:pt x="680" y="666"/>
                      <a:pt x="680" y="398"/>
                      <a:pt x="560" y="221"/>
                    </a:cubicBezTo>
                    <a:cubicBezTo>
                      <a:pt x="490" y="99"/>
                      <a:pt x="316"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4234651" y="2704200"/>
                <a:ext cx="6970" cy="17019"/>
              </a:xfrm>
              <a:custGeom>
                <a:rect b="b" l="l" r="r" t="t"/>
                <a:pathLst>
                  <a:path extrusionOk="0" h="503" w="206">
                    <a:moveTo>
                      <a:pt x="92" y="1"/>
                    </a:moveTo>
                    <a:cubicBezTo>
                      <a:pt x="29" y="64"/>
                      <a:pt x="0" y="177"/>
                      <a:pt x="0" y="269"/>
                    </a:cubicBezTo>
                    <a:cubicBezTo>
                      <a:pt x="29" y="383"/>
                      <a:pt x="92" y="475"/>
                      <a:pt x="177" y="503"/>
                    </a:cubicBezTo>
                    <a:lnTo>
                      <a:pt x="206" y="503"/>
                    </a:lnTo>
                    <a:lnTo>
                      <a:pt x="206" y="446"/>
                    </a:lnTo>
                    <a:cubicBezTo>
                      <a:pt x="121" y="418"/>
                      <a:pt x="64" y="354"/>
                      <a:pt x="64" y="269"/>
                    </a:cubicBezTo>
                    <a:cubicBezTo>
                      <a:pt x="64" y="177"/>
                      <a:pt x="92" y="93"/>
                      <a:pt x="149" y="29"/>
                    </a:cubicBezTo>
                    <a:lnTo>
                      <a:pt x="1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 name="Google Shape;1235;p43"/>
              <p:cNvGrpSpPr/>
              <p:nvPr/>
            </p:nvGrpSpPr>
            <p:grpSpPr>
              <a:xfrm>
                <a:off x="3427734" y="2323833"/>
                <a:ext cx="175743" cy="194657"/>
                <a:chOff x="3306034" y="1949508"/>
                <a:chExt cx="175743" cy="194657"/>
              </a:xfrm>
            </p:grpSpPr>
            <p:sp>
              <p:nvSpPr>
                <p:cNvPr id="1236" name="Google Shape;1236;p43"/>
                <p:cNvSpPr/>
                <p:nvPr/>
              </p:nvSpPr>
              <p:spPr>
                <a:xfrm>
                  <a:off x="3335979" y="1979047"/>
                  <a:ext cx="113719" cy="156961"/>
                </a:xfrm>
                <a:custGeom>
                  <a:rect b="b" l="l" r="r" t="t"/>
                  <a:pathLst>
                    <a:path extrusionOk="0" h="4639" w="3361">
                      <a:moveTo>
                        <a:pt x="1704" y="1"/>
                      </a:moveTo>
                      <a:cubicBezTo>
                        <a:pt x="1639" y="1"/>
                        <a:pt x="1573" y="4"/>
                        <a:pt x="1507" y="12"/>
                      </a:cubicBezTo>
                      <a:cubicBezTo>
                        <a:pt x="708" y="104"/>
                        <a:pt x="92" y="748"/>
                        <a:pt x="35" y="1575"/>
                      </a:cubicBezTo>
                      <a:cubicBezTo>
                        <a:pt x="0" y="2134"/>
                        <a:pt x="269" y="2608"/>
                        <a:pt x="651" y="2934"/>
                      </a:cubicBezTo>
                      <a:cubicBezTo>
                        <a:pt x="884" y="3139"/>
                        <a:pt x="1061" y="3436"/>
                        <a:pt x="1097" y="3754"/>
                      </a:cubicBezTo>
                      <a:lnTo>
                        <a:pt x="1181" y="4405"/>
                      </a:lnTo>
                      <a:cubicBezTo>
                        <a:pt x="1181" y="4525"/>
                        <a:pt x="1302" y="4639"/>
                        <a:pt x="1450" y="4639"/>
                      </a:cubicBezTo>
                      <a:lnTo>
                        <a:pt x="1981" y="4639"/>
                      </a:lnTo>
                      <a:cubicBezTo>
                        <a:pt x="2122" y="4639"/>
                        <a:pt x="2243" y="4525"/>
                        <a:pt x="2243" y="4377"/>
                      </a:cubicBezTo>
                      <a:lnTo>
                        <a:pt x="2335" y="3754"/>
                      </a:lnTo>
                      <a:cubicBezTo>
                        <a:pt x="2363" y="3436"/>
                        <a:pt x="2511" y="3139"/>
                        <a:pt x="2745" y="2934"/>
                      </a:cubicBezTo>
                      <a:cubicBezTo>
                        <a:pt x="3127" y="2637"/>
                        <a:pt x="3360" y="2163"/>
                        <a:pt x="3360" y="1667"/>
                      </a:cubicBezTo>
                      <a:cubicBezTo>
                        <a:pt x="3334" y="729"/>
                        <a:pt x="2617" y="1"/>
                        <a:pt x="17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3371879" y="2112055"/>
                  <a:ext cx="44053" cy="32109"/>
                </a:xfrm>
                <a:custGeom>
                  <a:rect b="b" l="l" r="r" t="t"/>
                  <a:pathLst>
                    <a:path extrusionOk="0" h="949" w="1302">
                      <a:moveTo>
                        <a:pt x="0" y="0"/>
                      </a:moveTo>
                      <a:lnTo>
                        <a:pt x="0" y="297"/>
                      </a:lnTo>
                      <a:cubicBezTo>
                        <a:pt x="0" y="651"/>
                        <a:pt x="297" y="948"/>
                        <a:pt x="651" y="948"/>
                      </a:cubicBezTo>
                      <a:cubicBezTo>
                        <a:pt x="1005" y="920"/>
                        <a:pt x="1302" y="651"/>
                        <a:pt x="1302" y="269"/>
                      </a:cubicBezTo>
                      <a:lnTo>
                        <a:pt x="1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3363014" y="2022762"/>
                  <a:ext cx="58907" cy="95279"/>
                </a:xfrm>
                <a:custGeom>
                  <a:rect b="b" l="l" r="r" t="t"/>
                  <a:pathLst>
                    <a:path extrusionOk="0" h="2816" w="1741">
                      <a:moveTo>
                        <a:pt x="1210" y="163"/>
                      </a:moveTo>
                      <a:cubicBezTo>
                        <a:pt x="1238" y="198"/>
                        <a:pt x="1267" y="255"/>
                        <a:pt x="1267" y="283"/>
                      </a:cubicBezTo>
                      <a:cubicBezTo>
                        <a:pt x="1295" y="375"/>
                        <a:pt x="1295" y="432"/>
                        <a:pt x="1295" y="489"/>
                      </a:cubicBezTo>
                      <a:cubicBezTo>
                        <a:pt x="1267" y="552"/>
                        <a:pt x="1238" y="581"/>
                        <a:pt x="1182" y="581"/>
                      </a:cubicBezTo>
                      <a:cubicBezTo>
                        <a:pt x="1118" y="581"/>
                        <a:pt x="1090" y="552"/>
                        <a:pt x="1090" y="489"/>
                      </a:cubicBezTo>
                      <a:cubicBezTo>
                        <a:pt x="1062" y="460"/>
                        <a:pt x="1062" y="404"/>
                        <a:pt x="1090" y="340"/>
                      </a:cubicBezTo>
                      <a:cubicBezTo>
                        <a:pt x="1118" y="283"/>
                        <a:pt x="1147" y="227"/>
                        <a:pt x="1210" y="163"/>
                      </a:cubicBezTo>
                      <a:close/>
                      <a:moveTo>
                        <a:pt x="616" y="227"/>
                      </a:moveTo>
                      <a:cubicBezTo>
                        <a:pt x="680" y="255"/>
                        <a:pt x="708" y="340"/>
                        <a:pt x="736" y="404"/>
                      </a:cubicBezTo>
                      <a:cubicBezTo>
                        <a:pt x="736" y="489"/>
                        <a:pt x="736" y="552"/>
                        <a:pt x="680" y="609"/>
                      </a:cubicBezTo>
                      <a:cubicBezTo>
                        <a:pt x="663" y="642"/>
                        <a:pt x="625" y="656"/>
                        <a:pt x="584" y="656"/>
                      </a:cubicBezTo>
                      <a:cubicBezTo>
                        <a:pt x="556" y="656"/>
                        <a:pt x="526" y="649"/>
                        <a:pt x="503" y="637"/>
                      </a:cubicBezTo>
                      <a:cubicBezTo>
                        <a:pt x="474" y="609"/>
                        <a:pt x="474" y="581"/>
                        <a:pt x="439" y="517"/>
                      </a:cubicBezTo>
                      <a:cubicBezTo>
                        <a:pt x="439" y="432"/>
                        <a:pt x="503" y="283"/>
                        <a:pt x="616" y="227"/>
                      </a:cubicBezTo>
                      <a:close/>
                      <a:moveTo>
                        <a:pt x="995" y="0"/>
                      </a:moveTo>
                      <a:cubicBezTo>
                        <a:pt x="861" y="0"/>
                        <a:pt x="730" y="70"/>
                        <a:pt x="616" y="135"/>
                      </a:cubicBezTo>
                      <a:cubicBezTo>
                        <a:pt x="559" y="107"/>
                        <a:pt x="531" y="107"/>
                        <a:pt x="474" y="78"/>
                      </a:cubicBezTo>
                      <a:cubicBezTo>
                        <a:pt x="326" y="78"/>
                        <a:pt x="206" y="107"/>
                        <a:pt x="149" y="163"/>
                      </a:cubicBezTo>
                      <a:cubicBezTo>
                        <a:pt x="0" y="340"/>
                        <a:pt x="121" y="729"/>
                        <a:pt x="206" y="991"/>
                      </a:cubicBezTo>
                      <a:cubicBezTo>
                        <a:pt x="234" y="1047"/>
                        <a:pt x="262" y="1111"/>
                        <a:pt x="262" y="1168"/>
                      </a:cubicBezTo>
                      <a:cubicBezTo>
                        <a:pt x="382" y="1642"/>
                        <a:pt x="503" y="2109"/>
                        <a:pt x="588" y="2583"/>
                      </a:cubicBezTo>
                      <a:lnTo>
                        <a:pt x="616" y="2788"/>
                      </a:lnTo>
                      <a:cubicBezTo>
                        <a:pt x="651" y="2788"/>
                        <a:pt x="651" y="2816"/>
                        <a:pt x="651" y="2816"/>
                      </a:cubicBezTo>
                      <a:lnTo>
                        <a:pt x="680" y="2816"/>
                      </a:lnTo>
                      <a:cubicBezTo>
                        <a:pt x="680" y="2788"/>
                        <a:pt x="708" y="2788"/>
                        <a:pt x="680" y="2759"/>
                      </a:cubicBezTo>
                      <a:lnTo>
                        <a:pt x="651" y="2583"/>
                      </a:lnTo>
                      <a:cubicBezTo>
                        <a:pt x="559" y="2109"/>
                        <a:pt x="439" y="1613"/>
                        <a:pt x="326" y="1139"/>
                      </a:cubicBezTo>
                      <a:cubicBezTo>
                        <a:pt x="326" y="1111"/>
                        <a:pt x="298" y="1047"/>
                        <a:pt x="262" y="963"/>
                      </a:cubicBezTo>
                      <a:cubicBezTo>
                        <a:pt x="177" y="729"/>
                        <a:pt x="57" y="340"/>
                        <a:pt x="177" y="198"/>
                      </a:cubicBezTo>
                      <a:cubicBezTo>
                        <a:pt x="234" y="135"/>
                        <a:pt x="326" y="135"/>
                        <a:pt x="474" y="135"/>
                      </a:cubicBezTo>
                      <a:cubicBezTo>
                        <a:pt x="503" y="163"/>
                        <a:pt x="531" y="163"/>
                        <a:pt x="559" y="198"/>
                      </a:cubicBezTo>
                      <a:cubicBezTo>
                        <a:pt x="439" y="283"/>
                        <a:pt x="382" y="404"/>
                        <a:pt x="382" y="552"/>
                      </a:cubicBezTo>
                      <a:cubicBezTo>
                        <a:pt x="411" y="609"/>
                        <a:pt x="439" y="665"/>
                        <a:pt x="474" y="694"/>
                      </a:cubicBezTo>
                      <a:cubicBezTo>
                        <a:pt x="507" y="707"/>
                        <a:pt x="545" y="716"/>
                        <a:pt x="582" y="716"/>
                      </a:cubicBezTo>
                      <a:cubicBezTo>
                        <a:pt x="642" y="716"/>
                        <a:pt x="701" y="694"/>
                        <a:pt x="736" y="637"/>
                      </a:cubicBezTo>
                      <a:cubicBezTo>
                        <a:pt x="793" y="581"/>
                        <a:pt x="793" y="489"/>
                        <a:pt x="793" y="404"/>
                      </a:cubicBezTo>
                      <a:cubicBezTo>
                        <a:pt x="765" y="312"/>
                        <a:pt x="736" y="255"/>
                        <a:pt x="651" y="198"/>
                      </a:cubicBezTo>
                      <a:cubicBezTo>
                        <a:pt x="761" y="127"/>
                        <a:pt x="875" y="60"/>
                        <a:pt x="990" y="60"/>
                      </a:cubicBezTo>
                      <a:cubicBezTo>
                        <a:pt x="1023" y="60"/>
                        <a:pt x="1057" y="66"/>
                        <a:pt x="1090" y="78"/>
                      </a:cubicBezTo>
                      <a:cubicBezTo>
                        <a:pt x="1118" y="78"/>
                        <a:pt x="1147" y="107"/>
                        <a:pt x="1147" y="135"/>
                      </a:cubicBezTo>
                      <a:cubicBezTo>
                        <a:pt x="1090" y="163"/>
                        <a:pt x="1062" y="255"/>
                        <a:pt x="1033" y="312"/>
                      </a:cubicBezTo>
                      <a:cubicBezTo>
                        <a:pt x="1005" y="404"/>
                        <a:pt x="1005" y="460"/>
                        <a:pt x="1033" y="517"/>
                      </a:cubicBezTo>
                      <a:cubicBezTo>
                        <a:pt x="1033" y="581"/>
                        <a:pt x="1090" y="637"/>
                        <a:pt x="1147" y="637"/>
                      </a:cubicBezTo>
                      <a:cubicBezTo>
                        <a:pt x="1159" y="641"/>
                        <a:pt x="1171" y="643"/>
                        <a:pt x="1183" y="643"/>
                      </a:cubicBezTo>
                      <a:cubicBezTo>
                        <a:pt x="1260" y="643"/>
                        <a:pt x="1328" y="568"/>
                        <a:pt x="1359" y="489"/>
                      </a:cubicBezTo>
                      <a:cubicBezTo>
                        <a:pt x="1387" y="432"/>
                        <a:pt x="1359" y="375"/>
                        <a:pt x="1323" y="283"/>
                      </a:cubicBezTo>
                      <a:cubicBezTo>
                        <a:pt x="1295" y="227"/>
                        <a:pt x="1267" y="163"/>
                        <a:pt x="1238" y="135"/>
                      </a:cubicBezTo>
                      <a:cubicBezTo>
                        <a:pt x="1267" y="107"/>
                        <a:pt x="1295" y="78"/>
                        <a:pt x="1323" y="78"/>
                      </a:cubicBezTo>
                      <a:cubicBezTo>
                        <a:pt x="1351" y="72"/>
                        <a:pt x="1381" y="68"/>
                        <a:pt x="1410" y="68"/>
                      </a:cubicBezTo>
                      <a:cubicBezTo>
                        <a:pt x="1506" y="68"/>
                        <a:pt x="1599" y="106"/>
                        <a:pt x="1621" y="198"/>
                      </a:cubicBezTo>
                      <a:cubicBezTo>
                        <a:pt x="1677" y="255"/>
                        <a:pt x="1649" y="340"/>
                        <a:pt x="1649" y="432"/>
                      </a:cubicBezTo>
                      <a:cubicBezTo>
                        <a:pt x="1621" y="665"/>
                        <a:pt x="1564" y="906"/>
                        <a:pt x="1500" y="1111"/>
                      </a:cubicBezTo>
                      <a:cubicBezTo>
                        <a:pt x="1472" y="1288"/>
                        <a:pt x="1415" y="1465"/>
                        <a:pt x="1387" y="1613"/>
                      </a:cubicBezTo>
                      <a:lnTo>
                        <a:pt x="1182" y="2731"/>
                      </a:lnTo>
                      <a:cubicBezTo>
                        <a:pt x="1182" y="2759"/>
                        <a:pt x="1210" y="2759"/>
                        <a:pt x="1210" y="2759"/>
                      </a:cubicBezTo>
                      <a:lnTo>
                        <a:pt x="1238" y="2759"/>
                      </a:lnTo>
                      <a:lnTo>
                        <a:pt x="1444" y="1642"/>
                      </a:lnTo>
                      <a:cubicBezTo>
                        <a:pt x="1472" y="1465"/>
                        <a:pt x="1536" y="1288"/>
                        <a:pt x="1564" y="1139"/>
                      </a:cubicBezTo>
                      <a:cubicBezTo>
                        <a:pt x="1621" y="906"/>
                        <a:pt x="1677" y="665"/>
                        <a:pt x="1712" y="432"/>
                      </a:cubicBezTo>
                      <a:cubicBezTo>
                        <a:pt x="1712" y="340"/>
                        <a:pt x="1741" y="255"/>
                        <a:pt x="1677" y="163"/>
                      </a:cubicBezTo>
                      <a:cubicBezTo>
                        <a:pt x="1631" y="71"/>
                        <a:pt x="1506" y="12"/>
                        <a:pt x="1396" y="12"/>
                      </a:cubicBezTo>
                      <a:cubicBezTo>
                        <a:pt x="1370" y="12"/>
                        <a:pt x="1346" y="15"/>
                        <a:pt x="1323" y="22"/>
                      </a:cubicBezTo>
                      <a:cubicBezTo>
                        <a:pt x="1267" y="50"/>
                        <a:pt x="1238" y="50"/>
                        <a:pt x="1210" y="78"/>
                      </a:cubicBezTo>
                      <a:cubicBezTo>
                        <a:pt x="1182" y="50"/>
                        <a:pt x="1147" y="50"/>
                        <a:pt x="1118" y="22"/>
                      </a:cubicBezTo>
                      <a:cubicBezTo>
                        <a:pt x="1077" y="7"/>
                        <a:pt x="1036"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3306034" y="2019413"/>
                  <a:ext cx="19184" cy="5041"/>
                </a:xfrm>
                <a:custGeom>
                  <a:rect b="b" l="l" r="r" t="t"/>
                  <a:pathLst>
                    <a:path extrusionOk="0" h="149" w="567">
                      <a:moveTo>
                        <a:pt x="36" y="0"/>
                      </a:moveTo>
                      <a:lnTo>
                        <a:pt x="1" y="29"/>
                      </a:lnTo>
                      <a:cubicBezTo>
                        <a:pt x="1" y="57"/>
                        <a:pt x="1" y="57"/>
                        <a:pt x="36" y="57"/>
                      </a:cubicBezTo>
                      <a:lnTo>
                        <a:pt x="531" y="149"/>
                      </a:lnTo>
                      <a:cubicBezTo>
                        <a:pt x="567" y="149"/>
                        <a:pt x="567" y="121"/>
                        <a:pt x="567" y="121"/>
                      </a:cubicBezTo>
                      <a:cubicBezTo>
                        <a:pt x="567" y="85"/>
                        <a:pt x="567" y="85"/>
                        <a:pt x="531" y="85"/>
                      </a:cubicBezTo>
                      <a:lnTo>
                        <a:pt x="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a:off x="3321125" y="1977761"/>
                  <a:ext cx="14887" cy="14617"/>
                </a:xfrm>
                <a:custGeom>
                  <a:rect b="b" l="l" r="r" t="t"/>
                  <a:pathLst>
                    <a:path extrusionOk="0" h="432" w="440">
                      <a:moveTo>
                        <a:pt x="29" y="0"/>
                      </a:moveTo>
                      <a:cubicBezTo>
                        <a:pt x="22" y="0"/>
                        <a:pt x="15" y="7"/>
                        <a:pt x="0" y="22"/>
                      </a:cubicBezTo>
                      <a:lnTo>
                        <a:pt x="0" y="50"/>
                      </a:lnTo>
                      <a:lnTo>
                        <a:pt x="411" y="404"/>
                      </a:lnTo>
                      <a:lnTo>
                        <a:pt x="411" y="432"/>
                      </a:lnTo>
                      <a:cubicBezTo>
                        <a:pt x="439" y="432"/>
                        <a:pt x="439" y="404"/>
                        <a:pt x="439" y="404"/>
                      </a:cubicBezTo>
                      <a:lnTo>
                        <a:pt x="439" y="375"/>
                      </a:lnTo>
                      <a:lnTo>
                        <a:pt x="57" y="22"/>
                      </a:lnTo>
                      <a:cubicBezTo>
                        <a:pt x="43" y="7"/>
                        <a:pt x="36"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3374992" y="1950455"/>
                  <a:ext cx="5041" cy="19184"/>
                </a:xfrm>
                <a:custGeom>
                  <a:rect b="b" l="l" r="r" t="t"/>
                  <a:pathLst>
                    <a:path extrusionOk="0" h="567" w="149">
                      <a:moveTo>
                        <a:pt x="28" y="1"/>
                      </a:moveTo>
                      <a:cubicBezTo>
                        <a:pt x="28" y="36"/>
                        <a:pt x="0" y="36"/>
                        <a:pt x="0" y="65"/>
                      </a:cubicBezTo>
                      <a:cubicBezTo>
                        <a:pt x="28" y="121"/>
                        <a:pt x="28" y="213"/>
                        <a:pt x="57" y="298"/>
                      </a:cubicBezTo>
                      <a:cubicBezTo>
                        <a:pt x="57" y="390"/>
                        <a:pt x="85" y="447"/>
                        <a:pt x="85" y="532"/>
                      </a:cubicBezTo>
                      <a:lnTo>
                        <a:pt x="120" y="567"/>
                      </a:lnTo>
                      <a:cubicBezTo>
                        <a:pt x="149" y="532"/>
                        <a:pt x="149" y="532"/>
                        <a:pt x="149" y="503"/>
                      </a:cubicBezTo>
                      <a:cubicBezTo>
                        <a:pt x="149" y="447"/>
                        <a:pt x="120" y="355"/>
                        <a:pt x="120" y="270"/>
                      </a:cubicBezTo>
                      <a:cubicBezTo>
                        <a:pt x="85" y="178"/>
                        <a:pt x="85" y="93"/>
                        <a:pt x="57" y="36"/>
                      </a:cubicBezTo>
                      <a:cubicBezTo>
                        <a:pt x="57" y="36"/>
                        <a:pt x="57" y="1"/>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3409944" y="1949508"/>
                  <a:ext cx="3857" cy="22060"/>
                </a:xfrm>
                <a:custGeom>
                  <a:rect b="b" l="l" r="r" t="t"/>
                  <a:pathLst>
                    <a:path extrusionOk="0" h="652" w="114">
                      <a:moveTo>
                        <a:pt x="85" y="1"/>
                      </a:moveTo>
                      <a:cubicBezTo>
                        <a:pt x="85" y="1"/>
                        <a:pt x="57" y="1"/>
                        <a:pt x="57" y="29"/>
                      </a:cubicBezTo>
                      <a:lnTo>
                        <a:pt x="0" y="623"/>
                      </a:lnTo>
                      <a:cubicBezTo>
                        <a:pt x="0" y="623"/>
                        <a:pt x="0" y="651"/>
                        <a:pt x="28" y="651"/>
                      </a:cubicBezTo>
                      <a:lnTo>
                        <a:pt x="57" y="623"/>
                      </a:lnTo>
                      <a:lnTo>
                        <a:pt x="113" y="29"/>
                      </a:lnTo>
                      <a:cubicBezTo>
                        <a:pt x="113" y="1"/>
                        <a:pt x="113" y="1"/>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3"/>
                <p:cNvSpPr/>
                <p:nvPr/>
              </p:nvSpPr>
              <p:spPr>
                <a:xfrm>
                  <a:off x="3447739" y="1987573"/>
                  <a:ext cx="19895" cy="13906"/>
                </a:xfrm>
                <a:custGeom>
                  <a:rect b="b" l="l" r="r" t="t"/>
                  <a:pathLst>
                    <a:path extrusionOk="0" h="411" w="588">
                      <a:moveTo>
                        <a:pt x="531" y="0"/>
                      </a:moveTo>
                      <a:lnTo>
                        <a:pt x="29" y="354"/>
                      </a:lnTo>
                      <a:cubicBezTo>
                        <a:pt x="1" y="354"/>
                        <a:pt x="1" y="382"/>
                        <a:pt x="29" y="382"/>
                      </a:cubicBezTo>
                      <a:lnTo>
                        <a:pt x="29" y="411"/>
                      </a:lnTo>
                      <a:lnTo>
                        <a:pt x="57" y="411"/>
                      </a:lnTo>
                      <a:lnTo>
                        <a:pt x="560" y="57"/>
                      </a:lnTo>
                      <a:cubicBezTo>
                        <a:pt x="560" y="29"/>
                        <a:pt x="588" y="29"/>
                        <a:pt x="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a:off x="3461645" y="2026349"/>
                  <a:ext cx="20132" cy="3147"/>
                </a:xfrm>
                <a:custGeom>
                  <a:rect b="b" l="l" r="r" t="t"/>
                  <a:pathLst>
                    <a:path extrusionOk="0" h="93" w="595">
                      <a:moveTo>
                        <a:pt x="35" y="1"/>
                      </a:moveTo>
                      <a:cubicBezTo>
                        <a:pt x="0" y="1"/>
                        <a:pt x="0" y="1"/>
                        <a:pt x="0" y="29"/>
                      </a:cubicBezTo>
                      <a:cubicBezTo>
                        <a:pt x="0" y="29"/>
                        <a:pt x="0" y="57"/>
                        <a:pt x="35" y="57"/>
                      </a:cubicBezTo>
                      <a:lnTo>
                        <a:pt x="566" y="92"/>
                      </a:lnTo>
                      <a:cubicBezTo>
                        <a:pt x="594" y="92"/>
                        <a:pt x="594" y="57"/>
                        <a:pt x="594" y="57"/>
                      </a:cubicBezTo>
                      <a:cubicBezTo>
                        <a:pt x="594" y="29"/>
                        <a:pt x="594" y="29"/>
                        <a:pt x="566" y="29"/>
                      </a:cubicBezTo>
                      <a:lnTo>
                        <a:pt x="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3346028" y="1991397"/>
                  <a:ext cx="36880" cy="56065"/>
                </a:xfrm>
                <a:custGeom>
                  <a:rect b="b" l="l" r="r" t="t"/>
                  <a:pathLst>
                    <a:path extrusionOk="0" h="1657" w="1090">
                      <a:moveTo>
                        <a:pt x="1033" y="1"/>
                      </a:moveTo>
                      <a:cubicBezTo>
                        <a:pt x="708" y="64"/>
                        <a:pt x="411" y="298"/>
                        <a:pt x="234" y="623"/>
                      </a:cubicBezTo>
                      <a:cubicBezTo>
                        <a:pt x="57" y="913"/>
                        <a:pt x="0" y="1302"/>
                        <a:pt x="120" y="1621"/>
                      </a:cubicBezTo>
                      <a:cubicBezTo>
                        <a:pt x="120" y="1621"/>
                        <a:pt x="120" y="1656"/>
                        <a:pt x="149" y="1656"/>
                      </a:cubicBezTo>
                      <a:cubicBezTo>
                        <a:pt x="149" y="1656"/>
                        <a:pt x="177" y="1621"/>
                        <a:pt x="149" y="1592"/>
                      </a:cubicBezTo>
                      <a:cubicBezTo>
                        <a:pt x="57" y="1302"/>
                        <a:pt x="120" y="913"/>
                        <a:pt x="269" y="652"/>
                      </a:cubicBezTo>
                      <a:cubicBezTo>
                        <a:pt x="446" y="354"/>
                        <a:pt x="736" y="121"/>
                        <a:pt x="1061" y="64"/>
                      </a:cubicBezTo>
                      <a:cubicBezTo>
                        <a:pt x="1061" y="29"/>
                        <a:pt x="1090" y="29"/>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6" name="Google Shape;1246;p43"/>
            <p:cNvGrpSpPr/>
            <p:nvPr/>
          </p:nvGrpSpPr>
          <p:grpSpPr>
            <a:xfrm>
              <a:off x="6350423" y="1987207"/>
              <a:ext cx="2348409" cy="2480360"/>
              <a:chOff x="2970924" y="3808142"/>
              <a:chExt cx="996524" cy="1052516"/>
            </a:xfrm>
          </p:grpSpPr>
          <p:sp>
            <p:nvSpPr>
              <p:cNvPr id="1247" name="Google Shape;1247;p43"/>
              <p:cNvSpPr/>
              <p:nvPr/>
            </p:nvSpPr>
            <p:spPr>
              <a:xfrm>
                <a:off x="3598308" y="4002867"/>
                <a:ext cx="137675" cy="167957"/>
              </a:xfrm>
              <a:custGeom>
                <a:rect b="b" l="l" r="r" t="t"/>
                <a:pathLst>
                  <a:path extrusionOk="0" h="4964" w="4069">
                    <a:moveTo>
                      <a:pt x="3189" y="1"/>
                    </a:moveTo>
                    <a:cubicBezTo>
                      <a:pt x="2810" y="1"/>
                      <a:pt x="2319" y="494"/>
                      <a:pt x="2095" y="713"/>
                    </a:cubicBezTo>
                    <a:cubicBezTo>
                      <a:pt x="1918" y="925"/>
                      <a:pt x="1713" y="1159"/>
                      <a:pt x="1479" y="1364"/>
                    </a:cubicBezTo>
                    <a:cubicBezTo>
                      <a:pt x="1239" y="1569"/>
                      <a:pt x="977" y="1689"/>
                      <a:pt x="708" y="1866"/>
                    </a:cubicBezTo>
                    <a:cubicBezTo>
                      <a:pt x="503" y="2043"/>
                      <a:pt x="298" y="2220"/>
                      <a:pt x="177" y="2453"/>
                    </a:cubicBezTo>
                    <a:cubicBezTo>
                      <a:pt x="64" y="2659"/>
                      <a:pt x="29" y="2871"/>
                      <a:pt x="29" y="3104"/>
                    </a:cubicBezTo>
                    <a:cubicBezTo>
                      <a:pt x="1" y="3635"/>
                      <a:pt x="149" y="4222"/>
                      <a:pt x="595" y="4547"/>
                    </a:cubicBezTo>
                    <a:cubicBezTo>
                      <a:pt x="736" y="4668"/>
                      <a:pt x="913" y="4753"/>
                      <a:pt x="1090" y="4816"/>
                    </a:cubicBezTo>
                    <a:cubicBezTo>
                      <a:pt x="1361" y="4912"/>
                      <a:pt x="1659" y="4964"/>
                      <a:pt x="1949" y="4964"/>
                    </a:cubicBezTo>
                    <a:cubicBezTo>
                      <a:pt x="2197" y="4964"/>
                      <a:pt x="2439" y="4926"/>
                      <a:pt x="2653" y="4845"/>
                    </a:cubicBezTo>
                    <a:cubicBezTo>
                      <a:pt x="2894" y="4781"/>
                      <a:pt x="3099" y="4547"/>
                      <a:pt x="3276" y="4371"/>
                    </a:cubicBezTo>
                    <a:cubicBezTo>
                      <a:pt x="3453" y="4194"/>
                      <a:pt x="3630" y="3989"/>
                      <a:pt x="3743" y="3755"/>
                    </a:cubicBezTo>
                    <a:cubicBezTo>
                      <a:pt x="3891" y="3515"/>
                      <a:pt x="3983" y="3225"/>
                      <a:pt x="4040" y="2927"/>
                    </a:cubicBezTo>
                    <a:cubicBezTo>
                      <a:pt x="4068" y="2574"/>
                      <a:pt x="4068" y="2220"/>
                      <a:pt x="4068" y="1866"/>
                    </a:cubicBezTo>
                    <a:cubicBezTo>
                      <a:pt x="4040" y="1244"/>
                      <a:pt x="3835" y="685"/>
                      <a:pt x="3509" y="183"/>
                    </a:cubicBezTo>
                    <a:cubicBezTo>
                      <a:pt x="3423" y="53"/>
                      <a:pt x="3312" y="1"/>
                      <a:pt x="3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a:off x="2972142" y="4023405"/>
                <a:ext cx="272169" cy="460562"/>
              </a:xfrm>
              <a:custGeom>
                <a:rect b="b" l="l" r="r" t="t"/>
                <a:pathLst>
                  <a:path extrusionOk="0" h="13612" w="8044">
                    <a:moveTo>
                      <a:pt x="532" y="1"/>
                    </a:moveTo>
                    <a:cubicBezTo>
                      <a:pt x="504" y="1"/>
                      <a:pt x="473" y="15"/>
                      <a:pt x="439" y="50"/>
                    </a:cubicBezTo>
                    <a:cubicBezTo>
                      <a:pt x="382" y="78"/>
                      <a:pt x="382" y="142"/>
                      <a:pt x="382" y="198"/>
                    </a:cubicBezTo>
                    <a:cubicBezTo>
                      <a:pt x="354" y="347"/>
                      <a:pt x="354" y="495"/>
                      <a:pt x="382" y="672"/>
                    </a:cubicBezTo>
                    <a:cubicBezTo>
                      <a:pt x="363" y="653"/>
                      <a:pt x="345" y="646"/>
                      <a:pt x="328" y="646"/>
                    </a:cubicBezTo>
                    <a:cubicBezTo>
                      <a:pt x="287" y="646"/>
                      <a:pt x="253" y="689"/>
                      <a:pt x="234" y="729"/>
                    </a:cubicBezTo>
                    <a:cubicBezTo>
                      <a:pt x="177" y="877"/>
                      <a:pt x="205" y="990"/>
                      <a:pt x="113" y="1111"/>
                    </a:cubicBezTo>
                    <a:cubicBezTo>
                      <a:pt x="28" y="1259"/>
                      <a:pt x="0" y="1408"/>
                      <a:pt x="28" y="1556"/>
                    </a:cubicBezTo>
                    <a:cubicBezTo>
                      <a:pt x="28" y="1670"/>
                      <a:pt x="85" y="1790"/>
                      <a:pt x="142" y="1910"/>
                    </a:cubicBezTo>
                    <a:cubicBezTo>
                      <a:pt x="318" y="2292"/>
                      <a:pt x="587" y="2794"/>
                      <a:pt x="941" y="3028"/>
                    </a:cubicBezTo>
                    <a:cubicBezTo>
                      <a:pt x="1323" y="3233"/>
                      <a:pt x="1769" y="3410"/>
                      <a:pt x="2087" y="3735"/>
                    </a:cubicBezTo>
                    <a:cubicBezTo>
                      <a:pt x="2179" y="3820"/>
                      <a:pt x="2207" y="3969"/>
                      <a:pt x="2264" y="4089"/>
                    </a:cubicBezTo>
                    <a:cubicBezTo>
                      <a:pt x="2858" y="5829"/>
                      <a:pt x="3148" y="7654"/>
                      <a:pt x="3594" y="9451"/>
                    </a:cubicBezTo>
                    <a:cubicBezTo>
                      <a:pt x="3827" y="10364"/>
                      <a:pt x="4096" y="11340"/>
                      <a:pt x="4478" y="12225"/>
                    </a:cubicBezTo>
                    <a:cubicBezTo>
                      <a:pt x="4627" y="12578"/>
                      <a:pt x="5037" y="13314"/>
                      <a:pt x="5391" y="13519"/>
                    </a:cubicBezTo>
                    <a:cubicBezTo>
                      <a:pt x="5481" y="13586"/>
                      <a:pt x="5552" y="13611"/>
                      <a:pt x="5618" y="13611"/>
                    </a:cubicBezTo>
                    <a:cubicBezTo>
                      <a:pt x="5789" y="13611"/>
                      <a:pt x="5916" y="13437"/>
                      <a:pt x="6218" y="13371"/>
                    </a:cubicBezTo>
                    <a:cubicBezTo>
                      <a:pt x="6600" y="13314"/>
                      <a:pt x="6862" y="13052"/>
                      <a:pt x="7131" y="12783"/>
                    </a:cubicBezTo>
                    <a:cubicBezTo>
                      <a:pt x="7513" y="12373"/>
                      <a:pt x="8015" y="11814"/>
                      <a:pt x="8015" y="11192"/>
                    </a:cubicBezTo>
                    <a:cubicBezTo>
                      <a:pt x="8044" y="10718"/>
                      <a:pt x="7867" y="10102"/>
                      <a:pt x="7633" y="9692"/>
                    </a:cubicBezTo>
                    <a:cubicBezTo>
                      <a:pt x="7605" y="9572"/>
                      <a:pt x="7541" y="9480"/>
                      <a:pt x="7485" y="9366"/>
                    </a:cubicBezTo>
                    <a:cubicBezTo>
                      <a:pt x="6898" y="8334"/>
                      <a:pt x="6042" y="7421"/>
                      <a:pt x="5511" y="6360"/>
                    </a:cubicBezTo>
                    <a:cubicBezTo>
                      <a:pt x="5391" y="6119"/>
                      <a:pt x="5270" y="5858"/>
                      <a:pt x="5157" y="5624"/>
                    </a:cubicBezTo>
                    <a:cubicBezTo>
                      <a:pt x="4832" y="4881"/>
                      <a:pt x="4506" y="4174"/>
                      <a:pt x="4153" y="3466"/>
                    </a:cubicBezTo>
                    <a:cubicBezTo>
                      <a:pt x="4068" y="3290"/>
                      <a:pt x="4004" y="3113"/>
                      <a:pt x="3919" y="2936"/>
                    </a:cubicBezTo>
                    <a:cubicBezTo>
                      <a:pt x="3856" y="2851"/>
                      <a:pt x="3827" y="2759"/>
                      <a:pt x="3799" y="2674"/>
                    </a:cubicBezTo>
                    <a:cubicBezTo>
                      <a:pt x="3771" y="2618"/>
                      <a:pt x="3771" y="2554"/>
                      <a:pt x="3742" y="2497"/>
                    </a:cubicBezTo>
                    <a:cubicBezTo>
                      <a:pt x="3622" y="2200"/>
                      <a:pt x="3389" y="1910"/>
                      <a:pt x="3148" y="1733"/>
                    </a:cubicBezTo>
                    <a:cubicBezTo>
                      <a:pt x="2971" y="1585"/>
                      <a:pt x="2766" y="1464"/>
                      <a:pt x="2589" y="1344"/>
                    </a:cubicBezTo>
                    <a:cubicBezTo>
                      <a:pt x="2384" y="1167"/>
                      <a:pt x="2151" y="1054"/>
                      <a:pt x="1946" y="877"/>
                    </a:cubicBezTo>
                    <a:cubicBezTo>
                      <a:pt x="1677" y="672"/>
                      <a:pt x="1443" y="495"/>
                      <a:pt x="1203" y="283"/>
                    </a:cubicBezTo>
                    <a:cubicBezTo>
                      <a:pt x="1157" y="260"/>
                      <a:pt x="1093" y="219"/>
                      <a:pt x="1036" y="219"/>
                    </a:cubicBezTo>
                    <a:cubicBezTo>
                      <a:pt x="1023" y="219"/>
                      <a:pt x="1010" y="221"/>
                      <a:pt x="998" y="226"/>
                    </a:cubicBezTo>
                    <a:cubicBezTo>
                      <a:pt x="941" y="255"/>
                      <a:pt x="913" y="318"/>
                      <a:pt x="913" y="375"/>
                    </a:cubicBezTo>
                    <a:cubicBezTo>
                      <a:pt x="849" y="608"/>
                      <a:pt x="998" y="785"/>
                      <a:pt x="1174" y="934"/>
                    </a:cubicBezTo>
                    <a:cubicBezTo>
                      <a:pt x="1380" y="1139"/>
                      <a:pt x="1620" y="1288"/>
                      <a:pt x="1769" y="1521"/>
                    </a:cubicBezTo>
                    <a:cubicBezTo>
                      <a:pt x="1928" y="1758"/>
                      <a:pt x="1846" y="1846"/>
                      <a:pt x="1695" y="1846"/>
                    </a:cubicBezTo>
                    <a:cubicBezTo>
                      <a:pt x="1544" y="1846"/>
                      <a:pt x="1323" y="1758"/>
                      <a:pt x="1203" y="1641"/>
                    </a:cubicBezTo>
                    <a:cubicBezTo>
                      <a:pt x="1090" y="1521"/>
                      <a:pt x="1026" y="1344"/>
                      <a:pt x="969" y="1203"/>
                    </a:cubicBezTo>
                    <a:cubicBezTo>
                      <a:pt x="849" y="962"/>
                      <a:pt x="821" y="700"/>
                      <a:pt x="764" y="432"/>
                    </a:cubicBezTo>
                    <a:cubicBezTo>
                      <a:pt x="741" y="361"/>
                      <a:pt x="673" y="1"/>
                      <a:pt x="532" y="1"/>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3"/>
              <p:cNvSpPr/>
              <p:nvPr/>
            </p:nvSpPr>
            <p:spPr>
              <a:xfrm>
                <a:off x="2970924" y="4022187"/>
                <a:ext cx="274334" cy="462727"/>
              </a:xfrm>
              <a:custGeom>
                <a:rect b="b" l="l" r="r" t="t"/>
                <a:pathLst>
                  <a:path extrusionOk="0" h="13676" w="8108">
                    <a:moveTo>
                      <a:pt x="567" y="57"/>
                    </a:moveTo>
                    <a:cubicBezTo>
                      <a:pt x="652" y="57"/>
                      <a:pt x="708" y="319"/>
                      <a:pt x="743" y="439"/>
                    </a:cubicBezTo>
                    <a:cubicBezTo>
                      <a:pt x="743" y="439"/>
                      <a:pt x="743" y="468"/>
                      <a:pt x="772" y="468"/>
                    </a:cubicBezTo>
                    <a:cubicBezTo>
                      <a:pt x="772" y="560"/>
                      <a:pt x="800" y="644"/>
                      <a:pt x="828" y="736"/>
                    </a:cubicBezTo>
                    <a:cubicBezTo>
                      <a:pt x="857" y="913"/>
                      <a:pt x="885" y="1090"/>
                      <a:pt x="977" y="1267"/>
                    </a:cubicBezTo>
                    <a:cubicBezTo>
                      <a:pt x="1034" y="1416"/>
                      <a:pt x="1126" y="1557"/>
                      <a:pt x="1210" y="1706"/>
                    </a:cubicBezTo>
                    <a:cubicBezTo>
                      <a:pt x="1331" y="1826"/>
                      <a:pt x="1564" y="1911"/>
                      <a:pt x="1741" y="1911"/>
                    </a:cubicBezTo>
                    <a:cubicBezTo>
                      <a:pt x="1833" y="1911"/>
                      <a:pt x="1890" y="1882"/>
                      <a:pt x="1890" y="1854"/>
                    </a:cubicBezTo>
                    <a:cubicBezTo>
                      <a:pt x="1946" y="1769"/>
                      <a:pt x="1918" y="1677"/>
                      <a:pt x="1833" y="1557"/>
                    </a:cubicBezTo>
                    <a:cubicBezTo>
                      <a:pt x="1713" y="1380"/>
                      <a:pt x="1536" y="1239"/>
                      <a:pt x="1387" y="1090"/>
                    </a:cubicBezTo>
                    <a:cubicBezTo>
                      <a:pt x="1331" y="1062"/>
                      <a:pt x="1274" y="998"/>
                      <a:pt x="1210" y="942"/>
                    </a:cubicBezTo>
                    <a:cubicBezTo>
                      <a:pt x="1034" y="765"/>
                      <a:pt x="949" y="588"/>
                      <a:pt x="977" y="411"/>
                    </a:cubicBezTo>
                    <a:cubicBezTo>
                      <a:pt x="977" y="383"/>
                      <a:pt x="1005" y="319"/>
                      <a:pt x="1034" y="291"/>
                    </a:cubicBezTo>
                    <a:cubicBezTo>
                      <a:pt x="1097" y="291"/>
                      <a:pt x="1154" y="319"/>
                      <a:pt x="1210" y="354"/>
                    </a:cubicBezTo>
                    <a:lnTo>
                      <a:pt x="1946" y="942"/>
                    </a:lnTo>
                    <a:cubicBezTo>
                      <a:pt x="2066" y="1026"/>
                      <a:pt x="2187" y="1090"/>
                      <a:pt x="2300" y="1175"/>
                    </a:cubicBezTo>
                    <a:cubicBezTo>
                      <a:pt x="2392" y="1239"/>
                      <a:pt x="2512" y="1324"/>
                      <a:pt x="2625" y="1380"/>
                    </a:cubicBezTo>
                    <a:cubicBezTo>
                      <a:pt x="2717" y="1472"/>
                      <a:pt x="2802" y="1529"/>
                      <a:pt x="2866" y="1557"/>
                    </a:cubicBezTo>
                    <a:cubicBezTo>
                      <a:pt x="2979" y="1649"/>
                      <a:pt x="3071" y="1706"/>
                      <a:pt x="3156" y="1769"/>
                    </a:cubicBezTo>
                    <a:cubicBezTo>
                      <a:pt x="3425" y="1974"/>
                      <a:pt x="3630" y="2236"/>
                      <a:pt x="3750" y="2533"/>
                    </a:cubicBezTo>
                    <a:cubicBezTo>
                      <a:pt x="3778" y="2590"/>
                      <a:pt x="3807" y="2654"/>
                      <a:pt x="3807" y="2710"/>
                    </a:cubicBezTo>
                    <a:cubicBezTo>
                      <a:pt x="3835" y="2795"/>
                      <a:pt x="3863" y="2887"/>
                      <a:pt x="3927" y="2972"/>
                    </a:cubicBezTo>
                    <a:cubicBezTo>
                      <a:pt x="4012" y="3149"/>
                      <a:pt x="4104" y="3326"/>
                      <a:pt x="4160" y="3502"/>
                    </a:cubicBezTo>
                    <a:cubicBezTo>
                      <a:pt x="4366" y="3920"/>
                      <a:pt x="4542" y="4302"/>
                      <a:pt x="4719" y="4712"/>
                    </a:cubicBezTo>
                    <a:cubicBezTo>
                      <a:pt x="4868" y="5038"/>
                      <a:pt x="5016" y="5335"/>
                      <a:pt x="5165" y="5660"/>
                    </a:cubicBezTo>
                    <a:cubicBezTo>
                      <a:pt x="5306" y="5950"/>
                      <a:pt x="5427" y="6191"/>
                      <a:pt x="5519" y="6396"/>
                    </a:cubicBezTo>
                    <a:cubicBezTo>
                      <a:pt x="5809" y="7011"/>
                      <a:pt x="6226" y="7542"/>
                      <a:pt x="6608" y="8101"/>
                    </a:cubicBezTo>
                    <a:cubicBezTo>
                      <a:pt x="6898" y="8518"/>
                      <a:pt x="7224" y="8957"/>
                      <a:pt x="7492" y="9431"/>
                    </a:cubicBezTo>
                    <a:cubicBezTo>
                      <a:pt x="7549" y="9551"/>
                      <a:pt x="7606" y="9636"/>
                      <a:pt x="7669" y="9756"/>
                    </a:cubicBezTo>
                    <a:cubicBezTo>
                      <a:pt x="7846" y="10110"/>
                      <a:pt x="8051" y="10725"/>
                      <a:pt x="8023" y="11228"/>
                    </a:cubicBezTo>
                    <a:cubicBezTo>
                      <a:pt x="8023" y="11815"/>
                      <a:pt x="7549" y="12381"/>
                      <a:pt x="7139" y="12791"/>
                    </a:cubicBezTo>
                    <a:cubicBezTo>
                      <a:pt x="6898" y="13053"/>
                      <a:pt x="6608" y="13322"/>
                      <a:pt x="6254" y="13378"/>
                    </a:cubicBezTo>
                    <a:cubicBezTo>
                      <a:pt x="6106" y="13407"/>
                      <a:pt x="5986" y="13499"/>
                      <a:pt x="5901" y="13527"/>
                    </a:cubicBezTo>
                    <a:cubicBezTo>
                      <a:pt x="5809" y="13583"/>
                      <a:pt x="5724" y="13619"/>
                      <a:pt x="5660" y="13619"/>
                    </a:cubicBezTo>
                    <a:cubicBezTo>
                      <a:pt x="5575" y="13619"/>
                      <a:pt x="5519" y="13583"/>
                      <a:pt x="5427" y="13527"/>
                    </a:cubicBezTo>
                    <a:cubicBezTo>
                      <a:pt x="5101" y="13322"/>
                      <a:pt x="4691" y="12586"/>
                      <a:pt x="4542" y="12232"/>
                    </a:cubicBezTo>
                    <a:cubicBezTo>
                      <a:pt x="4160" y="11320"/>
                      <a:pt x="3892" y="10372"/>
                      <a:pt x="3658" y="9459"/>
                    </a:cubicBezTo>
                    <a:cubicBezTo>
                      <a:pt x="3481" y="8844"/>
                      <a:pt x="3361" y="8193"/>
                      <a:pt x="3220" y="7542"/>
                    </a:cubicBezTo>
                    <a:cubicBezTo>
                      <a:pt x="2951" y="6396"/>
                      <a:pt x="2717" y="5243"/>
                      <a:pt x="2335" y="4125"/>
                    </a:cubicBezTo>
                    <a:cubicBezTo>
                      <a:pt x="2272" y="4005"/>
                      <a:pt x="2243" y="3856"/>
                      <a:pt x="2123" y="3743"/>
                    </a:cubicBezTo>
                    <a:cubicBezTo>
                      <a:pt x="1918" y="3502"/>
                      <a:pt x="1628" y="3361"/>
                      <a:pt x="1359" y="3212"/>
                    </a:cubicBezTo>
                    <a:cubicBezTo>
                      <a:pt x="1239" y="3149"/>
                      <a:pt x="1126" y="3092"/>
                      <a:pt x="1005" y="3036"/>
                    </a:cubicBezTo>
                    <a:cubicBezTo>
                      <a:pt x="623" y="2795"/>
                      <a:pt x="326" y="2208"/>
                      <a:pt x="213" y="1946"/>
                    </a:cubicBezTo>
                    <a:cubicBezTo>
                      <a:pt x="149" y="1826"/>
                      <a:pt x="93" y="1706"/>
                      <a:pt x="93" y="1592"/>
                    </a:cubicBezTo>
                    <a:cubicBezTo>
                      <a:pt x="64" y="1444"/>
                      <a:pt x="93" y="1295"/>
                      <a:pt x="178" y="1175"/>
                    </a:cubicBezTo>
                    <a:cubicBezTo>
                      <a:pt x="241" y="1090"/>
                      <a:pt x="241" y="1026"/>
                      <a:pt x="241" y="970"/>
                    </a:cubicBezTo>
                    <a:cubicBezTo>
                      <a:pt x="270" y="913"/>
                      <a:pt x="270" y="850"/>
                      <a:pt x="298" y="793"/>
                    </a:cubicBezTo>
                    <a:cubicBezTo>
                      <a:pt x="326" y="736"/>
                      <a:pt x="354" y="708"/>
                      <a:pt x="390" y="708"/>
                    </a:cubicBezTo>
                    <a:cubicBezTo>
                      <a:pt x="404" y="722"/>
                      <a:pt x="411" y="729"/>
                      <a:pt x="415" y="729"/>
                    </a:cubicBezTo>
                    <a:cubicBezTo>
                      <a:pt x="418" y="729"/>
                      <a:pt x="418" y="722"/>
                      <a:pt x="418" y="708"/>
                    </a:cubicBezTo>
                    <a:cubicBezTo>
                      <a:pt x="446" y="708"/>
                      <a:pt x="446" y="708"/>
                      <a:pt x="446" y="673"/>
                    </a:cubicBezTo>
                    <a:cubicBezTo>
                      <a:pt x="418" y="531"/>
                      <a:pt x="418" y="383"/>
                      <a:pt x="446" y="234"/>
                    </a:cubicBezTo>
                    <a:cubicBezTo>
                      <a:pt x="446" y="178"/>
                      <a:pt x="446" y="142"/>
                      <a:pt x="475" y="114"/>
                    </a:cubicBezTo>
                    <a:cubicBezTo>
                      <a:pt x="503" y="86"/>
                      <a:pt x="531" y="57"/>
                      <a:pt x="567" y="57"/>
                    </a:cubicBezTo>
                    <a:close/>
                    <a:moveTo>
                      <a:pt x="567" y="1"/>
                    </a:moveTo>
                    <a:cubicBezTo>
                      <a:pt x="531" y="1"/>
                      <a:pt x="475" y="29"/>
                      <a:pt x="446" y="57"/>
                    </a:cubicBezTo>
                    <a:cubicBezTo>
                      <a:pt x="418" y="114"/>
                      <a:pt x="390" y="178"/>
                      <a:pt x="390" y="234"/>
                    </a:cubicBezTo>
                    <a:cubicBezTo>
                      <a:pt x="354" y="383"/>
                      <a:pt x="354" y="496"/>
                      <a:pt x="390" y="644"/>
                    </a:cubicBezTo>
                    <a:cubicBezTo>
                      <a:pt x="326" y="644"/>
                      <a:pt x="270" y="708"/>
                      <a:pt x="241" y="765"/>
                    </a:cubicBezTo>
                    <a:cubicBezTo>
                      <a:pt x="213" y="821"/>
                      <a:pt x="213" y="885"/>
                      <a:pt x="178" y="942"/>
                    </a:cubicBezTo>
                    <a:cubicBezTo>
                      <a:pt x="178" y="1026"/>
                      <a:pt x="178" y="1090"/>
                      <a:pt x="121" y="1147"/>
                    </a:cubicBezTo>
                    <a:cubicBezTo>
                      <a:pt x="36" y="1267"/>
                      <a:pt x="1" y="1444"/>
                      <a:pt x="36" y="1592"/>
                    </a:cubicBezTo>
                    <a:cubicBezTo>
                      <a:pt x="36" y="1706"/>
                      <a:pt x="93" y="1854"/>
                      <a:pt x="149" y="1974"/>
                    </a:cubicBezTo>
                    <a:cubicBezTo>
                      <a:pt x="298" y="2264"/>
                      <a:pt x="595" y="2859"/>
                      <a:pt x="977" y="3064"/>
                    </a:cubicBezTo>
                    <a:cubicBezTo>
                      <a:pt x="1097" y="3149"/>
                      <a:pt x="1210" y="3212"/>
                      <a:pt x="1331" y="3269"/>
                    </a:cubicBezTo>
                    <a:cubicBezTo>
                      <a:pt x="1592" y="3418"/>
                      <a:pt x="1890" y="3566"/>
                      <a:pt x="2095" y="3771"/>
                    </a:cubicBezTo>
                    <a:cubicBezTo>
                      <a:pt x="2187" y="3892"/>
                      <a:pt x="2215" y="4005"/>
                      <a:pt x="2272" y="4125"/>
                    </a:cubicBezTo>
                    <a:cubicBezTo>
                      <a:pt x="2654" y="5243"/>
                      <a:pt x="2894" y="6424"/>
                      <a:pt x="3156" y="7542"/>
                    </a:cubicBezTo>
                    <a:cubicBezTo>
                      <a:pt x="3304" y="8193"/>
                      <a:pt x="3425" y="8844"/>
                      <a:pt x="3602" y="9487"/>
                    </a:cubicBezTo>
                    <a:cubicBezTo>
                      <a:pt x="3835" y="10400"/>
                      <a:pt x="4104" y="11348"/>
                      <a:pt x="4486" y="12261"/>
                    </a:cubicBezTo>
                    <a:cubicBezTo>
                      <a:pt x="4634" y="12586"/>
                      <a:pt x="5045" y="13350"/>
                      <a:pt x="5398" y="13583"/>
                    </a:cubicBezTo>
                    <a:cubicBezTo>
                      <a:pt x="5483" y="13647"/>
                      <a:pt x="5575" y="13675"/>
                      <a:pt x="5660" y="13675"/>
                    </a:cubicBezTo>
                    <a:cubicBezTo>
                      <a:pt x="5752" y="13675"/>
                      <a:pt x="5837" y="13647"/>
                      <a:pt x="5929" y="13583"/>
                    </a:cubicBezTo>
                    <a:cubicBezTo>
                      <a:pt x="6014" y="13527"/>
                      <a:pt x="6106" y="13470"/>
                      <a:pt x="6283" y="13442"/>
                    </a:cubicBezTo>
                    <a:cubicBezTo>
                      <a:pt x="6636" y="13378"/>
                      <a:pt x="6934" y="13117"/>
                      <a:pt x="7195" y="12819"/>
                    </a:cubicBezTo>
                    <a:cubicBezTo>
                      <a:pt x="7606" y="12409"/>
                      <a:pt x="8080" y="11850"/>
                      <a:pt x="8080" y="11228"/>
                    </a:cubicBezTo>
                    <a:cubicBezTo>
                      <a:pt x="8108" y="10697"/>
                      <a:pt x="7903" y="10082"/>
                      <a:pt x="7698" y="9728"/>
                    </a:cubicBezTo>
                    <a:cubicBezTo>
                      <a:pt x="7669" y="9608"/>
                      <a:pt x="7606" y="9516"/>
                      <a:pt x="7549" y="9402"/>
                    </a:cubicBezTo>
                    <a:cubicBezTo>
                      <a:pt x="7287" y="8928"/>
                      <a:pt x="6962" y="8490"/>
                      <a:pt x="6636" y="8044"/>
                    </a:cubicBezTo>
                    <a:cubicBezTo>
                      <a:pt x="6254" y="7514"/>
                      <a:pt x="5872" y="6983"/>
                      <a:pt x="5575" y="6396"/>
                    </a:cubicBezTo>
                    <a:cubicBezTo>
                      <a:pt x="5455" y="6155"/>
                      <a:pt x="5342" y="5922"/>
                      <a:pt x="5222" y="5625"/>
                    </a:cubicBezTo>
                    <a:cubicBezTo>
                      <a:pt x="5073" y="5335"/>
                      <a:pt x="4924" y="5009"/>
                      <a:pt x="4776" y="4684"/>
                    </a:cubicBezTo>
                    <a:cubicBezTo>
                      <a:pt x="4599" y="4302"/>
                      <a:pt x="4422" y="3892"/>
                      <a:pt x="4217" y="3474"/>
                    </a:cubicBezTo>
                    <a:cubicBezTo>
                      <a:pt x="4132" y="3297"/>
                      <a:pt x="4068" y="3120"/>
                      <a:pt x="3984" y="2944"/>
                    </a:cubicBezTo>
                    <a:cubicBezTo>
                      <a:pt x="3927" y="2887"/>
                      <a:pt x="3892" y="2795"/>
                      <a:pt x="3863" y="2710"/>
                    </a:cubicBezTo>
                    <a:cubicBezTo>
                      <a:pt x="3835" y="2654"/>
                      <a:pt x="3835" y="2562"/>
                      <a:pt x="3807" y="2505"/>
                    </a:cubicBezTo>
                    <a:cubicBezTo>
                      <a:pt x="3686" y="2208"/>
                      <a:pt x="3453" y="1946"/>
                      <a:pt x="3184" y="1734"/>
                    </a:cubicBezTo>
                    <a:cubicBezTo>
                      <a:pt x="3099" y="1649"/>
                      <a:pt x="3007" y="1592"/>
                      <a:pt x="2894" y="1529"/>
                    </a:cubicBezTo>
                    <a:cubicBezTo>
                      <a:pt x="2830" y="1472"/>
                      <a:pt x="2746" y="1416"/>
                      <a:pt x="2654" y="1352"/>
                    </a:cubicBezTo>
                    <a:cubicBezTo>
                      <a:pt x="2540" y="1267"/>
                      <a:pt x="2448" y="1203"/>
                      <a:pt x="2335" y="1118"/>
                    </a:cubicBezTo>
                    <a:cubicBezTo>
                      <a:pt x="2215" y="1062"/>
                      <a:pt x="2095" y="970"/>
                      <a:pt x="1982" y="885"/>
                    </a:cubicBezTo>
                    <a:lnTo>
                      <a:pt x="1239" y="319"/>
                    </a:lnTo>
                    <a:cubicBezTo>
                      <a:pt x="1182" y="262"/>
                      <a:pt x="1154" y="234"/>
                      <a:pt x="1062" y="234"/>
                    </a:cubicBezTo>
                    <a:lnTo>
                      <a:pt x="1034" y="234"/>
                    </a:lnTo>
                    <a:cubicBezTo>
                      <a:pt x="977" y="262"/>
                      <a:pt x="949" y="319"/>
                      <a:pt x="920" y="411"/>
                    </a:cubicBezTo>
                    <a:cubicBezTo>
                      <a:pt x="885" y="588"/>
                      <a:pt x="977" y="793"/>
                      <a:pt x="1182" y="998"/>
                    </a:cubicBezTo>
                    <a:cubicBezTo>
                      <a:pt x="1239" y="1062"/>
                      <a:pt x="1302" y="1090"/>
                      <a:pt x="1359" y="1147"/>
                    </a:cubicBezTo>
                    <a:cubicBezTo>
                      <a:pt x="1508" y="1267"/>
                      <a:pt x="1684" y="1416"/>
                      <a:pt x="1769" y="1592"/>
                    </a:cubicBezTo>
                    <a:cubicBezTo>
                      <a:pt x="1861" y="1677"/>
                      <a:pt x="1861" y="1769"/>
                      <a:pt x="1861" y="1826"/>
                    </a:cubicBezTo>
                    <a:cubicBezTo>
                      <a:pt x="1833" y="1854"/>
                      <a:pt x="1769" y="1854"/>
                      <a:pt x="1741" y="1854"/>
                    </a:cubicBezTo>
                    <a:cubicBezTo>
                      <a:pt x="1592" y="1854"/>
                      <a:pt x="1359" y="1769"/>
                      <a:pt x="1274" y="1649"/>
                    </a:cubicBezTo>
                    <a:cubicBezTo>
                      <a:pt x="1154" y="1529"/>
                      <a:pt x="1097" y="1380"/>
                      <a:pt x="1034" y="1239"/>
                    </a:cubicBezTo>
                    <a:cubicBezTo>
                      <a:pt x="949" y="1062"/>
                      <a:pt x="920" y="885"/>
                      <a:pt x="885" y="736"/>
                    </a:cubicBezTo>
                    <a:cubicBezTo>
                      <a:pt x="857" y="644"/>
                      <a:pt x="828" y="560"/>
                      <a:pt x="828" y="468"/>
                    </a:cubicBezTo>
                    <a:cubicBezTo>
                      <a:pt x="800" y="439"/>
                      <a:pt x="800" y="439"/>
                      <a:pt x="800" y="411"/>
                    </a:cubicBezTo>
                    <a:cubicBezTo>
                      <a:pt x="772" y="262"/>
                      <a:pt x="708"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a:off x="2984086" y="4043030"/>
                <a:ext cx="21824" cy="48858"/>
              </a:xfrm>
              <a:custGeom>
                <a:rect b="b" l="l" r="r" t="t"/>
                <a:pathLst>
                  <a:path extrusionOk="0" h="1444" w="645">
                    <a:moveTo>
                      <a:pt x="29" y="0"/>
                    </a:moveTo>
                    <a:cubicBezTo>
                      <a:pt x="1" y="0"/>
                      <a:pt x="1" y="28"/>
                      <a:pt x="1" y="57"/>
                    </a:cubicBezTo>
                    <a:lnTo>
                      <a:pt x="114" y="531"/>
                    </a:lnTo>
                    <a:cubicBezTo>
                      <a:pt x="234" y="884"/>
                      <a:pt x="354" y="1210"/>
                      <a:pt x="616" y="1415"/>
                    </a:cubicBezTo>
                    <a:lnTo>
                      <a:pt x="616" y="1443"/>
                    </a:lnTo>
                    <a:lnTo>
                      <a:pt x="645" y="1415"/>
                    </a:lnTo>
                    <a:lnTo>
                      <a:pt x="645" y="1387"/>
                    </a:lnTo>
                    <a:cubicBezTo>
                      <a:pt x="383" y="1182"/>
                      <a:pt x="291" y="856"/>
                      <a:pt x="178" y="502"/>
                    </a:cubicBezTo>
                    <a:lnTo>
                      <a:pt x="57" y="28"/>
                    </a:ln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2975966" y="4060015"/>
                <a:ext cx="22060" cy="44798"/>
              </a:xfrm>
              <a:custGeom>
                <a:rect b="b" l="l" r="r" t="t"/>
                <a:pathLst>
                  <a:path extrusionOk="0" h="1324" w="652">
                    <a:moveTo>
                      <a:pt x="29" y="0"/>
                    </a:moveTo>
                    <a:cubicBezTo>
                      <a:pt x="0" y="0"/>
                      <a:pt x="0" y="0"/>
                      <a:pt x="0" y="29"/>
                    </a:cubicBezTo>
                    <a:cubicBezTo>
                      <a:pt x="92" y="439"/>
                      <a:pt x="269" y="856"/>
                      <a:pt x="531" y="1210"/>
                    </a:cubicBezTo>
                    <a:cubicBezTo>
                      <a:pt x="559" y="1267"/>
                      <a:pt x="594" y="1295"/>
                      <a:pt x="623" y="1323"/>
                    </a:cubicBezTo>
                    <a:cubicBezTo>
                      <a:pt x="651" y="1323"/>
                      <a:pt x="651" y="1323"/>
                      <a:pt x="651" y="1295"/>
                    </a:cubicBezTo>
                    <a:lnTo>
                      <a:pt x="651" y="1267"/>
                    </a:lnTo>
                    <a:cubicBezTo>
                      <a:pt x="623" y="1238"/>
                      <a:pt x="594" y="1210"/>
                      <a:pt x="594" y="1182"/>
                    </a:cubicBezTo>
                    <a:cubicBezTo>
                      <a:pt x="326" y="856"/>
                      <a:pt x="149" y="439"/>
                      <a:pt x="64" y="29"/>
                    </a:cubicBezTo>
                    <a:cubicBezTo>
                      <a:pt x="64"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3098756" y="4110769"/>
                <a:ext cx="1929" cy="13196"/>
              </a:xfrm>
              <a:custGeom>
                <a:rect b="b" l="l" r="r" t="t"/>
                <a:pathLst>
                  <a:path extrusionOk="0" h="390" w="57">
                    <a:moveTo>
                      <a:pt x="57" y="0"/>
                    </a:moveTo>
                    <a:lnTo>
                      <a:pt x="0" y="389"/>
                    </a:lnTo>
                    <a:cubicBezTo>
                      <a:pt x="29" y="269"/>
                      <a:pt x="57" y="149"/>
                      <a:pt x="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3097809" y="4109788"/>
                <a:ext cx="3857" cy="15124"/>
              </a:xfrm>
              <a:custGeom>
                <a:rect b="b" l="l" r="r" t="t"/>
                <a:pathLst>
                  <a:path extrusionOk="0" h="447" w="114">
                    <a:moveTo>
                      <a:pt x="85" y="1"/>
                    </a:moveTo>
                    <a:cubicBezTo>
                      <a:pt x="57" y="1"/>
                      <a:pt x="57" y="29"/>
                      <a:pt x="57" y="29"/>
                    </a:cubicBezTo>
                    <a:cubicBezTo>
                      <a:pt x="57" y="149"/>
                      <a:pt x="28" y="298"/>
                      <a:pt x="0" y="418"/>
                    </a:cubicBezTo>
                    <a:cubicBezTo>
                      <a:pt x="0" y="418"/>
                      <a:pt x="0" y="447"/>
                      <a:pt x="28" y="447"/>
                    </a:cubicBezTo>
                    <a:cubicBezTo>
                      <a:pt x="28" y="447"/>
                      <a:pt x="57" y="447"/>
                      <a:pt x="57" y="418"/>
                    </a:cubicBezTo>
                    <a:cubicBezTo>
                      <a:pt x="85" y="298"/>
                      <a:pt x="113" y="178"/>
                      <a:pt x="113" y="29"/>
                    </a:cubicBezTo>
                    <a:lnTo>
                      <a:pt x="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3508542" y="4013085"/>
                <a:ext cx="133851" cy="156318"/>
              </a:xfrm>
              <a:custGeom>
                <a:rect b="b" l="l" r="r" t="t"/>
                <a:pathLst>
                  <a:path extrusionOk="0" h="4620" w="3956">
                    <a:moveTo>
                      <a:pt x="298" y="1"/>
                    </a:moveTo>
                    <a:lnTo>
                      <a:pt x="298" y="1"/>
                    </a:lnTo>
                    <a:cubicBezTo>
                      <a:pt x="326" y="1005"/>
                      <a:pt x="270" y="1946"/>
                      <a:pt x="206" y="2802"/>
                    </a:cubicBezTo>
                    <a:cubicBezTo>
                      <a:pt x="178" y="3213"/>
                      <a:pt x="149" y="3510"/>
                      <a:pt x="1" y="3863"/>
                    </a:cubicBezTo>
                    <a:cubicBezTo>
                      <a:pt x="680" y="4161"/>
                      <a:pt x="1154" y="4514"/>
                      <a:pt x="1861" y="4571"/>
                    </a:cubicBezTo>
                    <a:cubicBezTo>
                      <a:pt x="2087" y="4601"/>
                      <a:pt x="2339" y="4620"/>
                      <a:pt x="2597" y="4620"/>
                    </a:cubicBezTo>
                    <a:cubicBezTo>
                      <a:pt x="3074" y="4620"/>
                      <a:pt x="3570" y="4554"/>
                      <a:pt x="3955" y="4366"/>
                    </a:cubicBezTo>
                    <a:cubicBezTo>
                      <a:pt x="3481" y="3099"/>
                      <a:pt x="3602" y="1798"/>
                      <a:pt x="3566" y="531"/>
                    </a:cubicBezTo>
                    <a:cubicBezTo>
                      <a:pt x="3566" y="355"/>
                      <a:pt x="3566" y="178"/>
                      <a:pt x="3538" y="29"/>
                    </a:cubicBezTo>
                    <a:lnTo>
                      <a:pt x="298" y="1"/>
                    </a:lnTo>
                    <a:close/>
                  </a:path>
                </a:pathLst>
              </a:custGeom>
              <a:solidFill>
                <a:srgbClr val="FF4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3314189" y="4099874"/>
                <a:ext cx="514664" cy="610519"/>
              </a:xfrm>
              <a:custGeom>
                <a:rect b="b" l="l" r="r" t="t"/>
                <a:pathLst>
                  <a:path extrusionOk="0" h="18044" w="15211">
                    <a:moveTo>
                      <a:pt x="7102" y="0"/>
                    </a:moveTo>
                    <a:cubicBezTo>
                      <a:pt x="6984" y="0"/>
                      <a:pt x="6867" y="1"/>
                      <a:pt x="6749" y="4"/>
                    </a:cubicBezTo>
                    <a:cubicBezTo>
                      <a:pt x="5306" y="32"/>
                      <a:pt x="2059" y="824"/>
                      <a:pt x="1146" y="1978"/>
                    </a:cubicBezTo>
                    <a:cubicBezTo>
                      <a:pt x="0" y="3506"/>
                      <a:pt x="616" y="5748"/>
                      <a:pt x="1825" y="7043"/>
                    </a:cubicBezTo>
                    <a:cubicBezTo>
                      <a:pt x="1592" y="8281"/>
                      <a:pt x="1387" y="9491"/>
                      <a:pt x="1267" y="10729"/>
                    </a:cubicBezTo>
                    <a:cubicBezTo>
                      <a:pt x="1146" y="11818"/>
                      <a:pt x="1295" y="12971"/>
                      <a:pt x="913" y="14004"/>
                    </a:cubicBezTo>
                    <a:cubicBezTo>
                      <a:pt x="821" y="14181"/>
                      <a:pt x="736" y="14358"/>
                      <a:pt x="708" y="14563"/>
                    </a:cubicBezTo>
                    <a:cubicBezTo>
                      <a:pt x="679" y="14768"/>
                      <a:pt x="679" y="14945"/>
                      <a:pt x="708" y="15150"/>
                    </a:cubicBezTo>
                    <a:cubicBezTo>
                      <a:pt x="856" y="16155"/>
                      <a:pt x="1323" y="17187"/>
                      <a:pt x="2208" y="17654"/>
                    </a:cubicBezTo>
                    <a:cubicBezTo>
                      <a:pt x="2858" y="18043"/>
                      <a:pt x="3622" y="18043"/>
                      <a:pt x="4358" y="18043"/>
                    </a:cubicBezTo>
                    <a:cubicBezTo>
                      <a:pt x="7280" y="18008"/>
                      <a:pt x="10194" y="17718"/>
                      <a:pt x="13088" y="17393"/>
                    </a:cubicBezTo>
                    <a:cubicBezTo>
                      <a:pt x="13265" y="17393"/>
                      <a:pt x="13442" y="17364"/>
                      <a:pt x="13590" y="17336"/>
                    </a:cubicBezTo>
                    <a:cubicBezTo>
                      <a:pt x="13767" y="17301"/>
                      <a:pt x="13944" y="17272"/>
                      <a:pt x="14085" y="17187"/>
                    </a:cubicBezTo>
                    <a:cubicBezTo>
                      <a:pt x="14616" y="16982"/>
                      <a:pt x="15033" y="16452"/>
                      <a:pt x="15090" y="15886"/>
                    </a:cubicBezTo>
                    <a:cubicBezTo>
                      <a:pt x="15210" y="15037"/>
                      <a:pt x="14736" y="14266"/>
                      <a:pt x="14588" y="13445"/>
                    </a:cubicBezTo>
                    <a:cubicBezTo>
                      <a:pt x="14503" y="13056"/>
                      <a:pt x="14503" y="12646"/>
                      <a:pt x="14326" y="12292"/>
                    </a:cubicBezTo>
                    <a:cubicBezTo>
                      <a:pt x="14234" y="12115"/>
                      <a:pt x="14121" y="11967"/>
                      <a:pt x="14029" y="11818"/>
                    </a:cubicBezTo>
                    <a:cubicBezTo>
                      <a:pt x="13732" y="11231"/>
                      <a:pt x="13972" y="10700"/>
                      <a:pt x="13944" y="10113"/>
                    </a:cubicBezTo>
                    <a:cubicBezTo>
                      <a:pt x="13944" y="9554"/>
                      <a:pt x="13880" y="8988"/>
                      <a:pt x="13880" y="8401"/>
                    </a:cubicBezTo>
                    <a:cubicBezTo>
                      <a:pt x="13880" y="8047"/>
                      <a:pt x="13880" y="7665"/>
                      <a:pt x="13944" y="7283"/>
                    </a:cubicBezTo>
                    <a:cubicBezTo>
                      <a:pt x="14000" y="6901"/>
                      <a:pt x="14149" y="6512"/>
                      <a:pt x="14206" y="6130"/>
                    </a:cubicBezTo>
                    <a:cubicBezTo>
                      <a:pt x="14588" y="4213"/>
                      <a:pt x="13526" y="1829"/>
                      <a:pt x="11730" y="945"/>
                    </a:cubicBezTo>
                    <a:cubicBezTo>
                      <a:pt x="10333" y="233"/>
                      <a:pt x="8702" y="0"/>
                      <a:pt x="71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3063804" y="4101904"/>
                <a:ext cx="450750" cy="394009"/>
              </a:xfrm>
              <a:custGeom>
                <a:rect b="b" l="l" r="r" t="t"/>
                <a:pathLst>
                  <a:path extrusionOk="0" h="11645" w="13322">
                    <a:moveTo>
                      <a:pt x="13322" y="0"/>
                    </a:moveTo>
                    <a:lnTo>
                      <a:pt x="13322" y="0"/>
                    </a:lnTo>
                    <a:cubicBezTo>
                      <a:pt x="13088" y="29"/>
                      <a:pt x="12855" y="57"/>
                      <a:pt x="12614" y="85"/>
                    </a:cubicBezTo>
                    <a:cubicBezTo>
                      <a:pt x="11114" y="326"/>
                      <a:pt x="9699" y="941"/>
                      <a:pt x="8490" y="1889"/>
                    </a:cubicBezTo>
                    <a:cubicBezTo>
                      <a:pt x="7690" y="2505"/>
                      <a:pt x="6983" y="3240"/>
                      <a:pt x="6339" y="4012"/>
                    </a:cubicBezTo>
                    <a:cubicBezTo>
                      <a:pt x="5717" y="4747"/>
                      <a:pt x="5158" y="5745"/>
                      <a:pt x="4422" y="6339"/>
                    </a:cubicBezTo>
                    <a:cubicBezTo>
                      <a:pt x="4040" y="5780"/>
                      <a:pt x="3715" y="5186"/>
                      <a:pt x="3417" y="4599"/>
                    </a:cubicBezTo>
                    <a:cubicBezTo>
                      <a:pt x="3361" y="4450"/>
                      <a:pt x="3269" y="4273"/>
                      <a:pt x="3156" y="4153"/>
                    </a:cubicBezTo>
                    <a:cubicBezTo>
                      <a:pt x="3092" y="4040"/>
                      <a:pt x="2979" y="3976"/>
                      <a:pt x="2915" y="3863"/>
                    </a:cubicBezTo>
                    <a:cubicBezTo>
                      <a:pt x="2802" y="3714"/>
                      <a:pt x="2802" y="3509"/>
                      <a:pt x="2710" y="3332"/>
                    </a:cubicBezTo>
                    <a:cubicBezTo>
                      <a:pt x="2653" y="3156"/>
                      <a:pt x="2533" y="2979"/>
                      <a:pt x="2328" y="2979"/>
                    </a:cubicBezTo>
                    <a:cubicBezTo>
                      <a:pt x="1741" y="3538"/>
                      <a:pt x="765" y="3594"/>
                      <a:pt x="121" y="4096"/>
                    </a:cubicBezTo>
                    <a:cubicBezTo>
                      <a:pt x="57" y="4125"/>
                      <a:pt x="29" y="4153"/>
                      <a:pt x="29" y="4217"/>
                    </a:cubicBezTo>
                    <a:cubicBezTo>
                      <a:pt x="1" y="4245"/>
                      <a:pt x="1" y="4273"/>
                      <a:pt x="29" y="4330"/>
                    </a:cubicBezTo>
                    <a:cubicBezTo>
                      <a:pt x="149" y="4981"/>
                      <a:pt x="234" y="5660"/>
                      <a:pt x="354" y="6339"/>
                    </a:cubicBezTo>
                    <a:cubicBezTo>
                      <a:pt x="503" y="6983"/>
                      <a:pt x="531" y="7690"/>
                      <a:pt x="736" y="8313"/>
                    </a:cubicBezTo>
                    <a:cubicBezTo>
                      <a:pt x="941" y="9225"/>
                      <a:pt x="1267" y="10138"/>
                      <a:pt x="1918" y="10789"/>
                    </a:cubicBezTo>
                    <a:cubicBezTo>
                      <a:pt x="2179" y="11051"/>
                      <a:pt x="2682" y="11291"/>
                      <a:pt x="3035" y="11440"/>
                    </a:cubicBezTo>
                    <a:cubicBezTo>
                      <a:pt x="3509" y="11617"/>
                      <a:pt x="4040" y="11645"/>
                      <a:pt x="4542" y="11645"/>
                    </a:cubicBezTo>
                    <a:cubicBezTo>
                      <a:pt x="5603" y="11617"/>
                      <a:pt x="6629" y="11263"/>
                      <a:pt x="7429" y="10584"/>
                    </a:cubicBezTo>
                    <a:cubicBezTo>
                      <a:pt x="7754" y="10315"/>
                      <a:pt x="8044" y="9989"/>
                      <a:pt x="8341" y="9699"/>
                    </a:cubicBezTo>
                    <a:cubicBezTo>
                      <a:pt x="8872" y="9105"/>
                      <a:pt x="9402" y="8610"/>
                      <a:pt x="9756" y="7902"/>
                    </a:cubicBezTo>
                    <a:cubicBezTo>
                      <a:pt x="9990" y="7457"/>
                      <a:pt x="10258" y="6983"/>
                      <a:pt x="10520" y="6544"/>
                    </a:cubicBezTo>
                    <a:cubicBezTo>
                      <a:pt x="10665" y="6254"/>
                      <a:pt x="11513" y="4390"/>
                      <a:pt x="11967" y="4390"/>
                    </a:cubicBezTo>
                    <a:cubicBezTo>
                      <a:pt x="11978" y="4390"/>
                      <a:pt x="11988" y="4391"/>
                      <a:pt x="11999" y="4394"/>
                    </a:cubicBezTo>
                    <a:cubicBezTo>
                      <a:pt x="12204" y="4422"/>
                      <a:pt x="12409" y="4450"/>
                      <a:pt x="12642" y="4478"/>
                    </a:cubicBezTo>
                    <a:cubicBezTo>
                      <a:pt x="12642" y="3920"/>
                      <a:pt x="12678" y="3361"/>
                      <a:pt x="12706" y="2802"/>
                    </a:cubicBezTo>
                    <a:cubicBezTo>
                      <a:pt x="12734" y="2505"/>
                      <a:pt x="12734" y="2208"/>
                      <a:pt x="12734" y="1918"/>
                    </a:cubicBezTo>
                    <a:cubicBezTo>
                      <a:pt x="12734" y="1712"/>
                      <a:pt x="12642" y="1415"/>
                      <a:pt x="12678" y="1210"/>
                    </a:cubicBezTo>
                    <a:cubicBezTo>
                      <a:pt x="12791" y="764"/>
                      <a:pt x="13031" y="354"/>
                      <a:pt x="133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3615294" y="4107893"/>
                <a:ext cx="352155" cy="391031"/>
              </a:xfrm>
              <a:custGeom>
                <a:rect b="b" l="l" r="r" t="t"/>
                <a:pathLst>
                  <a:path extrusionOk="0" h="11557" w="10408">
                    <a:moveTo>
                      <a:pt x="1" y="0"/>
                    </a:moveTo>
                    <a:lnTo>
                      <a:pt x="1" y="4301"/>
                    </a:lnTo>
                    <a:cubicBezTo>
                      <a:pt x="206" y="4273"/>
                      <a:pt x="447" y="4245"/>
                      <a:pt x="652" y="4217"/>
                    </a:cubicBezTo>
                    <a:cubicBezTo>
                      <a:pt x="652" y="4216"/>
                      <a:pt x="652" y="4216"/>
                      <a:pt x="653" y="4216"/>
                    </a:cubicBezTo>
                    <a:cubicBezTo>
                      <a:pt x="781" y="4216"/>
                      <a:pt x="3242" y="8463"/>
                      <a:pt x="3538" y="8872"/>
                    </a:cubicBezTo>
                    <a:cubicBezTo>
                      <a:pt x="4422" y="10025"/>
                      <a:pt x="5483" y="11227"/>
                      <a:pt x="7019" y="11496"/>
                    </a:cubicBezTo>
                    <a:cubicBezTo>
                      <a:pt x="7216" y="11535"/>
                      <a:pt x="7428" y="11556"/>
                      <a:pt x="7646" y="11556"/>
                    </a:cubicBezTo>
                    <a:cubicBezTo>
                      <a:pt x="8572" y="11556"/>
                      <a:pt x="9590" y="11180"/>
                      <a:pt x="9877" y="10230"/>
                    </a:cubicBezTo>
                    <a:cubicBezTo>
                      <a:pt x="10407" y="8341"/>
                      <a:pt x="8370" y="5957"/>
                      <a:pt x="7280" y="4627"/>
                    </a:cubicBezTo>
                    <a:cubicBezTo>
                      <a:pt x="5894" y="2915"/>
                      <a:pt x="3715" y="439"/>
                      <a:pt x="1387" y="177"/>
                    </a:cubicBezTo>
                    <a:cubicBezTo>
                      <a:pt x="708" y="85"/>
                      <a:pt x="680" y="85"/>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3438908" y="3866644"/>
                <a:ext cx="165419" cy="192860"/>
              </a:xfrm>
              <a:custGeom>
                <a:rect b="b" l="l" r="r" t="t"/>
                <a:pathLst>
                  <a:path extrusionOk="0" h="5700" w="4889">
                    <a:moveTo>
                      <a:pt x="2467" y="1"/>
                    </a:moveTo>
                    <a:cubicBezTo>
                      <a:pt x="2339" y="1"/>
                      <a:pt x="2212" y="17"/>
                      <a:pt x="2087" y="56"/>
                    </a:cubicBezTo>
                    <a:cubicBezTo>
                      <a:pt x="1910" y="84"/>
                      <a:pt x="1733" y="176"/>
                      <a:pt x="1556" y="289"/>
                    </a:cubicBezTo>
                    <a:cubicBezTo>
                      <a:pt x="1443" y="353"/>
                      <a:pt x="1295" y="410"/>
                      <a:pt x="1174" y="530"/>
                    </a:cubicBezTo>
                    <a:cubicBezTo>
                      <a:pt x="884" y="792"/>
                      <a:pt x="672" y="1237"/>
                      <a:pt x="616" y="1619"/>
                    </a:cubicBezTo>
                    <a:cubicBezTo>
                      <a:pt x="531" y="1909"/>
                      <a:pt x="467" y="2235"/>
                      <a:pt x="439" y="2560"/>
                    </a:cubicBezTo>
                    <a:cubicBezTo>
                      <a:pt x="354" y="2794"/>
                      <a:pt x="234" y="3034"/>
                      <a:pt x="57" y="3239"/>
                    </a:cubicBezTo>
                    <a:cubicBezTo>
                      <a:pt x="0" y="3324"/>
                      <a:pt x="0" y="3445"/>
                      <a:pt x="85" y="3473"/>
                    </a:cubicBezTo>
                    <a:cubicBezTo>
                      <a:pt x="177" y="3501"/>
                      <a:pt x="262" y="3536"/>
                      <a:pt x="382" y="3536"/>
                    </a:cubicBezTo>
                    <a:cubicBezTo>
                      <a:pt x="354" y="3742"/>
                      <a:pt x="354" y="3947"/>
                      <a:pt x="382" y="4152"/>
                    </a:cubicBezTo>
                    <a:cubicBezTo>
                      <a:pt x="382" y="4626"/>
                      <a:pt x="467" y="5185"/>
                      <a:pt x="884" y="5482"/>
                    </a:cubicBezTo>
                    <a:cubicBezTo>
                      <a:pt x="1104" y="5635"/>
                      <a:pt x="1402" y="5699"/>
                      <a:pt x="1727" y="5699"/>
                    </a:cubicBezTo>
                    <a:cubicBezTo>
                      <a:pt x="2452" y="5699"/>
                      <a:pt x="3313" y="5383"/>
                      <a:pt x="3742" y="5036"/>
                    </a:cubicBezTo>
                    <a:cubicBezTo>
                      <a:pt x="4273" y="4598"/>
                      <a:pt x="4627" y="3947"/>
                      <a:pt x="4775" y="3268"/>
                    </a:cubicBezTo>
                    <a:cubicBezTo>
                      <a:pt x="4888" y="2652"/>
                      <a:pt x="4860" y="1973"/>
                      <a:pt x="4598" y="1414"/>
                    </a:cubicBezTo>
                    <a:cubicBezTo>
                      <a:pt x="4301" y="820"/>
                      <a:pt x="3856" y="438"/>
                      <a:pt x="3268" y="176"/>
                    </a:cubicBezTo>
                    <a:cubicBezTo>
                      <a:pt x="3009" y="75"/>
                      <a:pt x="2737" y="1"/>
                      <a:pt x="2467" y="1"/>
                    </a:cubicBezTo>
                    <a:close/>
                  </a:path>
                </a:pathLst>
              </a:custGeom>
              <a:solidFill>
                <a:srgbClr val="FCBA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3437690" y="3865392"/>
                <a:ext cx="167585" cy="194653"/>
              </a:xfrm>
              <a:custGeom>
                <a:rect b="b" l="l" r="r" t="t"/>
                <a:pathLst>
                  <a:path extrusionOk="0" h="5753" w="4953">
                    <a:moveTo>
                      <a:pt x="2512" y="65"/>
                    </a:moveTo>
                    <a:cubicBezTo>
                      <a:pt x="2746" y="65"/>
                      <a:pt x="3043" y="121"/>
                      <a:pt x="3304" y="241"/>
                    </a:cubicBezTo>
                    <a:cubicBezTo>
                      <a:pt x="3927" y="532"/>
                      <a:pt x="4337" y="921"/>
                      <a:pt x="4599" y="1451"/>
                    </a:cubicBezTo>
                    <a:cubicBezTo>
                      <a:pt x="4840" y="1982"/>
                      <a:pt x="4896" y="2626"/>
                      <a:pt x="4776" y="3276"/>
                    </a:cubicBezTo>
                    <a:cubicBezTo>
                      <a:pt x="4634" y="4012"/>
                      <a:pt x="4245" y="4635"/>
                      <a:pt x="3750" y="5073"/>
                    </a:cubicBezTo>
                    <a:cubicBezTo>
                      <a:pt x="3361" y="5370"/>
                      <a:pt x="2512" y="5696"/>
                      <a:pt x="1769" y="5696"/>
                    </a:cubicBezTo>
                    <a:cubicBezTo>
                      <a:pt x="1416" y="5696"/>
                      <a:pt x="1126" y="5632"/>
                      <a:pt x="949" y="5484"/>
                    </a:cubicBezTo>
                    <a:cubicBezTo>
                      <a:pt x="531" y="5194"/>
                      <a:pt x="446" y="4599"/>
                      <a:pt x="446" y="4189"/>
                    </a:cubicBezTo>
                    <a:cubicBezTo>
                      <a:pt x="446" y="3984"/>
                      <a:pt x="418" y="3779"/>
                      <a:pt x="446" y="3573"/>
                    </a:cubicBezTo>
                    <a:lnTo>
                      <a:pt x="418" y="3538"/>
                    </a:lnTo>
                    <a:cubicBezTo>
                      <a:pt x="326" y="3538"/>
                      <a:pt x="241" y="3510"/>
                      <a:pt x="149" y="3482"/>
                    </a:cubicBezTo>
                    <a:cubicBezTo>
                      <a:pt x="121" y="3453"/>
                      <a:pt x="93" y="3453"/>
                      <a:pt x="93" y="3397"/>
                    </a:cubicBezTo>
                    <a:cubicBezTo>
                      <a:pt x="64" y="3361"/>
                      <a:pt x="93" y="3333"/>
                      <a:pt x="121" y="3305"/>
                    </a:cubicBezTo>
                    <a:cubicBezTo>
                      <a:pt x="270" y="3128"/>
                      <a:pt x="390" y="2923"/>
                      <a:pt x="503" y="2597"/>
                    </a:cubicBezTo>
                    <a:cubicBezTo>
                      <a:pt x="531" y="2272"/>
                      <a:pt x="595" y="1982"/>
                      <a:pt x="680" y="1656"/>
                    </a:cubicBezTo>
                    <a:cubicBezTo>
                      <a:pt x="743" y="1303"/>
                      <a:pt x="949" y="857"/>
                      <a:pt x="1239" y="595"/>
                    </a:cubicBezTo>
                    <a:cubicBezTo>
                      <a:pt x="1331" y="475"/>
                      <a:pt x="1479" y="418"/>
                      <a:pt x="1628" y="326"/>
                    </a:cubicBezTo>
                    <a:cubicBezTo>
                      <a:pt x="1769" y="241"/>
                      <a:pt x="1946" y="149"/>
                      <a:pt x="2123" y="121"/>
                    </a:cubicBezTo>
                    <a:cubicBezTo>
                      <a:pt x="2243" y="65"/>
                      <a:pt x="2364" y="65"/>
                      <a:pt x="2512" y="65"/>
                    </a:cubicBezTo>
                    <a:close/>
                    <a:moveTo>
                      <a:pt x="2527" y="1"/>
                    </a:moveTo>
                    <a:cubicBezTo>
                      <a:pt x="2387" y="1"/>
                      <a:pt x="2251" y="21"/>
                      <a:pt x="2123" y="65"/>
                    </a:cubicBezTo>
                    <a:cubicBezTo>
                      <a:pt x="1918" y="93"/>
                      <a:pt x="1741" y="213"/>
                      <a:pt x="1592" y="298"/>
                    </a:cubicBezTo>
                    <a:cubicBezTo>
                      <a:pt x="1451" y="355"/>
                      <a:pt x="1302" y="447"/>
                      <a:pt x="1182" y="532"/>
                    </a:cubicBezTo>
                    <a:cubicBezTo>
                      <a:pt x="885" y="800"/>
                      <a:pt x="680" y="1303"/>
                      <a:pt x="623" y="1656"/>
                    </a:cubicBezTo>
                    <a:cubicBezTo>
                      <a:pt x="531" y="1946"/>
                      <a:pt x="475" y="2272"/>
                      <a:pt x="446" y="2569"/>
                    </a:cubicBezTo>
                    <a:cubicBezTo>
                      <a:pt x="326" y="2894"/>
                      <a:pt x="213" y="3100"/>
                      <a:pt x="64" y="3248"/>
                    </a:cubicBezTo>
                    <a:cubicBezTo>
                      <a:pt x="36" y="3305"/>
                      <a:pt x="1" y="3361"/>
                      <a:pt x="36" y="3425"/>
                    </a:cubicBezTo>
                    <a:cubicBezTo>
                      <a:pt x="36" y="3482"/>
                      <a:pt x="64" y="3510"/>
                      <a:pt x="121" y="3538"/>
                    </a:cubicBezTo>
                    <a:cubicBezTo>
                      <a:pt x="213" y="3573"/>
                      <a:pt x="298" y="3602"/>
                      <a:pt x="390" y="3602"/>
                    </a:cubicBezTo>
                    <a:cubicBezTo>
                      <a:pt x="354" y="3807"/>
                      <a:pt x="390" y="3984"/>
                      <a:pt x="390" y="4189"/>
                    </a:cubicBezTo>
                    <a:cubicBezTo>
                      <a:pt x="390" y="4599"/>
                      <a:pt x="475" y="5222"/>
                      <a:pt x="885" y="5519"/>
                    </a:cubicBezTo>
                    <a:cubicBezTo>
                      <a:pt x="1126" y="5696"/>
                      <a:pt x="1387" y="5752"/>
                      <a:pt x="1769" y="5752"/>
                    </a:cubicBezTo>
                    <a:cubicBezTo>
                      <a:pt x="2512" y="5752"/>
                      <a:pt x="3396" y="5427"/>
                      <a:pt x="3778" y="5102"/>
                    </a:cubicBezTo>
                    <a:cubicBezTo>
                      <a:pt x="4309" y="4691"/>
                      <a:pt x="4691" y="4040"/>
                      <a:pt x="4840" y="3305"/>
                    </a:cubicBezTo>
                    <a:cubicBezTo>
                      <a:pt x="4953" y="2626"/>
                      <a:pt x="4896" y="1982"/>
                      <a:pt x="4663" y="1451"/>
                    </a:cubicBezTo>
                    <a:cubicBezTo>
                      <a:pt x="4394" y="885"/>
                      <a:pt x="3955" y="475"/>
                      <a:pt x="3304" y="178"/>
                    </a:cubicBezTo>
                    <a:cubicBezTo>
                      <a:pt x="3042" y="65"/>
                      <a:pt x="2777" y="1"/>
                      <a:pt x="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3"/>
              <p:cNvSpPr/>
              <p:nvPr/>
            </p:nvSpPr>
            <p:spPr>
              <a:xfrm>
                <a:off x="3451833" y="3999212"/>
                <a:ext cx="8865" cy="1624"/>
              </a:xfrm>
              <a:custGeom>
                <a:rect b="b" l="l" r="r" t="t"/>
                <a:pathLst>
                  <a:path extrusionOk="0" h="48" w="262">
                    <a:moveTo>
                      <a:pt x="0" y="1"/>
                    </a:moveTo>
                    <a:lnTo>
                      <a:pt x="0" y="1"/>
                    </a:lnTo>
                    <a:cubicBezTo>
                      <a:pt x="33" y="34"/>
                      <a:pt x="88" y="47"/>
                      <a:pt x="145" y="47"/>
                    </a:cubicBezTo>
                    <a:cubicBezTo>
                      <a:pt x="185" y="47"/>
                      <a:pt x="227" y="41"/>
                      <a:pt x="262" y="29"/>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3"/>
              <p:cNvSpPr/>
              <p:nvPr/>
            </p:nvSpPr>
            <p:spPr>
              <a:xfrm>
                <a:off x="3449667" y="3998265"/>
                <a:ext cx="13196" cy="3857"/>
              </a:xfrm>
              <a:custGeom>
                <a:rect b="b" l="l" r="r" t="t"/>
                <a:pathLst>
                  <a:path extrusionOk="0" h="114" w="390">
                    <a:moveTo>
                      <a:pt x="36" y="0"/>
                    </a:moveTo>
                    <a:cubicBezTo>
                      <a:pt x="0" y="29"/>
                      <a:pt x="36" y="29"/>
                      <a:pt x="36" y="57"/>
                    </a:cubicBezTo>
                    <a:cubicBezTo>
                      <a:pt x="92" y="85"/>
                      <a:pt x="177" y="113"/>
                      <a:pt x="269" y="113"/>
                    </a:cubicBezTo>
                    <a:cubicBezTo>
                      <a:pt x="298" y="113"/>
                      <a:pt x="326" y="113"/>
                      <a:pt x="354" y="85"/>
                    </a:cubicBezTo>
                    <a:cubicBezTo>
                      <a:pt x="354" y="85"/>
                      <a:pt x="389" y="85"/>
                      <a:pt x="354" y="57"/>
                    </a:cubicBezTo>
                    <a:cubicBezTo>
                      <a:pt x="354" y="57"/>
                      <a:pt x="354" y="44"/>
                      <a:pt x="346" y="44"/>
                    </a:cubicBezTo>
                    <a:cubicBezTo>
                      <a:pt x="342" y="44"/>
                      <a:pt x="335" y="47"/>
                      <a:pt x="326" y="57"/>
                    </a:cubicBezTo>
                    <a:cubicBezTo>
                      <a:pt x="241" y="57"/>
                      <a:pt x="149" y="57"/>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3451833" y="3852196"/>
                <a:ext cx="279105" cy="301842"/>
              </a:xfrm>
              <a:custGeom>
                <a:rect b="b" l="l" r="r" t="t"/>
                <a:pathLst>
                  <a:path extrusionOk="0" h="8921" w="8249">
                    <a:moveTo>
                      <a:pt x="3292" y="1"/>
                    </a:moveTo>
                    <a:cubicBezTo>
                      <a:pt x="2650" y="1"/>
                      <a:pt x="1995" y="68"/>
                      <a:pt x="1415" y="334"/>
                    </a:cubicBezTo>
                    <a:cubicBezTo>
                      <a:pt x="736" y="603"/>
                      <a:pt x="177" y="1190"/>
                      <a:pt x="0" y="1869"/>
                    </a:cubicBezTo>
                    <a:cubicBezTo>
                      <a:pt x="0" y="1926"/>
                      <a:pt x="28" y="1983"/>
                      <a:pt x="85" y="1983"/>
                    </a:cubicBezTo>
                    <a:cubicBezTo>
                      <a:pt x="205" y="2018"/>
                      <a:pt x="382" y="2103"/>
                      <a:pt x="410" y="2103"/>
                    </a:cubicBezTo>
                    <a:cubicBezTo>
                      <a:pt x="587" y="2280"/>
                      <a:pt x="502" y="2372"/>
                      <a:pt x="559" y="2549"/>
                    </a:cubicBezTo>
                    <a:cubicBezTo>
                      <a:pt x="559" y="2605"/>
                      <a:pt x="587" y="2662"/>
                      <a:pt x="616" y="2725"/>
                    </a:cubicBezTo>
                    <a:cubicBezTo>
                      <a:pt x="764" y="2987"/>
                      <a:pt x="941" y="3164"/>
                      <a:pt x="969" y="3461"/>
                    </a:cubicBezTo>
                    <a:cubicBezTo>
                      <a:pt x="998" y="3815"/>
                      <a:pt x="821" y="4048"/>
                      <a:pt x="644" y="4346"/>
                    </a:cubicBezTo>
                    <a:cubicBezTo>
                      <a:pt x="439" y="4756"/>
                      <a:pt x="439" y="5230"/>
                      <a:pt x="736" y="5612"/>
                    </a:cubicBezTo>
                    <a:cubicBezTo>
                      <a:pt x="884" y="5845"/>
                      <a:pt x="1090" y="6022"/>
                      <a:pt x="1295" y="6227"/>
                    </a:cubicBezTo>
                    <a:cubicBezTo>
                      <a:pt x="1472" y="6440"/>
                      <a:pt x="1620" y="6673"/>
                      <a:pt x="1620" y="6970"/>
                    </a:cubicBezTo>
                    <a:cubicBezTo>
                      <a:pt x="1648" y="7112"/>
                      <a:pt x="1592" y="7288"/>
                      <a:pt x="1592" y="7465"/>
                    </a:cubicBezTo>
                    <a:cubicBezTo>
                      <a:pt x="1592" y="7883"/>
                      <a:pt x="1946" y="8236"/>
                      <a:pt x="2328" y="8442"/>
                    </a:cubicBezTo>
                    <a:cubicBezTo>
                      <a:pt x="2829" y="8745"/>
                      <a:pt x="3408" y="8920"/>
                      <a:pt x="3986" y="8920"/>
                    </a:cubicBezTo>
                    <a:cubicBezTo>
                      <a:pt x="4192" y="8920"/>
                      <a:pt x="4397" y="8898"/>
                      <a:pt x="4598" y="8852"/>
                    </a:cubicBezTo>
                    <a:cubicBezTo>
                      <a:pt x="5334" y="8675"/>
                      <a:pt x="5950" y="8173"/>
                      <a:pt x="6657" y="7854"/>
                    </a:cubicBezTo>
                    <a:cubicBezTo>
                      <a:pt x="7103" y="7642"/>
                      <a:pt x="7633" y="7437"/>
                      <a:pt x="7930" y="7027"/>
                    </a:cubicBezTo>
                    <a:cubicBezTo>
                      <a:pt x="8192" y="6645"/>
                      <a:pt x="8249" y="6050"/>
                      <a:pt x="8192" y="5584"/>
                    </a:cubicBezTo>
                    <a:cubicBezTo>
                      <a:pt x="8072" y="4933"/>
                      <a:pt x="7754" y="4346"/>
                      <a:pt x="7336" y="3843"/>
                    </a:cubicBezTo>
                    <a:cubicBezTo>
                      <a:pt x="6926" y="3313"/>
                      <a:pt x="6395" y="2839"/>
                      <a:pt x="6162" y="2223"/>
                    </a:cubicBezTo>
                    <a:cubicBezTo>
                      <a:pt x="5893" y="1629"/>
                      <a:pt x="5836" y="922"/>
                      <a:pt x="5362" y="483"/>
                    </a:cubicBezTo>
                    <a:cubicBezTo>
                      <a:pt x="4952" y="73"/>
                      <a:pt x="4301" y="9"/>
                      <a:pt x="3714" y="9"/>
                    </a:cubicBezTo>
                    <a:cubicBezTo>
                      <a:pt x="3575" y="4"/>
                      <a:pt x="3434" y="1"/>
                      <a:pt x="3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3558585" y="3808142"/>
                <a:ext cx="77990" cy="56572"/>
              </a:xfrm>
              <a:custGeom>
                <a:rect b="b" l="l" r="r" t="t"/>
                <a:pathLst>
                  <a:path extrusionOk="0" h="1672" w="2305">
                    <a:moveTo>
                      <a:pt x="1029" y="1"/>
                    </a:moveTo>
                    <a:cubicBezTo>
                      <a:pt x="874" y="1"/>
                      <a:pt x="724" y="26"/>
                      <a:pt x="587" y="101"/>
                    </a:cubicBezTo>
                    <a:cubicBezTo>
                      <a:pt x="29" y="490"/>
                      <a:pt x="0" y="1516"/>
                      <a:pt x="736" y="1665"/>
                    </a:cubicBezTo>
                    <a:cubicBezTo>
                      <a:pt x="769" y="1669"/>
                      <a:pt x="803" y="1672"/>
                      <a:pt x="838" y="1672"/>
                    </a:cubicBezTo>
                    <a:cubicBezTo>
                      <a:pt x="1474" y="1672"/>
                      <a:pt x="2305" y="897"/>
                      <a:pt x="1882" y="313"/>
                    </a:cubicBezTo>
                    <a:cubicBezTo>
                      <a:pt x="1733" y="101"/>
                      <a:pt x="1500" y="45"/>
                      <a:pt x="1267" y="16"/>
                    </a:cubicBezTo>
                    <a:cubicBezTo>
                      <a:pt x="1186" y="7"/>
                      <a:pt x="1107" y="1"/>
                      <a:pt x="10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3363014" y="4317336"/>
                <a:ext cx="32820" cy="96734"/>
              </a:xfrm>
              <a:custGeom>
                <a:rect b="b" l="l" r="r" t="t"/>
                <a:pathLst>
                  <a:path extrusionOk="0" h="2859" w="970">
                    <a:moveTo>
                      <a:pt x="941" y="0"/>
                    </a:moveTo>
                    <a:cubicBezTo>
                      <a:pt x="941" y="0"/>
                      <a:pt x="913" y="0"/>
                      <a:pt x="913" y="29"/>
                    </a:cubicBezTo>
                    <a:cubicBezTo>
                      <a:pt x="885" y="121"/>
                      <a:pt x="828" y="177"/>
                      <a:pt x="793" y="262"/>
                    </a:cubicBezTo>
                    <a:cubicBezTo>
                      <a:pt x="651" y="559"/>
                      <a:pt x="531" y="828"/>
                      <a:pt x="439" y="1182"/>
                    </a:cubicBezTo>
                    <a:cubicBezTo>
                      <a:pt x="382" y="1564"/>
                      <a:pt x="298" y="1769"/>
                      <a:pt x="234" y="1974"/>
                    </a:cubicBezTo>
                    <a:cubicBezTo>
                      <a:pt x="149" y="2208"/>
                      <a:pt x="85" y="2420"/>
                      <a:pt x="0" y="2830"/>
                    </a:cubicBezTo>
                    <a:cubicBezTo>
                      <a:pt x="0" y="2830"/>
                      <a:pt x="0" y="2858"/>
                      <a:pt x="29" y="2858"/>
                    </a:cubicBezTo>
                    <a:lnTo>
                      <a:pt x="57" y="2830"/>
                    </a:lnTo>
                    <a:cubicBezTo>
                      <a:pt x="149" y="2448"/>
                      <a:pt x="206" y="2208"/>
                      <a:pt x="298" y="2002"/>
                    </a:cubicBezTo>
                    <a:cubicBezTo>
                      <a:pt x="354" y="1797"/>
                      <a:pt x="439" y="1564"/>
                      <a:pt x="503" y="1182"/>
                    </a:cubicBezTo>
                    <a:cubicBezTo>
                      <a:pt x="588" y="856"/>
                      <a:pt x="708" y="588"/>
                      <a:pt x="856" y="297"/>
                    </a:cubicBezTo>
                    <a:cubicBezTo>
                      <a:pt x="885" y="205"/>
                      <a:pt x="913" y="121"/>
                      <a:pt x="970" y="57"/>
                    </a:cubicBezTo>
                    <a:cubicBezTo>
                      <a:pt x="970" y="29"/>
                      <a:pt x="970" y="29"/>
                      <a:pt x="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3758927" y="4344134"/>
                <a:ext cx="27068" cy="119708"/>
              </a:xfrm>
              <a:custGeom>
                <a:rect b="b" l="l" r="r" t="t"/>
                <a:pathLst>
                  <a:path extrusionOk="0" h="3538" w="800">
                    <a:moveTo>
                      <a:pt x="29" y="1"/>
                    </a:moveTo>
                    <a:cubicBezTo>
                      <a:pt x="0" y="36"/>
                      <a:pt x="0" y="36"/>
                      <a:pt x="0" y="64"/>
                    </a:cubicBezTo>
                    <a:cubicBezTo>
                      <a:pt x="57" y="326"/>
                      <a:pt x="149" y="595"/>
                      <a:pt x="206" y="857"/>
                    </a:cubicBezTo>
                    <a:cubicBezTo>
                      <a:pt x="446" y="1741"/>
                      <a:pt x="680" y="2654"/>
                      <a:pt x="736" y="3510"/>
                    </a:cubicBezTo>
                    <a:cubicBezTo>
                      <a:pt x="736" y="3538"/>
                      <a:pt x="736" y="3538"/>
                      <a:pt x="764" y="3538"/>
                    </a:cubicBezTo>
                    <a:lnTo>
                      <a:pt x="800" y="3510"/>
                    </a:lnTo>
                    <a:cubicBezTo>
                      <a:pt x="736" y="2625"/>
                      <a:pt x="503" y="1713"/>
                      <a:pt x="269" y="857"/>
                    </a:cubicBezTo>
                    <a:cubicBezTo>
                      <a:pt x="206" y="567"/>
                      <a:pt x="121" y="298"/>
                      <a:pt x="57" y="36"/>
                    </a:cubicBezTo>
                    <a:cubicBezTo>
                      <a:pt x="57" y="36"/>
                      <a:pt x="57"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3582507" y="4119295"/>
                <a:ext cx="118524" cy="78362"/>
              </a:xfrm>
              <a:custGeom>
                <a:rect b="b" l="l" r="r" t="t"/>
                <a:pathLst>
                  <a:path extrusionOk="0" h="2316" w="3503">
                    <a:moveTo>
                      <a:pt x="2713" y="1"/>
                    </a:moveTo>
                    <a:cubicBezTo>
                      <a:pt x="2630" y="1"/>
                      <a:pt x="2549" y="15"/>
                      <a:pt x="2477" y="45"/>
                    </a:cubicBezTo>
                    <a:cubicBezTo>
                      <a:pt x="2088" y="222"/>
                      <a:pt x="1946" y="724"/>
                      <a:pt x="1621" y="986"/>
                    </a:cubicBezTo>
                    <a:cubicBezTo>
                      <a:pt x="1444" y="1106"/>
                      <a:pt x="1239" y="1163"/>
                      <a:pt x="998" y="1227"/>
                    </a:cubicBezTo>
                    <a:cubicBezTo>
                      <a:pt x="736" y="1283"/>
                      <a:pt x="354" y="1340"/>
                      <a:pt x="142" y="1552"/>
                    </a:cubicBezTo>
                    <a:cubicBezTo>
                      <a:pt x="1" y="1694"/>
                      <a:pt x="1" y="2019"/>
                      <a:pt x="178" y="2196"/>
                    </a:cubicBezTo>
                    <a:cubicBezTo>
                      <a:pt x="272" y="2277"/>
                      <a:pt x="412" y="2316"/>
                      <a:pt x="556" y="2316"/>
                    </a:cubicBezTo>
                    <a:cubicBezTo>
                      <a:pt x="626" y="2316"/>
                      <a:pt x="697" y="2306"/>
                      <a:pt x="765" y="2288"/>
                    </a:cubicBezTo>
                    <a:cubicBezTo>
                      <a:pt x="970" y="2260"/>
                      <a:pt x="1175" y="2196"/>
                      <a:pt x="1416" y="2196"/>
                    </a:cubicBezTo>
                    <a:cubicBezTo>
                      <a:pt x="1500" y="2196"/>
                      <a:pt x="1649" y="2224"/>
                      <a:pt x="1769" y="2224"/>
                    </a:cubicBezTo>
                    <a:cubicBezTo>
                      <a:pt x="1911" y="2224"/>
                      <a:pt x="2088" y="2224"/>
                      <a:pt x="2208" y="2139"/>
                    </a:cubicBezTo>
                    <a:cubicBezTo>
                      <a:pt x="2328" y="2047"/>
                      <a:pt x="2385" y="1934"/>
                      <a:pt x="2441" y="1814"/>
                    </a:cubicBezTo>
                    <a:cubicBezTo>
                      <a:pt x="2618" y="1580"/>
                      <a:pt x="2859" y="1432"/>
                      <a:pt x="3092" y="1255"/>
                    </a:cubicBezTo>
                    <a:cubicBezTo>
                      <a:pt x="3297" y="1078"/>
                      <a:pt x="3502" y="809"/>
                      <a:pt x="3446" y="519"/>
                    </a:cubicBezTo>
                    <a:cubicBezTo>
                      <a:pt x="3401" y="215"/>
                      <a:pt x="3038" y="1"/>
                      <a:pt x="27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3463777" y="4049425"/>
                <a:ext cx="230315" cy="142005"/>
              </a:xfrm>
              <a:custGeom>
                <a:rect b="b" l="l" r="r" t="t"/>
                <a:pathLst>
                  <a:path extrusionOk="0" h="4197" w="6807">
                    <a:moveTo>
                      <a:pt x="3225" y="1"/>
                    </a:moveTo>
                    <a:cubicBezTo>
                      <a:pt x="2550" y="1"/>
                      <a:pt x="1875" y="64"/>
                      <a:pt x="1210" y="193"/>
                    </a:cubicBezTo>
                    <a:cubicBezTo>
                      <a:pt x="970" y="221"/>
                      <a:pt x="737" y="285"/>
                      <a:pt x="531" y="434"/>
                    </a:cubicBezTo>
                    <a:cubicBezTo>
                      <a:pt x="178" y="639"/>
                      <a:pt x="1" y="1077"/>
                      <a:pt x="29" y="1495"/>
                    </a:cubicBezTo>
                    <a:cubicBezTo>
                      <a:pt x="29" y="1905"/>
                      <a:pt x="206" y="2287"/>
                      <a:pt x="439" y="2641"/>
                    </a:cubicBezTo>
                    <a:cubicBezTo>
                      <a:pt x="1171" y="3667"/>
                      <a:pt x="2335" y="4196"/>
                      <a:pt x="3548" y="4196"/>
                    </a:cubicBezTo>
                    <a:cubicBezTo>
                      <a:pt x="3907" y="4196"/>
                      <a:pt x="4270" y="4150"/>
                      <a:pt x="4627" y="4056"/>
                    </a:cubicBezTo>
                    <a:cubicBezTo>
                      <a:pt x="5809" y="3730"/>
                      <a:pt x="6806" y="2287"/>
                      <a:pt x="6750" y="1077"/>
                    </a:cubicBezTo>
                    <a:cubicBezTo>
                      <a:pt x="6750" y="901"/>
                      <a:pt x="6721" y="695"/>
                      <a:pt x="6573" y="575"/>
                    </a:cubicBezTo>
                    <a:cubicBezTo>
                      <a:pt x="6481" y="519"/>
                      <a:pt x="6368" y="462"/>
                      <a:pt x="6276" y="434"/>
                    </a:cubicBezTo>
                    <a:cubicBezTo>
                      <a:pt x="5281" y="148"/>
                      <a:pt x="4253" y="1"/>
                      <a:pt x="32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3473589" y="4131815"/>
                <a:ext cx="91964" cy="62764"/>
              </a:xfrm>
              <a:custGeom>
                <a:rect b="b" l="l" r="r" t="t"/>
                <a:pathLst>
                  <a:path extrusionOk="0" h="1855" w="2718">
                    <a:moveTo>
                      <a:pt x="36" y="1"/>
                    </a:moveTo>
                    <a:cubicBezTo>
                      <a:pt x="36" y="1"/>
                      <a:pt x="1" y="1"/>
                      <a:pt x="36" y="29"/>
                    </a:cubicBezTo>
                    <a:cubicBezTo>
                      <a:pt x="355" y="1267"/>
                      <a:pt x="1656" y="1798"/>
                      <a:pt x="2654" y="1854"/>
                    </a:cubicBezTo>
                    <a:lnTo>
                      <a:pt x="2689" y="1854"/>
                    </a:lnTo>
                    <a:cubicBezTo>
                      <a:pt x="2689" y="1854"/>
                      <a:pt x="2689" y="1826"/>
                      <a:pt x="2717" y="1826"/>
                    </a:cubicBezTo>
                    <a:cubicBezTo>
                      <a:pt x="2717" y="1798"/>
                      <a:pt x="2689" y="1798"/>
                      <a:pt x="2689" y="1798"/>
                    </a:cubicBezTo>
                    <a:cubicBezTo>
                      <a:pt x="1685" y="1741"/>
                      <a:pt x="390" y="1239"/>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3189470" y="4315408"/>
                <a:ext cx="24936" cy="84791"/>
              </a:xfrm>
              <a:custGeom>
                <a:rect b="b" l="l" r="r" t="t"/>
                <a:pathLst>
                  <a:path extrusionOk="0" h="2506" w="737">
                    <a:moveTo>
                      <a:pt x="708" y="1"/>
                    </a:moveTo>
                    <a:cubicBezTo>
                      <a:pt x="680" y="1"/>
                      <a:pt x="680" y="29"/>
                      <a:pt x="680" y="29"/>
                    </a:cubicBezTo>
                    <a:cubicBezTo>
                      <a:pt x="616" y="178"/>
                      <a:pt x="616" y="319"/>
                      <a:pt x="616" y="468"/>
                    </a:cubicBezTo>
                    <a:lnTo>
                      <a:pt x="616" y="560"/>
                    </a:lnTo>
                    <a:cubicBezTo>
                      <a:pt x="616" y="645"/>
                      <a:pt x="616" y="736"/>
                      <a:pt x="588" y="821"/>
                    </a:cubicBezTo>
                    <a:cubicBezTo>
                      <a:pt x="559" y="970"/>
                      <a:pt x="475" y="1119"/>
                      <a:pt x="383" y="1239"/>
                    </a:cubicBezTo>
                    <a:cubicBezTo>
                      <a:pt x="354" y="1295"/>
                      <a:pt x="326" y="1324"/>
                      <a:pt x="326" y="1352"/>
                    </a:cubicBezTo>
                    <a:cubicBezTo>
                      <a:pt x="121" y="1706"/>
                      <a:pt x="1" y="2088"/>
                      <a:pt x="1" y="2477"/>
                    </a:cubicBezTo>
                    <a:lnTo>
                      <a:pt x="29" y="2505"/>
                    </a:lnTo>
                    <a:cubicBezTo>
                      <a:pt x="57" y="2505"/>
                      <a:pt x="57" y="2477"/>
                      <a:pt x="57" y="2477"/>
                    </a:cubicBezTo>
                    <a:cubicBezTo>
                      <a:pt x="57" y="2088"/>
                      <a:pt x="177" y="1706"/>
                      <a:pt x="354" y="1380"/>
                    </a:cubicBezTo>
                    <a:cubicBezTo>
                      <a:pt x="383" y="1352"/>
                      <a:pt x="411" y="1324"/>
                      <a:pt x="439" y="1267"/>
                    </a:cubicBezTo>
                    <a:cubicBezTo>
                      <a:pt x="531" y="1147"/>
                      <a:pt x="616" y="998"/>
                      <a:pt x="651" y="821"/>
                    </a:cubicBezTo>
                    <a:cubicBezTo>
                      <a:pt x="680" y="736"/>
                      <a:pt x="680" y="645"/>
                      <a:pt x="680" y="560"/>
                    </a:cubicBezTo>
                    <a:lnTo>
                      <a:pt x="680" y="468"/>
                    </a:lnTo>
                    <a:cubicBezTo>
                      <a:pt x="680" y="319"/>
                      <a:pt x="680" y="178"/>
                      <a:pt x="736" y="57"/>
                    </a:cubicBezTo>
                    <a:cubicBezTo>
                      <a:pt x="736" y="29"/>
                      <a:pt x="708" y="29"/>
                      <a:pt x="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3070740" y="4229499"/>
                <a:ext cx="92911" cy="46929"/>
              </a:xfrm>
              <a:custGeom>
                <a:rect b="b" l="l" r="r" t="t"/>
                <a:pathLst>
                  <a:path extrusionOk="0" h="1387" w="2746">
                    <a:moveTo>
                      <a:pt x="2746" y="0"/>
                    </a:moveTo>
                    <a:cubicBezTo>
                      <a:pt x="2710" y="0"/>
                      <a:pt x="2710" y="0"/>
                      <a:pt x="2682" y="28"/>
                    </a:cubicBezTo>
                    <a:cubicBezTo>
                      <a:pt x="2569" y="269"/>
                      <a:pt x="2272" y="382"/>
                      <a:pt x="1974" y="502"/>
                    </a:cubicBezTo>
                    <a:cubicBezTo>
                      <a:pt x="1649" y="623"/>
                      <a:pt x="1331" y="771"/>
                      <a:pt x="1005" y="913"/>
                    </a:cubicBezTo>
                    <a:cubicBezTo>
                      <a:pt x="680" y="1061"/>
                      <a:pt x="326" y="1210"/>
                      <a:pt x="1" y="1330"/>
                    </a:cubicBezTo>
                    <a:lnTo>
                      <a:pt x="1" y="1387"/>
                    </a:lnTo>
                    <a:lnTo>
                      <a:pt x="29" y="1387"/>
                    </a:lnTo>
                    <a:cubicBezTo>
                      <a:pt x="354" y="1266"/>
                      <a:pt x="680" y="1125"/>
                      <a:pt x="1005" y="976"/>
                    </a:cubicBezTo>
                    <a:cubicBezTo>
                      <a:pt x="1331" y="828"/>
                      <a:pt x="1684" y="679"/>
                      <a:pt x="2003" y="559"/>
                    </a:cubicBezTo>
                    <a:cubicBezTo>
                      <a:pt x="2300" y="446"/>
                      <a:pt x="2597" y="297"/>
                      <a:pt x="2746" y="64"/>
                    </a:cubicBezTo>
                    <a:lnTo>
                      <a:pt x="27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3193530" y="4372150"/>
                <a:ext cx="9846" cy="34004"/>
              </a:xfrm>
              <a:custGeom>
                <a:rect b="b" l="l" r="r" t="t"/>
                <a:pathLst>
                  <a:path extrusionOk="0" h="1005" w="291">
                    <a:moveTo>
                      <a:pt x="29" y="0"/>
                    </a:moveTo>
                    <a:cubicBezTo>
                      <a:pt x="1" y="0"/>
                      <a:pt x="1" y="29"/>
                      <a:pt x="1" y="29"/>
                    </a:cubicBezTo>
                    <a:cubicBezTo>
                      <a:pt x="86" y="354"/>
                      <a:pt x="206" y="651"/>
                      <a:pt x="234" y="977"/>
                    </a:cubicBezTo>
                    <a:cubicBezTo>
                      <a:pt x="234" y="977"/>
                      <a:pt x="234" y="1005"/>
                      <a:pt x="263" y="1005"/>
                    </a:cubicBezTo>
                    <a:cubicBezTo>
                      <a:pt x="291" y="1005"/>
                      <a:pt x="291" y="977"/>
                      <a:pt x="291" y="977"/>
                    </a:cubicBezTo>
                    <a:cubicBezTo>
                      <a:pt x="263" y="651"/>
                      <a:pt x="142" y="326"/>
                      <a:pt x="57" y="29"/>
                    </a:cubicBez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3168424" y="4472913"/>
                <a:ext cx="17019" cy="7951"/>
              </a:xfrm>
              <a:custGeom>
                <a:rect b="b" l="l" r="r" t="t"/>
                <a:pathLst>
                  <a:path extrusionOk="0" h="235" w="503">
                    <a:moveTo>
                      <a:pt x="64" y="1"/>
                    </a:moveTo>
                    <a:cubicBezTo>
                      <a:pt x="35" y="1"/>
                      <a:pt x="35" y="1"/>
                      <a:pt x="0" y="29"/>
                    </a:cubicBezTo>
                    <a:lnTo>
                      <a:pt x="35" y="57"/>
                    </a:lnTo>
                    <a:lnTo>
                      <a:pt x="474" y="234"/>
                    </a:lnTo>
                    <a:lnTo>
                      <a:pt x="502" y="206"/>
                    </a:lnTo>
                    <a:cubicBezTo>
                      <a:pt x="502" y="178"/>
                      <a:pt x="502" y="178"/>
                      <a:pt x="474" y="178"/>
                    </a:cubicBezTo>
                    <a:lnTo>
                      <a:pt x="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3070740" y="4236435"/>
                <a:ext cx="9135" cy="37117"/>
              </a:xfrm>
              <a:custGeom>
                <a:rect b="b" l="l" r="r" t="t"/>
                <a:pathLst>
                  <a:path extrusionOk="0" h="1097" w="270">
                    <a:moveTo>
                      <a:pt x="29" y="0"/>
                    </a:moveTo>
                    <a:cubicBezTo>
                      <a:pt x="1" y="0"/>
                      <a:pt x="1" y="36"/>
                      <a:pt x="1" y="36"/>
                    </a:cubicBezTo>
                    <a:cubicBezTo>
                      <a:pt x="93" y="389"/>
                      <a:pt x="178" y="708"/>
                      <a:pt x="206" y="1061"/>
                    </a:cubicBezTo>
                    <a:lnTo>
                      <a:pt x="234" y="1097"/>
                    </a:lnTo>
                    <a:cubicBezTo>
                      <a:pt x="270" y="1097"/>
                      <a:pt x="270" y="1061"/>
                      <a:pt x="270" y="1061"/>
                    </a:cubicBezTo>
                    <a:cubicBezTo>
                      <a:pt x="234" y="708"/>
                      <a:pt x="149" y="354"/>
                      <a:pt x="57" y="36"/>
                    </a:cubicBezTo>
                    <a:cubicBezTo>
                      <a:pt x="57" y="0"/>
                      <a:pt x="29"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3079842" y="4231630"/>
                <a:ext cx="10793" cy="37861"/>
              </a:xfrm>
              <a:custGeom>
                <a:rect b="b" l="l" r="r" t="t"/>
                <a:pathLst>
                  <a:path extrusionOk="0" h="1119" w="319">
                    <a:moveTo>
                      <a:pt x="29" y="1"/>
                    </a:moveTo>
                    <a:cubicBezTo>
                      <a:pt x="1" y="1"/>
                      <a:pt x="1" y="1"/>
                      <a:pt x="1" y="29"/>
                    </a:cubicBezTo>
                    <a:cubicBezTo>
                      <a:pt x="114" y="383"/>
                      <a:pt x="206" y="736"/>
                      <a:pt x="262" y="1090"/>
                    </a:cubicBezTo>
                    <a:cubicBezTo>
                      <a:pt x="262" y="1118"/>
                      <a:pt x="262" y="1118"/>
                      <a:pt x="291" y="1118"/>
                    </a:cubicBezTo>
                    <a:cubicBezTo>
                      <a:pt x="291" y="1118"/>
                      <a:pt x="319" y="1118"/>
                      <a:pt x="319" y="1090"/>
                    </a:cubicBezTo>
                    <a:cubicBezTo>
                      <a:pt x="262" y="736"/>
                      <a:pt x="177" y="354"/>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3088707" y="4227130"/>
                <a:ext cx="11978" cy="38301"/>
              </a:xfrm>
              <a:custGeom>
                <a:rect b="b" l="l" r="r" t="t"/>
                <a:pathLst>
                  <a:path extrusionOk="0" h="1132" w="354">
                    <a:moveTo>
                      <a:pt x="36" y="1"/>
                    </a:moveTo>
                    <a:cubicBezTo>
                      <a:pt x="32" y="1"/>
                      <a:pt x="29" y="4"/>
                      <a:pt x="29" y="13"/>
                    </a:cubicBezTo>
                    <a:cubicBezTo>
                      <a:pt x="0" y="13"/>
                      <a:pt x="0" y="13"/>
                      <a:pt x="0" y="42"/>
                    </a:cubicBezTo>
                    <a:cubicBezTo>
                      <a:pt x="29" y="134"/>
                      <a:pt x="57" y="247"/>
                      <a:pt x="92" y="339"/>
                    </a:cubicBezTo>
                    <a:cubicBezTo>
                      <a:pt x="121" y="395"/>
                      <a:pt x="121" y="452"/>
                      <a:pt x="149" y="516"/>
                    </a:cubicBezTo>
                    <a:cubicBezTo>
                      <a:pt x="149" y="572"/>
                      <a:pt x="177" y="664"/>
                      <a:pt x="177" y="721"/>
                    </a:cubicBezTo>
                    <a:cubicBezTo>
                      <a:pt x="205" y="841"/>
                      <a:pt x="269" y="983"/>
                      <a:pt x="297" y="1103"/>
                    </a:cubicBezTo>
                    <a:lnTo>
                      <a:pt x="326" y="1131"/>
                    </a:lnTo>
                    <a:cubicBezTo>
                      <a:pt x="354" y="1103"/>
                      <a:pt x="354" y="1103"/>
                      <a:pt x="354" y="1075"/>
                    </a:cubicBezTo>
                    <a:cubicBezTo>
                      <a:pt x="326" y="954"/>
                      <a:pt x="269" y="841"/>
                      <a:pt x="234" y="693"/>
                    </a:cubicBezTo>
                    <a:cubicBezTo>
                      <a:pt x="234" y="629"/>
                      <a:pt x="205" y="572"/>
                      <a:pt x="205" y="516"/>
                    </a:cubicBezTo>
                    <a:cubicBezTo>
                      <a:pt x="177" y="452"/>
                      <a:pt x="177" y="395"/>
                      <a:pt x="149" y="339"/>
                    </a:cubicBezTo>
                    <a:cubicBezTo>
                      <a:pt x="121" y="219"/>
                      <a:pt x="92" y="134"/>
                      <a:pt x="57" y="13"/>
                    </a:cubicBezTo>
                    <a:cubicBezTo>
                      <a:pt x="57" y="13"/>
                      <a:pt x="44"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3095643" y="4223510"/>
                <a:ext cx="14143" cy="38098"/>
              </a:xfrm>
              <a:custGeom>
                <a:rect b="b" l="l" r="r" t="t"/>
                <a:pathLst>
                  <a:path extrusionOk="0" h="1126" w="418">
                    <a:moveTo>
                      <a:pt x="29" y="0"/>
                    </a:moveTo>
                    <a:cubicBezTo>
                      <a:pt x="29" y="0"/>
                      <a:pt x="0" y="0"/>
                      <a:pt x="0" y="28"/>
                    </a:cubicBezTo>
                    <a:cubicBezTo>
                      <a:pt x="0" y="64"/>
                      <a:pt x="29" y="120"/>
                      <a:pt x="29" y="149"/>
                    </a:cubicBezTo>
                    <a:cubicBezTo>
                      <a:pt x="121" y="326"/>
                      <a:pt x="177" y="502"/>
                      <a:pt x="241" y="679"/>
                    </a:cubicBezTo>
                    <a:cubicBezTo>
                      <a:pt x="269" y="828"/>
                      <a:pt x="298" y="976"/>
                      <a:pt x="354" y="1090"/>
                    </a:cubicBezTo>
                    <a:cubicBezTo>
                      <a:pt x="354" y="1125"/>
                      <a:pt x="382" y="1125"/>
                      <a:pt x="382" y="1125"/>
                    </a:cubicBezTo>
                    <a:lnTo>
                      <a:pt x="418" y="1125"/>
                    </a:lnTo>
                    <a:lnTo>
                      <a:pt x="418" y="1061"/>
                    </a:lnTo>
                    <a:cubicBezTo>
                      <a:pt x="354" y="948"/>
                      <a:pt x="326" y="800"/>
                      <a:pt x="298" y="679"/>
                    </a:cubicBezTo>
                    <a:cubicBezTo>
                      <a:pt x="241" y="474"/>
                      <a:pt x="177" y="297"/>
                      <a:pt x="92" y="120"/>
                    </a:cubicBezTo>
                    <a:cubicBezTo>
                      <a:pt x="64" y="92"/>
                      <a:pt x="64" y="64"/>
                      <a:pt x="64" y="28"/>
                    </a:cubicBezTo>
                    <a:cubicBezTo>
                      <a:pt x="64" y="28"/>
                      <a:pt x="64"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3110734" y="4218062"/>
                <a:ext cx="13906" cy="36339"/>
              </a:xfrm>
              <a:custGeom>
                <a:rect b="b" l="l" r="r" t="t"/>
                <a:pathLst>
                  <a:path extrusionOk="0" h="1074" w="411">
                    <a:moveTo>
                      <a:pt x="27" y="0"/>
                    </a:moveTo>
                    <a:cubicBezTo>
                      <a:pt x="19" y="0"/>
                      <a:pt x="10" y="3"/>
                      <a:pt x="0" y="13"/>
                    </a:cubicBezTo>
                    <a:lnTo>
                      <a:pt x="0" y="48"/>
                    </a:lnTo>
                    <a:lnTo>
                      <a:pt x="354" y="1045"/>
                    </a:lnTo>
                    <a:lnTo>
                      <a:pt x="354" y="1074"/>
                    </a:lnTo>
                    <a:lnTo>
                      <a:pt x="382" y="1074"/>
                    </a:lnTo>
                    <a:cubicBezTo>
                      <a:pt x="382" y="1074"/>
                      <a:pt x="410" y="1045"/>
                      <a:pt x="382" y="1045"/>
                    </a:cubicBezTo>
                    <a:lnTo>
                      <a:pt x="57" y="13"/>
                    </a:lnTo>
                    <a:cubicBezTo>
                      <a:pt x="57" y="13"/>
                      <a:pt x="44"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3"/>
              <p:cNvSpPr/>
              <p:nvPr/>
            </p:nvSpPr>
            <p:spPr>
              <a:xfrm>
                <a:off x="3116689" y="4215592"/>
                <a:ext cx="17053" cy="35933"/>
              </a:xfrm>
              <a:custGeom>
                <a:rect b="b" l="l" r="r" t="t"/>
                <a:pathLst>
                  <a:path extrusionOk="0" h="1062" w="504">
                    <a:moveTo>
                      <a:pt x="1" y="1"/>
                    </a:moveTo>
                    <a:lnTo>
                      <a:pt x="1" y="29"/>
                    </a:lnTo>
                    <a:cubicBezTo>
                      <a:pt x="114" y="206"/>
                      <a:pt x="206" y="354"/>
                      <a:pt x="263" y="531"/>
                    </a:cubicBezTo>
                    <a:cubicBezTo>
                      <a:pt x="291" y="588"/>
                      <a:pt x="291" y="652"/>
                      <a:pt x="326" y="708"/>
                    </a:cubicBezTo>
                    <a:cubicBezTo>
                      <a:pt x="355" y="828"/>
                      <a:pt x="383" y="942"/>
                      <a:pt x="440" y="1034"/>
                    </a:cubicBezTo>
                    <a:cubicBezTo>
                      <a:pt x="440" y="1062"/>
                      <a:pt x="468" y="1062"/>
                      <a:pt x="468" y="1062"/>
                    </a:cubicBezTo>
                    <a:cubicBezTo>
                      <a:pt x="503" y="1062"/>
                      <a:pt x="503" y="1034"/>
                      <a:pt x="503" y="1005"/>
                    </a:cubicBezTo>
                    <a:cubicBezTo>
                      <a:pt x="440" y="913"/>
                      <a:pt x="411" y="793"/>
                      <a:pt x="383" y="708"/>
                    </a:cubicBezTo>
                    <a:cubicBezTo>
                      <a:pt x="355" y="652"/>
                      <a:pt x="355" y="588"/>
                      <a:pt x="326" y="531"/>
                    </a:cubicBezTo>
                    <a:cubicBezTo>
                      <a:pt x="263" y="326"/>
                      <a:pt x="178" y="178"/>
                      <a:pt x="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3"/>
              <p:cNvSpPr/>
              <p:nvPr/>
            </p:nvSpPr>
            <p:spPr>
              <a:xfrm>
                <a:off x="3127720" y="4209603"/>
                <a:ext cx="21824" cy="34038"/>
              </a:xfrm>
              <a:custGeom>
                <a:rect b="b" l="l" r="r" t="t"/>
                <a:pathLst>
                  <a:path extrusionOk="0" h="1006" w="645">
                    <a:moveTo>
                      <a:pt x="29" y="1"/>
                    </a:moveTo>
                    <a:cubicBezTo>
                      <a:pt x="29" y="1"/>
                      <a:pt x="0" y="29"/>
                      <a:pt x="29" y="29"/>
                    </a:cubicBezTo>
                    <a:cubicBezTo>
                      <a:pt x="57" y="121"/>
                      <a:pt x="114" y="178"/>
                      <a:pt x="177" y="234"/>
                    </a:cubicBezTo>
                    <a:cubicBezTo>
                      <a:pt x="234" y="298"/>
                      <a:pt x="262" y="355"/>
                      <a:pt x="290" y="411"/>
                    </a:cubicBezTo>
                    <a:cubicBezTo>
                      <a:pt x="319" y="475"/>
                      <a:pt x="354" y="503"/>
                      <a:pt x="354" y="531"/>
                    </a:cubicBezTo>
                    <a:cubicBezTo>
                      <a:pt x="382" y="560"/>
                      <a:pt x="382" y="588"/>
                      <a:pt x="411" y="616"/>
                    </a:cubicBezTo>
                    <a:cubicBezTo>
                      <a:pt x="411" y="652"/>
                      <a:pt x="439" y="680"/>
                      <a:pt x="467" y="708"/>
                    </a:cubicBezTo>
                    <a:cubicBezTo>
                      <a:pt x="496" y="793"/>
                      <a:pt x="531" y="857"/>
                      <a:pt x="559" y="913"/>
                    </a:cubicBezTo>
                    <a:cubicBezTo>
                      <a:pt x="559" y="942"/>
                      <a:pt x="559" y="1005"/>
                      <a:pt x="616" y="1005"/>
                    </a:cubicBezTo>
                    <a:cubicBezTo>
                      <a:pt x="616" y="1005"/>
                      <a:pt x="644" y="1005"/>
                      <a:pt x="644" y="970"/>
                    </a:cubicBezTo>
                    <a:cubicBezTo>
                      <a:pt x="644" y="970"/>
                      <a:pt x="644" y="942"/>
                      <a:pt x="616" y="942"/>
                    </a:cubicBezTo>
                    <a:lnTo>
                      <a:pt x="616" y="913"/>
                    </a:lnTo>
                    <a:cubicBezTo>
                      <a:pt x="588" y="829"/>
                      <a:pt x="559" y="765"/>
                      <a:pt x="496" y="680"/>
                    </a:cubicBezTo>
                    <a:cubicBezTo>
                      <a:pt x="496" y="652"/>
                      <a:pt x="467" y="616"/>
                      <a:pt x="467" y="588"/>
                    </a:cubicBezTo>
                    <a:cubicBezTo>
                      <a:pt x="439" y="560"/>
                      <a:pt x="439" y="531"/>
                      <a:pt x="411" y="503"/>
                    </a:cubicBezTo>
                    <a:cubicBezTo>
                      <a:pt x="411" y="475"/>
                      <a:pt x="382" y="439"/>
                      <a:pt x="354" y="383"/>
                    </a:cubicBezTo>
                    <a:cubicBezTo>
                      <a:pt x="319" y="326"/>
                      <a:pt x="262" y="263"/>
                      <a:pt x="206" y="206"/>
                    </a:cubicBezTo>
                    <a:cubicBezTo>
                      <a:pt x="142" y="149"/>
                      <a:pt x="114" y="86"/>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3135603" y="4204596"/>
                <a:ext cx="20876" cy="34985"/>
              </a:xfrm>
              <a:custGeom>
                <a:rect b="b" l="l" r="r" t="t"/>
                <a:pathLst>
                  <a:path extrusionOk="0" h="1034" w="617">
                    <a:moveTo>
                      <a:pt x="29" y="0"/>
                    </a:moveTo>
                    <a:cubicBezTo>
                      <a:pt x="1" y="29"/>
                      <a:pt x="29" y="57"/>
                      <a:pt x="29" y="57"/>
                    </a:cubicBezTo>
                    <a:cubicBezTo>
                      <a:pt x="86" y="149"/>
                      <a:pt x="149" y="234"/>
                      <a:pt x="206" y="326"/>
                    </a:cubicBezTo>
                    <a:cubicBezTo>
                      <a:pt x="355" y="531"/>
                      <a:pt x="503" y="736"/>
                      <a:pt x="560" y="1005"/>
                    </a:cubicBezTo>
                    <a:lnTo>
                      <a:pt x="588" y="1033"/>
                    </a:lnTo>
                    <a:cubicBezTo>
                      <a:pt x="616" y="1005"/>
                      <a:pt x="616" y="1005"/>
                      <a:pt x="616" y="977"/>
                    </a:cubicBezTo>
                    <a:cubicBezTo>
                      <a:pt x="560" y="736"/>
                      <a:pt x="411" y="503"/>
                      <a:pt x="263" y="269"/>
                    </a:cubicBezTo>
                    <a:cubicBezTo>
                      <a:pt x="206" y="205"/>
                      <a:pt x="149" y="121"/>
                      <a:pt x="86" y="29"/>
                    </a:cubicBezTo>
                    <a:cubicBezTo>
                      <a:pt x="86" y="29"/>
                      <a:pt x="86" y="0"/>
                      <a:pt x="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3887706" y="4455928"/>
                <a:ext cx="25884" cy="13906"/>
              </a:xfrm>
              <a:custGeom>
                <a:rect b="b" l="l" r="r" t="t"/>
                <a:pathLst>
                  <a:path extrusionOk="0" h="411" w="765">
                    <a:moveTo>
                      <a:pt x="736" y="0"/>
                    </a:moveTo>
                    <a:cubicBezTo>
                      <a:pt x="736" y="0"/>
                      <a:pt x="708" y="0"/>
                      <a:pt x="708" y="29"/>
                    </a:cubicBezTo>
                    <a:cubicBezTo>
                      <a:pt x="581" y="204"/>
                      <a:pt x="366" y="338"/>
                      <a:pt x="161" y="338"/>
                    </a:cubicBezTo>
                    <a:cubicBezTo>
                      <a:pt x="126" y="338"/>
                      <a:pt x="91" y="334"/>
                      <a:pt x="57" y="326"/>
                    </a:cubicBezTo>
                    <a:cubicBezTo>
                      <a:pt x="29" y="326"/>
                      <a:pt x="0" y="354"/>
                      <a:pt x="0" y="354"/>
                    </a:cubicBezTo>
                    <a:cubicBezTo>
                      <a:pt x="0" y="382"/>
                      <a:pt x="29" y="382"/>
                      <a:pt x="29" y="382"/>
                    </a:cubicBezTo>
                    <a:cubicBezTo>
                      <a:pt x="57" y="382"/>
                      <a:pt x="85" y="411"/>
                      <a:pt x="142" y="411"/>
                    </a:cubicBezTo>
                    <a:cubicBezTo>
                      <a:pt x="382" y="411"/>
                      <a:pt x="616" y="269"/>
                      <a:pt x="764" y="57"/>
                    </a:cubicBezTo>
                    <a:cubicBezTo>
                      <a:pt x="764" y="29"/>
                      <a:pt x="764" y="29"/>
                      <a:pt x="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3562408" y="3847459"/>
                <a:ext cx="53899" cy="11030"/>
              </a:xfrm>
              <a:custGeom>
                <a:rect b="b" l="l" r="r" t="t"/>
                <a:pathLst>
                  <a:path extrusionOk="0" h="326" w="1593">
                    <a:moveTo>
                      <a:pt x="92" y="0"/>
                    </a:moveTo>
                    <a:cubicBezTo>
                      <a:pt x="64" y="0"/>
                      <a:pt x="29" y="36"/>
                      <a:pt x="29" y="64"/>
                    </a:cubicBezTo>
                    <a:cubicBezTo>
                      <a:pt x="0" y="92"/>
                      <a:pt x="29" y="121"/>
                      <a:pt x="64" y="121"/>
                    </a:cubicBezTo>
                    <a:cubicBezTo>
                      <a:pt x="382" y="213"/>
                      <a:pt x="736" y="326"/>
                      <a:pt x="1125" y="326"/>
                    </a:cubicBezTo>
                    <a:cubicBezTo>
                      <a:pt x="1267" y="326"/>
                      <a:pt x="1415" y="297"/>
                      <a:pt x="1564" y="269"/>
                    </a:cubicBezTo>
                    <a:cubicBezTo>
                      <a:pt x="1592" y="269"/>
                      <a:pt x="1592" y="213"/>
                      <a:pt x="1592" y="177"/>
                    </a:cubicBezTo>
                    <a:cubicBezTo>
                      <a:pt x="1592" y="149"/>
                      <a:pt x="1564" y="149"/>
                      <a:pt x="1507" y="149"/>
                    </a:cubicBezTo>
                    <a:cubicBezTo>
                      <a:pt x="1383" y="180"/>
                      <a:pt x="1256" y="193"/>
                      <a:pt x="1127" y="193"/>
                    </a:cubicBezTo>
                    <a:cubicBezTo>
                      <a:pt x="764" y="193"/>
                      <a:pt x="395" y="89"/>
                      <a:pt x="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3306034" y="4282858"/>
                <a:ext cx="553676" cy="577800"/>
              </a:xfrm>
              <a:custGeom>
                <a:rect b="b" l="l" r="r" t="t"/>
                <a:pathLst>
                  <a:path extrusionOk="0" h="17077" w="16364">
                    <a:moveTo>
                      <a:pt x="8076" y="0"/>
                    </a:moveTo>
                    <a:cubicBezTo>
                      <a:pt x="6531" y="0"/>
                      <a:pt x="5025" y="643"/>
                      <a:pt x="4012" y="1904"/>
                    </a:cubicBezTo>
                    <a:cubicBezTo>
                      <a:pt x="2335" y="3906"/>
                      <a:pt x="3220" y="6941"/>
                      <a:pt x="1239" y="9006"/>
                    </a:cubicBezTo>
                    <a:cubicBezTo>
                      <a:pt x="977" y="9240"/>
                      <a:pt x="708" y="9480"/>
                      <a:pt x="531" y="9770"/>
                    </a:cubicBezTo>
                    <a:cubicBezTo>
                      <a:pt x="213" y="10244"/>
                      <a:pt x="93" y="10832"/>
                      <a:pt x="64" y="11426"/>
                    </a:cubicBezTo>
                    <a:cubicBezTo>
                      <a:pt x="1" y="12487"/>
                      <a:pt x="64" y="13548"/>
                      <a:pt x="298" y="14581"/>
                    </a:cubicBezTo>
                    <a:cubicBezTo>
                      <a:pt x="680" y="16434"/>
                      <a:pt x="2335" y="16463"/>
                      <a:pt x="4012" y="16732"/>
                    </a:cubicBezTo>
                    <a:cubicBezTo>
                      <a:pt x="5249" y="16904"/>
                      <a:pt x="6492" y="17077"/>
                      <a:pt x="7731" y="17077"/>
                    </a:cubicBezTo>
                    <a:cubicBezTo>
                      <a:pt x="7965" y="17077"/>
                      <a:pt x="8199" y="17070"/>
                      <a:pt x="8433" y="17057"/>
                    </a:cubicBezTo>
                    <a:cubicBezTo>
                      <a:pt x="10230" y="16937"/>
                      <a:pt x="11971" y="16378"/>
                      <a:pt x="13683" y="15819"/>
                    </a:cubicBezTo>
                    <a:cubicBezTo>
                      <a:pt x="13767" y="15784"/>
                      <a:pt x="13888" y="15755"/>
                      <a:pt x="13973" y="15727"/>
                    </a:cubicBezTo>
                    <a:cubicBezTo>
                      <a:pt x="14390" y="15578"/>
                      <a:pt x="14772" y="15430"/>
                      <a:pt x="15097" y="15168"/>
                    </a:cubicBezTo>
                    <a:cubicBezTo>
                      <a:pt x="16364" y="14192"/>
                      <a:pt x="16364" y="11688"/>
                      <a:pt x="15685" y="10365"/>
                    </a:cubicBezTo>
                    <a:cubicBezTo>
                      <a:pt x="15479" y="9947"/>
                      <a:pt x="15126" y="9593"/>
                      <a:pt x="14829" y="9211"/>
                    </a:cubicBezTo>
                    <a:cubicBezTo>
                      <a:pt x="13654" y="7648"/>
                      <a:pt x="13711" y="5879"/>
                      <a:pt x="13442" y="4083"/>
                    </a:cubicBezTo>
                    <a:cubicBezTo>
                      <a:pt x="13209" y="2491"/>
                      <a:pt x="11942" y="1253"/>
                      <a:pt x="10556" y="574"/>
                    </a:cubicBezTo>
                    <a:cubicBezTo>
                      <a:pt x="9766" y="190"/>
                      <a:pt x="8915" y="0"/>
                      <a:pt x="8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3583450" y="4300352"/>
                <a:ext cx="20878" cy="548655"/>
              </a:xfrm>
              <a:custGeom>
                <a:rect b="b" l="l" r="r" t="t"/>
                <a:pathLst>
                  <a:path extrusionOk="0" h="19370" w="617">
                    <a:moveTo>
                      <a:pt x="29" y="0"/>
                    </a:moveTo>
                    <a:cubicBezTo>
                      <a:pt x="1" y="0"/>
                      <a:pt x="1" y="28"/>
                      <a:pt x="1" y="28"/>
                    </a:cubicBezTo>
                    <a:lnTo>
                      <a:pt x="560" y="19334"/>
                    </a:lnTo>
                    <a:lnTo>
                      <a:pt x="588" y="19370"/>
                    </a:lnTo>
                    <a:cubicBezTo>
                      <a:pt x="616" y="19334"/>
                      <a:pt x="616" y="19334"/>
                      <a:pt x="616" y="19306"/>
                    </a:cubicBezTo>
                    <a:lnTo>
                      <a:pt x="58" y="28"/>
                    </a:lnTo>
                    <a:cubicBezTo>
                      <a:pt x="58" y="28"/>
                      <a:pt x="58"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3328061" y="4302246"/>
                <a:ext cx="509623" cy="548668"/>
              </a:xfrm>
              <a:custGeom>
                <a:rect b="b" l="l" r="r" t="t"/>
                <a:pathLst>
                  <a:path extrusionOk="0" h="16216" w="15062">
                    <a:moveTo>
                      <a:pt x="7429" y="64"/>
                    </a:moveTo>
                    <a:cubicBezTo>
                      <a:pt x="8193" y="64"/>
                      <a:pt x="8992" y="241"/>
                      <a:pt x="9671" y="595"/>
                    </a:cubicBezTo>
                    <a:cubicBezTo>
                      <a:pt x="11143" y="1331"/>
                      <a:pt x="12147" y="2569"/>
                      <a:pt x="12324" y="3892"/>
                    </a:cubicBezTo>
                    <a:cubicBezTo>
                      <a:pt x="12381" y="4245"/>
                      <a:pt x="12409" y="4599"/>
                      <a:pt x="12437" y="4953"/>
                    </a:cubicBezTo>
                    <a:cubicBezTo>
                      <a:pt x="12586" y="6311"/>
                      <a:pt x="12734" y="7577"/>
                      <a:pt x="13590" y="8759"/>
                    </a:cubicBezTo>
                    <a:cubicBezTo>
                      <a:pt x="13675" y="8879"/>
                      <a:pt x="13767" y="8992"/>
                      <a:pt x="13852" y="9112"/>
                    </a:cubicBezTo>
                    <a:cubicBezTo>
                      <a:pt x="14029" y="9346"/>
                      <a:pt x="14241" y="9586"/>
                      <a:pt x="14383" y="9848"/>
                    </a:cubicBezTo>
                    <a:cubicBezTo>
                      <a:pt x="14977" y="11030"/>
                      <a:pt x="15005" y="13414"/>
                      <a:pt x="13852" y="14362"/>
                    </a:cubicBezTo>
                    <a:cubicBezTo>
                      <a:pt x="13534" y="14595"/>
                      <a:pt x="13180" y="14744"/>
                      <a:pt x="12826" y="14857"/>
                    </a:cubicBezTo>
                    <a:cubicBezTo>
                      <a:pt x="12734" y="14892"/>
                      <a:pt x="12650" y="14921"/>
                      <a:pt x="12558" y="14949"/>
                    </a:cubicBezTo>
                    <a:cubicBezTo>
                      <a:pt x="11022" y="15479"/>
                      <a:pt x="9402" y="16010"/>
                      <a:pt x="7754" y="16130"/>
                    </a:cubicBezTo>
                    <a:cubicBezTo>
                      <a:pt x="7549" y="16159"/>
                      <a:pt x="7308" y="16159"/>
                      <a:pt x="7075" y="16159"/>
                    </a:cubicBezTo>
                    <a:cubicBezTo>
                      <a:pt x="5957" y="16159"/>
                      <a:pt x="4804" y="15982"/>
                      <a:pt x="3715" y="15805"/>
                    </a:cubicBezTo>
                    <a:cubicBezTo>
                      <a:pt x="3566" y="15805"/>
                      <a:pt x="3418" y="15777"/>
                      <a:pt x="3276" y="15741"/>
                    </a:cubicBezTo>
                    <a:cubicBezTo>
                      <a:pt x="1861" y="15564"/>
                      <a:pt x="651" y="15387"/>
                      <a:pt x="326" y="13796"/>
                    </a:cubicBezTo>
                    <a:cubicBezTo>
                      <a:pt x="121" y="12826"/>
                      <a:pt x="57" y="11822"/>
                      <a:pt x="121" y="10853"/>
                    </a:cubicBezTo>
                    <a:cubicBezTo>
                      <a:pt x="149" y="10322"/>
                      <a:pt x="234" y="9763"/>
                      <a:pt x="531" y="9289"/>
                    </a:cubicBezTo>
                    <a:cubicBezTo>
                      <a:pt x="651" y="9084"/>
                      <a:pt x="828" y="8936"/>
                      <a:pt x="977" y="8759"/>
                    </a:cubicBezTo>
                    <a:cubicBezTo>
                      <a:pt x="1033" y="8702"/>
                      <a:pt x="1118" y="8638"/>
                      <a:pt x="1182" y="8554"/>
                    </a:cubicBezTo>
                    <a:cubicBezTo>
                      <a:pt x="2123" y="7521"/>
                      <a:pt x="2356" y="6226"/>
                      <a:pt x="2597" y="4988"/>
                    </a:cubicBezTo>
                    <a:cubicBezTo>
                      <a:pt x="2802" y="3835"/>
                      <a:pt x="3007" y="2746"/>
                      <a:pt x="3715" y="1833"/>
                    </a:cubicBezTo>
                    <a:cubicBezTo>
                      <a:pt x="4599" y="708"/>
                      <a:pt x="5957" y="64"/>
                      <a:pt x="7429" y="64"/>
                    </a:cubicBezTo>
                    <a:close/>
                    <a:moveTo>
                      <a:pt x="7429" y="1"/>
                    </a:moveTo>
                    <a:cubicBezTo>
                      <a:pt x="5957" y="1"/>
                      <a:pt x="4571" y="651"/>
                      <a:pt x="3658" y="1805"/>
                    </a:cubicBezTo>
                    <a:cubicBezTo>
                      <a:pt x="2951" y="2717"/>
                      <a:pt x="2745" y="3863"/>
                      <a:pt x="2533" y="4953"/>
                    </a:cubicBezTo>
                    <a:cubicBezTo>
                      <a:pt x="2300" y="6226"/>
                      <a:pt x="2066" y="7492"/>
                      <a:pt x="1118" y="8525"/>
                    </a:cubicBezTo>
                    <a:cubicBezTo>
                      <a:pt x="1062" y="8582"/>
                      <a:pt x="1005" y="8667"/>
                      <a:pt x="942" y="8730"/>
                    </a:cubicBezTo>
                    <a:cubicBezTo>
                      <a:pt x="765" y="8879"/>
                      <a:pt x="623" y="9056"/>
                      <a:pt x="475" y="9261"/>
                    </a:cubicBezTo>
                    <a:cubicBezTo>
                      <a:pt x="177" y="9728"/>
                      <a:pt x="93" y="10322"/>
                      <a:pt x="57" y="10824"/>
                    </a:cubicBezTo>
                    <a:cubicBezTo>
                      <a:pt x="1" y="11822"/>
                      <a:pt x="57" y="12855"/>
                      <a:pt x="269" y="13831"/>
                    </a:cubicBezTo>
                    <a:cubicBezTo>
                      <a:pt x="588" y="15451"/>
                      <a:pt x="1889" y="15628"/>
                      <a:pt x="3276" y="15805"/>
                    </a:cubicBezTo>
                    <a:cubicBezTo>
                      <a:pt x="3418" y="15833"/>
                      <a:pt x="3538" y="15861"/>
                      <a:pt x="3686" y="15861"/>
                    </a:cubicBezTo>
                    <a:cubicBezTo>
                      <a:pt x="4804" y="16038"/>
                      <a:pt x="5929" y="16215"/>
                      <a:pt x="7075" y="16215"/>
                    </a:cubicBezTo>
                    <a:cubicBezTo>
                      <a:pt x="7308" y="16215"/>
                      <a:pt x="7549" y="16215"/>
                      <a:pt x="7754" y="16187"/>
                    </a:cubicBezTo>
                    <a:cubicBezTo>
                      <a:pt x="9431" y="16067"/>
                      <a:pt x="11022" y="15536"/>
                      <a:pt x="12586" y="15005"/>
                    </a:cubicBezTo>
                    <a:cubicBezTo>
                      <a:pt x="12678" y="14977"/>
                      <a:pt x="12763" y="14949"/>
                      <a:pt x="12855" y="14921"/>
                    </a:cubicBezTo>
                    <a:cubicBezTo>
                      <a:pt x="13208" y="14800"/>
                      <a:pt x="13562" y="14652"/>
                      <a:pt x="13888" y="14390"/>
                    </a:cubicBezTo>
                    <a:cubicBezTo>
                      <a:pt x="15062" y="13442"/>
                      <a:pt x="15034" y="11001"/>
                      <a:pt x="14446" y="9820"/>
                    </a:cubicBezTo>
                    <a:cubicBezTo>
                      <a:pt x="14298" y="9551"/>
                      <a:pt x="14093" y="9289"/>
                      <a:pt x="13916" y="9056"/>
                    </a:cubicBezTo>
                    <a:cubicBezTo>
                      <a:pt x="13824" y="8964"/>
                      <a:pt x="13711" y="8844"/>
                      <a:pt x="13647" y="8730"/>
                    </a:cubicBezTo>
                    <a:cubicBezTo>
                      <a:pt x="12763" y="7577"/>
                      <a:pt x="12650" y="6283"/>
                      <a:pt x="12501" y="4953"/>
                    </a:cubicBezTo>
                    <a:cubicBezTo>
                      <a:pt x="12473" y="4599"/>
                      <a:pt x="12437" y="4245"/>
                      <a:pt x="12381" y="3892"/>
                    </a:cubicBezTo>
                    <a:cubicBezTo>
                      <a:pt x="12204" y="2540"/>
                      <a:pt x="11199" y="1302"/>
                      <a:pt x="9700" y="567"/>
                    </a:cubicBezTo>
                    <a:cubicBezTo>
                      <a:pt x="8992" y="213"/>
                      <a:pt x="8228" y="1"/>
                      <a:pt x="74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3734024" y="4439890"/>
                <a:ext cx="7951" cy="38098"/>
              </a:xfrm>
              <a:custGeom>
                <a:rect b="b" l="l" r="r" t="t"/>
                <a:pathLst>
                  <a:path extrusionOk="0" h="1126" w="235">
                    <a:moveTo>
                      <a:pt x="29" y="0"/>
                    </a:moveTo>
                    <a:cubicBezTo>
                      <a:pt x="1" y="0"/>
                      <a:pt x="1" y="36"/>
                      <a:pt x="1" y="36"/>
                    </a:cubicBezTo>
                    <a:cubicBezTo>
                      <a:pt x="121" y="390"/>
                      <a:pt x="178" y="743"/>
                      <a:pt x="149" y="1097"/>
                    </a:cubicBezTo>
                    <a:lnTo>
                      <a:pt x="178" y="1125"/>
                    </a:lnTo>
                    <a:cubicBezTo>
                      <a:pt x="206" y="1125"/>
                      <a:pt x="206" y="1097"/>
                      <a:pt x="206" y="1097"/>
                    </a:cubicBezTo>
                    <a:cubicBezTo>
                      <a:pt x="234" y="708"/>
                      <a:pt x="178" y="354"/>
                      <a:pt x="57" y="36"/>
                    </a:cubicBezTo>
                    <a:cubicBezTo>
                      <a:pt x="57" y="0"/>
                      <a:pt x="29"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3740960" y="4494940"/>
                <a:ext cx="31873" cy="91727"/>
              </a:xfrm>
              <a:custGeom>
                <a:rect b="b" l="l" r="r" t="t"/>
                <a:pathLst>
                  <a:path extrusionOk="0" h="2711" w="942">
                    <a:moveTo>
                      <a:pt x="57" y="1"/>
                    </a:moveTo>
                    <a:lnTo>
                      <a:pt x="29" y="29"/>
                    </a:lnTo>
                    <a:cubicBezTo>
                      <a:pt x="1" y="970"/>
                      <a:pt x="298" y="1946"/>
                      <a:pt x="913" y="2682"/>
                    </a:cubicBezTo>
                    <a:lnTo>
                      <a:pt x="913" y="2710"/>
                    </a:lnTo>
                    <a:lnTo>
                      <a:pt x="942" y="2710"/>
                    </a:lnTo>
                    <a:lnTo>
                      <a:pt x="942" y="2653"/>
                    </a:lnTo>
                    <a:cubicBezTo>
                      <a:pt x="355" y="1911"/>
                      <a:pt x="57" y="970"/>
                      <a:pt x="93" y="29"/>
                    </a:cubicBezTo>
                    <a:cubicBezTo>
                      <a:pt x="93" y="29"/>
                      <a:pt x="93" y="1"/>
                      <a:pt x="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3433866" y="4522720"/>
                <a:ext cx="9846" cy="38064"/>
              </a:xfrm>
              <a:custGeom>
                <a:rect b="b" l="l" r="r" t="t"/>
                <a:pathLst>
                  <a:path extrusionOk="0" h="1125" w="291">
                    <a:moveTo>
                      <a:pt x="262" y="0"/>
                    </a:moveTo>
                    <a:cubicBezTo>
                      <a:pt x="234" y="0"/>
                      <a:pt x="234" y="0"/>
                      <a:pt x="234" y="28"/>
                    </a:cubicBezTo>
                    <a:cubicBezTo>
                      <a:pt x="206" y="382"/>
                      <a:pt x="149" y="736"/>
                      <a:pt x="0" y="1061"/>
                    </a:cubicBezTo>
                    <a:lnTo>
                      <a:pt x="0" y="1125"/>
                    </a:lnTo>
                    <a:lnTo>
                      <a:pt x="29" y="1125"/>
                    </a:lnTo>
                    <a:cubicBezTo>
                      <a:pt x="29" y="1125"/>
                      <a:pt x="29" y="1090"/>
                      <a:pt x="57" y="1090"/>
                    </a:cubicBezTo>
                    <a:cubicBezTo>
                      <a:pt x="206" y="771"/>
                      <a:pt x="262" y="382"/>
                      <a:pt x="291" y="28"/>
                    </a:cubicBezTo>
                    <a:cubicBezTo>
                      <a:pt x="291" y="0"/>
                      <a:pt x="291"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3446791" y="4559567"/>
                <a:ext cx="5075" cy="21113"/>
              </a:xfrm>
              <a:custGeom>
                <a:rect b="b" l="l" r="r" t="t"/>
                <a:pathLst>
                  <a:path extrusionOk="0" h="624" w="150">
                    <a:moveTo>
                      <a:pt x="121" y="1"/>
                    </a:moveTo>
                    <a:cubicBezTo>
                      <a:pt x="121" y="1"/>
                      <a:pt x="85" y="1"/>
                      <a:pt x="85" y="36"/>
                    </a:cubicBezTo>
                    <a:lnTo>
                      <a:pt x="1" y="595"/>
                    </a:lnTo>
                    <a:cubicBezTo>
                      <a:pt x="1" y="623"/>
                      <a:pt x="29" y="623"/>
                      <a:pt x="29" y="623"/>
                    </a:cubicBezTo>
                    <a:lnTo>
                      <a:pt x="57" y="623"/>
                    </a:lnTo>
                    <a:lnTo>
                      <a:pt x="149" y="36"/>
                    </a:lnTo>
                    <a:cubicBezTo>
                      <a:pt x="149" y="36"/>
                      <a:pt x="149" y="1"/>
                      <a:pt x="1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0" name="Google Shape;1290;p43"/>
          <p:cNvGrpSpPr/>
          <p:nvPr/>
        </p:nvGrpSpPr>
        <p:grpSpPr>
          <a:xfrm>
            <a:off x="3467140" y="4279075"/>
            <a:ext cx="360758" cy="258297"/>
            <a:chOff x="4992850" y="4345375"/>
            <a:chExt cx="607336" cy="638400"/>
          </a:xfrm>
        </p:grpSpPr>
        <p:sp>
          <p:nvSpPr>
            <p:cNvPr id="1291" name="Google Shape;1291;p43"/>
            <p:cNvSpPr/>
            <p:nvPr/>
          </p:nvSpPr>
          <p:spPr>
            <a:xfrm>
              <a:off x="4992850"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rot="10800000">
              <a:off x="5374286" y="4345375"/>
              <a:ext cx="225900" cy="638400"/>
            </a:xfrm>
            <a:prstGeom prst="leftBrace">
              <a:avLst>
                <a:gd fmla="val 2174" name="adj1"/>
                <a:gd fmla="val 50000" name="adj2"/>
              </a:avLst>
            </a:pr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43"/>
          <p:cNvGrpSpPr/>
          <p:nvPr/>
        </p:nvGrpSpPr>
        <p:grpSpPr>
          <a:xfrm>
            <a:off x="5001147" y="1017735"/>
            <a:ext cx="3429621" cy="3207869"/>
            <a:chOff x="3889166" y="370287"/>
            <a:chExt cx="1437755" cy="1344793"/>
          </a:xfrm>
        </p:grpSpPr>
        <p:sp>
          <p:nvSpPr>
            <p:cNvPr id="1294" name="Google Shape;1294;p43"/>
            <p:cNvSpPr/>
            <p:nvPr/>
          </p:nvSpPr>
          <p:spPr>
            <a:xfrm>
              <a:off x="3889166" y="1636096"/>
              <a:ext cx="51237" cy="78984"/>
            </a:xfrm>
            <a:custGeom>
              <a:rect b="b" l="l" r="r" t="t"/>
              <a:pathLst>
                <a:path extrusionOk="0" h="2226" w="1444">
                  <a:moveTo>
                    <a:pt x="1234" y="0"/>
                  </a:moveTo>
                  <a:cubicBezTo>
                    <a:pt x="1175" y="0"/>
                    <a:pt x="1109" y="21"/>
                    <a:pt x="1062" y="68"/>
                  </a:cubicBezTo>
                  <a:lnTo>
                    <a:pt x="1" y="1165"/>
                  </a:lnTo>
                  <a:lnTo>
                    <a:pt x="1062" y="2162"/>
                  </a:lnTo>
                  <a:cubicBezTo>
                    <a:pt x="1118" y="2190"/>
                    <a:pt x="1175" y="2226"/>
                    <a:pt x="1203" y="2226"/>
                  </a:cubicBezTo>
                  <a:cubicBezTo>
                    <a:pt x="1267" y="2226"/>
                    <a:pt x="1324" y="2190"/>
                    <a:pt x="1380" y="2162"/>
                  </a:cubicBezTo>
                  <a:cubicBezTo>
                    <a:pt x="1444" y="2077"/>
                    <a:pt x="1444" y="1929"/>
                    <a:pt x="1352" y="1837"/>
                  </a:cubicBezTo>
                  <a:lnTo>
                    <a:pt x="616" y="1165"/>
                  </a:lnTo>
                  <a:lnTo>
                    <a:pt x="1380" y="365"/>
                  </a:lnTo>
                  <a:cubicBezTo>
                    <a:pt x="1444" y="280"/>
                    <a:pt x="1444" y="132"/>
                    <a:pt x="1352" y="40"/>
                  </a:cubicBezTo>
                  <a:cubicBezTo>
                    <a:pt x="1327" y="14"/>
                    <a:pt x="1282" y="0"/>
                    <a:pt x="1234"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3935114" y="1636096"/>
              <a:ext cx="52230" cy="78984"/>
            </a:xfrm>
            <a:custGeom>
              <a:rect b="b" l="l" r="r" t="t"/>
              <a:pathLst>
                <a:path extrusionOk="0" h="2226" w="1472">
                  <a:moveTo>
                    <a:pt x="1240" y="0"/>
                  </a:moveTo>
                  <a:cubicBezTo>
                    <a:pt x="1174" y="0"/>
                    <a:pt x="1108" y="21"/>
                    <a:pt x="1062" y="68"/>
                  </a:cubicBezTo>
                  <a:lnTo>
                    <a:pt x="0" y="1165"/>
                  </a:lnTo>
                  <a:lnTo>
                    <a:pt x="1090" y="2162"/>
                  </a:lnTo>
                  <a:cubicBezTo>
                    <a:pt x="1118" y="2190"/>
                    <a:pt x="1182" y="2226"/>
                    <a:pt x="1210" y="2226"/>
                  </a:cubicBezTo>
                  <a:cubicBezTo>
                    <a:pt x="1267" y="2226"/>
                    <a:pt x="1323" y="2190"/>
                    <a:pt x="1387" y="2162"/>
                  </a:cubicBezTo>
                  <a:cubicBezTo>
                    <a:pt x="1472" y="2077"/>
                    <a:pt x="1444" y="1929"/>
                    <a:pt x="1359" y="1837"/>
                  </a:cubicBezTo>
                  <a:lnTo>
                    <a:pt x="616" y="1165"/>
                  </a:lnTo>
                  <a:lnTo>
                    <a:pt x="1387" y="365"/>
                  </a:lnTo>
                  <a:cubicBezTo>
                    <a:pt x="1472" y="280"/>
                    <a:pt x="1444" y="132"/>
                    <a:pt x="1387" y="40"/>
                  </a:cubicBezTo>
                  <a:cubicBezTo>
                    <a:pt x="1346" y="14"/>
                    <a:pt x="1293" y="0"/>
                    <a:pt x="1240" y="0"/>
                  </a:cubicBezTo>
                  <a:close/>
                </a:path>
              </a:pathLst>
            </a:cu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5274407" y="370287"/>
              <a:ext cx="52514" cy="78984"/>
            </a:xfrm>
            <a:custGeom>
              <a:rect b="b" l="l" r="r" t="t"/>
              <a:pathLst>
                <a:path extrusionOk="0" h="2226" w="1480">
                  <a:moveTo>
                    <a:pt x="219" y="1"/>
                  </a:moveTo>
                  <a:cubicBezTo>
                    <a:pt x="174" y="1"/>
                    <a:pt x="130" y="15"/>
                    <a:pt x="93" y="39"/>
                  </a:cubicBezTo>
                  <a:cubicBezTo>
                    <a:pt x="1" y="131"/>
                    <a:pt x="1" y="280"/>
                    <a:pt x="93" y="365"/>
                  </a:cubicBezTo>
                  <a:lnTo>
                    <a:pt x="857" y="1136"/>
                  </a:lnTo>
                  <a:lnTo>
                    <a:pt x="93" y="1843"/>
                  </a:lnTo>
                  <a:cubicBezTo>
                    <a:pt x="1" y="1928"/>
                    <a:pt x="1" y="2077"/>
                    <a:pt x="93" y="2133"/>
                  </a:cubicBezTo>
                  <a:cubicBezTo>
                    <a:pt x="121" y="2197"/>
                    <a:pt x="178" y="2225"/>
                    <a:pt x="241" y="2225"/>
                  </a:cubicBezTo>
                  <a:cubicBezTo>
                    <a:pt x="298" y="2225"/>
                    <a:pt x="355" y="2197"/>
                    <a:pt x="383" y="2162"/>
                  </a:cubicBezTo>
                  <a:lnTo>
                    <a:pt x="1479" y="1164"/>
                  </a:lnTo>
                  <a:lnTo>
                    <a:pt x="383" y="75"/>
                  </a:lnTo>
                  <a:cubicBezTo>
                    <a:pt x="335" y="23"/>
                    <a:pt x="277" y="1"/>
                    <a:pt x="219" y="1"/>
                  </a:cubicBezTo>
                  <a:close/>
                </a:path>
              </a:pathLst>
            </a:cu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5228494" y="370287"/>
              <a:ext cx="51237" cy="78984"/>
            </a:xfrm>
            <a:custGeom>
              <a:rect b="b" l="l" r="r" t="t"/>
              <a:pathLst>
                <a:path extrusionOk="0" h="2226" w="1444">
                  <a:moveTo>
                    <a:pt x="218" y="1"/>
                  </a:moveTo>
                  <a:cubicBezTo>
                    <a:pt x="172" y="1"/>
                    <a:pt x="126" y="15"/>
                    <a:pt x="85" y="39"/>
                  </a:cubicBezTo>
                  <a:cubicBezTo>
                    <a:pt x="0" y="131"/>
                    <a:pt x="0" y="280"/>
                    <a:pt x="85" y="365"/>
                  </a:cubicBezTo>
                  <a:lnTo>
                    <a:pt x="856" y="1136"/>
                  </a:lnTo>
                  <a:lnTo>
                    <a:pt x="85" y="1843"/>
                  </a:lnTo>
                  <a:cubicBezTo>
                    <a:pt x="0" y="1928"/>
                    <a:pt x="0" y="2077"/>
                    <a:pt x="85" y="2133"/>
                  </a:cubicBezTo>
                  <a:cubicBezTo>
                    <a:pt x="121" y="2197"/>
                    <a:pt x="177" y="2225"/>
                    <a:pt x="234" y="2225"/>
                  </a:cubicBezTo>
                  <a:cubicBezTo>
                    <a:pt x="297" y="2225"/>
                    <a:pt x="326" y="2197"/>
                    <a:pt x="382" y="2162"/>
                  </a:cubicBezTo>
                  <a:lnTo>
                    <a:pt x="1444" y="1164"/>
                  </a:lnTo>
                  <a:lnTo>
                    <a:pt x="382" y="75"/>
                  </a:lnTo>
                  <a:cubicBezTo>
                    <a:pt x="335" y="23"/>
                    <a:pt x="276" y="1"/>
                    <a:pt x="218" y="1"/>
                  </a:cubicBezTo>
                  <a:close/>
                </a:path>
              </a:pathLst>
            </a:cu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1" name="Shape 1301"/>
        <p:cNvGrpSpPr/>
        <p:nvPr/>
      </p:nvGrpSpPr>
      <p:grpSpPr>
        <a:xfrm>
          <a:off x="0" y="0"/>
          <a:ext cx="0" cy="0"/>
          <a:chOff x="0" y="0"/>
          <a:chExt cx="0" cy="0"/>
        </a:xfrm>
      </p:grpSpPr>
      <p:sp>
        <p:nvSpPr>
          <p:cNvPr id="1302" name="Google Shape;1302;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are brackets used for?</a:t>
            </a:r>
            <a:endParaRPr/>
          </a:p>
        </p:txBody>
      </p:sp>
      <p:sp>
        <p:nvSpPr>
          <p:cNvPr id="1303" name="Google Shape;1303;p44"/>
          <p:cNvSpPr txBox="1"/>
          <p:nvPr>
            <p:ph idx="1" type="subTitle"/>
          </p:nvPr>
        </p:nvSpPr>
        <p:spPr>
          <a:xfrm>
            <a:off x="4691954" y="3284752"/>
            <a:ext cx="3612000" cy="86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1304" name="Google Shape;1304;p44"/>
          <p:cNvSpPr txBox="1"/>
          <p:nvPr>
            <p:ph idx="2" type="subTitle"/>
          </p:nvPr>
        </p:nvSpPr>
        <p:spPr>
          <a:xfrm>
            <a:off x="839975" y="3284752"/>
            <a:ext cx="3612000" cy="86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305" name="Google Shape;1305;p44"/>
          <p:cNvSpPr txBox="1"/>
          <p:nvPr>
            <p:ph idx="3" type="subTitle"/>
          </p:nvPr>
        </p:nvSpPr>
        <p:spPr>
          <a:xfrm>
            <a:off x="839975" y="2342450"/>
            <a:ext cx="3612000" cy="101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Passing arguments to functions</a:t>
            </a:r>
            <a:endParaRPr/>
          </a:p>
        </p:txBody>
      </p:sp>
      <p:sp>
        <p:nvSpPr>
          <p:cNvPr id="1306" name="Google Shape;1306;p44"/>
          <p:cNvSpPr txBox="1"/>
          <p:nvPr>
            <p:ph idx="4" type="subTitle"/>
          </p:nvPr>
        </p:nvSpPr>
        <p:spPr>
          <a:xfrm>
            <a:off x="4691972" y="2342450"/>
            <a:ext cx="3612000" cy="101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Grouping of operations</a:t>
            </a:r>
            <a:endParaRPr/>
          </a:p>
        </p:txBody>
      </p:sp>
      <p:sp>
        <p:nvSpPr>
          <p:cNvPr id="1307" name="Google Shape;1307;p44"/>
          <p:cNvSpPr/>
          <p:nvPr/>
        </p:nvSpPr>
        <p:spPr>
          <a:xfrm>
            <a:off x="2268655" y="1512220"/>
            <a:ext cx="754638" cy="708563"/>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6120655" y="1512220"/>
            <a:ext cx="754638" cy="708563"/>
          </a:xfrm>
          <a:custGeom>
            <a:rect b="b" l="l" r="r" t="t"/>
            <a:pathLst>
              <a:path extrusionOk="0" h="12595" w="13414">
                <a:moveTo>
                  <a:pt x="6393" y="1"/>
                </a:moveTo>
                <a:cubicBezTo>
                  <a:pt x="6010" y="1"/>
                  <a:pt x="5626" y="38"/>
                  <a:pt x="5242" y="124"/>
                </a:cubicBezTo>
                <a:cubicBezTo>
                  <a:pt x="2766" y="598"/>
                  <a:pt x="354" y="2515"/>
                  <a:pt x="177" y="5048"/>
                </a:cubicBezTo>
                <a:cubicBezTo>
                  <a:pt x="0" y="7821"/>
                  <a:pt x="3063" y="10064"/>
                  <a:pt x="5129" y="11330"/>
                </a:cubicBezTo>
                <a:cubicBezTo>
                  <a:pt x="6309" y="12076"/>
                  <a:pt x="7558" y="12595"/>
                  <a:pt x="8729" y="12595"/>
                </a:cubicBezTo>
                <a:cubicBezTo>
                  <a:pt x="9868" y="12595"/>
                  <a:pt x="10932" y="12105"/>
                  <a:pt x="11786" y="10856"/>
                </a:cubicBezTo>
                <a:cubicBezTo>
                  <a:pt x="13144" y="8854"/>
                  <a:pt x="13413" y="6137"/>
                  <a:pt x="12409" y="3959"/>
                </a:cubicBezTo>
                <a:cubicBezTo>
                  <a:pt x="11404" y="1751"/>
                  <a:pt x="9169" y="160"/>
                  <a:pt x="6749" y="11"/>
                </a:cubicBezTo>
                <a:cubicBezTo>
                  <a:pt x="6631" y="4"/>
                  <a:pt x="6512"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4"/>
          <p:cNvSpPr/>
          <p:nvPr/>
        </p:nvSpPr>
        <p:spPr>
          <a:xfrm>
            <a:off x="6326376" y="1746396"/>
            <a:ext cx="343177" cy="240206"/>
          </a:xfrm>
          <a:custGeom>
            <a:rect b="b" l="l" r="r" t="t"/>
            <a:pathLst>
              <a:path extrusionOk="0" h="10446" w="14924">
                <a:moveTo>
                  <a:pt x="7270" y="1937"/>
                </a:moveTo>
                <a:lnTo>
                  <a:pt x="7270" y="2664"/>
                </a:lnTo>
                <a:lnTo>
                  <a:pt x="6514" y="2664"/>
                </a:lnTo>
                <a:lnTo>
                  <a:pt x="6514" y="1937"/>
                </a:lnTo>
                <a:close/>
                <a:moveTo>
                  <a:pt x="6078" y="3101"/>
                </a:moveTo>
                <a:lnTo>
                  <a:pt x="6078" y="3804"/>
                </a:lnTo>
                <a:lnTo>
                  <a:pt x="5327" y="3804"/>
                </a:lnTo>
                <a:lnTo>
                  <a:pt x="5327" y="3101"/>
                </a:lnTo>
                <a:close/>
                <a:moveTo>
                  <a:pt x="7270" y="3101"/>
                </a:moveTo>
                <a:lnTo>
                  <a:pt x="7270" y="3804"/>
                </a:lnTo>
                <a:lnTo>
                  <a:pt x="6514" y="3804"/>
                </a:lnTo>
                <a:lnTo>
                  <a:pt x="6514" y="3101"/>
                </a:lnTo>
                <a:close/>
                <a:moveTo>
                  <a:pt x="436" y="3758"/>
                </a:moveTo>
                <a:lnTo>
                  <a:pt x="942" y="5985"/>
                </a:lnTo>
                <a:lnTo>
                  <a:pt x="942" y="6322"/>
                </a:lnTo>
                <a:lnTo>
                  <a:pt x="797" y="6322"/>
                </a:lnTo>
                <a:cubicBezTo>
                  <a:pt x="605" y="6322"/>
                  <a:pt x="436" y="6154"/>
                  <a:pt x="436" y="5939"/>
                </a:cubicBezTo>
                <a:lnTo>
                  <a:pt x="436" y="3758"/>
                </a:lnTo>
                <a:close/>
                <a:moveTo>
                  <a:pt x="12161" y="1524"/>
                </a:moveTo>
                <a:cubicBezTo>
                  <a:pt x="12329" y="1524"/>
                  <a:pt x="12452" y="1647"/>
                  <a:pt x="12452" y="1815"/>
                </a:cubicBezTo>
                <a:lnTo>
                  <a:pt x="12452" y="4578"/>
                </a:lnTo>
                <a:cubicBezTo>
                  <a:pt x="12452" y="4700"/>
                  <a:pt x="12550" y="4799"/>
                  <a:pt x="12673" y="4799"/>
                </a:cubicBezTo>
                <a:cubicBezTo>
                  <a:pt x="12795" y="4799"/>
                  <a:pt x="12888" y="4700"/>
                  <a:pt x="12888" y="4578"/>
                </a:cubicBezTo>
                <a:lnTo>
                  <a:pt x="12888" y="2932"/>
                </a:lnTo>
                <a:cubicBezTo>
                  <a:pt x="12888" y="2763"/>
                  <a:pt x="13033" y="2618"/>
                  <a:pt x="13202" y="2618"/>
                </a:cubicBezTo>
                <a:cubicBezTo>
                  <a:pt x="13277" y="2618"/>
                  <a:pt x="13347" y="2641"/>
                  <a:pt x="13423" y="2688"/>
                </a:cubicBezTo>
                <a:cubicBezTo>
                  <a:pt x="13469" y="2763"/>
                  <a:pt x="13522" y="2833"/>
                  <a:pt x="13522" y="2909"/>
                </a:cubicBezTo>
                <a:lnTo>
                  <a:pt x="13522" y="6904"/>
                </a:lnTo>
                <a:cubicBezTo>
                  <a:pt x="13522" y="7218"/>
                  <a:pt x="13400" y="7509"/>
                  <a:pt x="13179" y="7730"/>
                </a:cubicBezTo>
                <a:cubicBezTo>
                  <a:pt x="13109" y="7829"/>
                  <a:pt x="13056" y="7945"/>
                  <a:pt x="13056" y="8044"/>
                </a:cubicBezTo>
                <a:lnTo>
                  <a:pt x="13056" y="10010"/>
                </a:lnTo>
                <a:lnTo>
                  <a:pt x="10468" y="10010"/>
                </a:lnTo>
                <a:lnTo>
                  <a:pt x="10468" y="8090"/>
                </a:lnTo>
                <a:cubicBezTo>
                  <a:pt x="10468" y="7945"/>
                  <a:pt x="10416" y="7776"/>
                  <a:pt x="10294" y="7707"/>
                </a:cubicBezTo>
                <a:lnTo>
                  <a:pt x="9567" y="7270"/>
                </a:lnTo>
                <a:cubicBezTo>
                  <a:pt x="9329" y="7148"/>
                  <a:pt x="9131" y="6956"/>
                  <a:pt x="8985" y="6735"/>
                </a:cubicBezTo>
                <a:lnTo>
                  <a:pt x="8020" y="5427"/>
                </a:lnTo>
                <a:lnTo>
                  <a:pt x="8165" y="5427"/>
                </a:lnTo>
                <a:cubicBezTo>
                  <a:pt x="8201" y="5421"/>
                  <a:pt x="8236" y="5418"/>
                  <a:pt x="8269" y="5418"/>
                </a:cubicBezTo>
                <a:cubicBezTo>
                  <a:pt x="8371" y="5418"/>
                  <a:pt x="8462" y="5445"/>
                  <a:pt x="8549" y="5502"/>
                </a:cubicBezTo>
                <a:lnTo>
                  <a:pt x="9666" y="6131"/>
                </a:lnTo>
                <a:cubicBezTo>
                  <a:pt x="9704" y="6154"/>
                  <a:pt x="9746" y="6165"/>
                  <a:pt x="9785" y="6165"/>
                </a:cubicBezTo>
                <a:cubicBezTo>
                  <a:pt x="9824" y="6165"/>
                  <a:pt x="9861" y="6154"/>
                  <a:pt x="9887" y="6131"/>
                </a:cubicBezTo>
                <a:cubicBezTo>
                  <a:pt x="9957" y="6084"/>
                  <a:pt x="10003" y="6008"/>
                  <a:pt x="10003" y="5939"/>
                </a:cubicBezTo>
                <a:lnTo>
                  <a:pt x="10003" y="5549"/>
                </a:lnTo>
                <a:cubicBezTo>
                  <a:pt x="10003" y="5526"/>
                  <a:pt x="10003" y="5502"/>
                  <a:pt x="9980" y="5473"/>
                </a:cubicBezTo>
                <a:lnTo>
                  <a:pt x="9131" y="2856"/>
                </a:lnTo>
                <a:cubicBezTo>
                  <a:pt x="9084" y="2688"/>
                  <a:pt x="9183" y="2519"/>
                  <a:pt x="9352" y="2472"/>
                </a:cubicBezTo>
                <a:cubicBezTo>
                  <a:pt x="9382" y="2461"/>
                  <a:pt x="9414" y="2456"/>
                  <a:pt x="9446" y="2456"/>
                </a:cubicBezTo>
                <a:cubicBezTo>
                  <a:pt x="9564" y="2456"/>
                  <a:pt x="9682" y="2531"/>
                  <a:pt x="9741" y="2664"/>
                </a:cubicBezTo>
                <a:lnTo>
                  <a:pt x="10370" y="4630"/>
                </a:lnTo>
                <a:cubicBezTo>
                  <a:pt x="10389" y="4728"/>
                  <a:pt x="10479" y="4781"/>
                  <a:pt x="10566" y="4781"/>
                </a:cubicBezTo>
                <a:cubicBezTo>
                  <a:pt x="10582" y="4781"/>
                  <a:pt x="10598" y="4779"/>
                  <a:pt x="10614" y="4775"/>
                </a:cubicBezTo>
                <a:cubicBezTo>
                  <a:pt x="10707" y="4775"/>
                  <a:pt x="10806" y="4677"/>
                  <a:pt x="10806" y="4578"/>
                </a:cubicBezTo>
                <a:lnTo>
                  <a:pt x="10806" y="1815"/>
                </a:lnTo>
                <a:cubicBezTo>
                  <a:pt x="10806" y="1647"/>
                  <a:pt x="10928" y="1524"/>
                  <a:pt x="11096" y="1524"/>
                </a:cubicBezTo>
                <a:cubicBezTo>
                  <a:pt x="11265" y="1524"/>
                  <a:pt x="11411" y="1647"/>
                  <a:pt x="11411" y="1815"/>
                </a:cubicBezTo>
                <a:lnTo>
                  <a:pt x="11411" y="4578"/>
                </a:lnTo>
                <a:cubicBezTo>
                  <a:pt x="11411" y="4700"/>
                  <a:pt x="11509" y="4799"/>
                  <a:pt x="11632" y="4799"/>
                </a:cubicBezTo>
                <a:cubicBezTo>
                  <a:pt x="11748" y="4799"/>
                  <a:pt x="11847" y="4700"/>
                  <a:pt x="11847" y="4578"/>
                </a:cubicBezTo>
                <a:lnTo>
                  <a:pt x="11847" y="1815"/>
                </a:lnTo>
                <a:cubicBezTo>
                  <a:pt x="11847" y="1647"/>
                  <a:pt x="11992" y="1524"/>
                  <a:pt x="12161" y="1524"/>
                </a:cubicBezTo>
                <a:close/>
                <a:moveTo>
                  <a:pt x="797" y="1"/>
                </a:moveTo>
                <a:cubicBezTo>
                  <a:pt x="361" y="1"/>
                  <a:pt x="0" y="361"/>
                  <a:pt x="0" y="798"/>
                </a:cubicBezTo>
                <a:lnTo>
                  <a:pt x="0" y="5939"/>
                </a:lnTo>
                <a:cubicBezTo>
                  <a:pt x="0" y="6398"/>
                  <a:pt x="361" y="6759"/>
                  <a:pt x="797" y="6759"/>
                </a:cubicBezTo>
                <a:lnTo>
                  <a:pt x="942" y="6759"/>
                </a:lnTo>
                <a:lnTo>
                  <a:pt x="942" y="6904"/>
                </a:lnTo>
                <a:cubicBezTo>
                  <a:pt x="942" y="7340"/>
                  <a:pt x="1088" y="7730"/>
                  <a:pt x="1378" y="8044"/>
                </a:cubicBezTo>
                <a:lnTo>
                  <a:pt x="1402" y="8044"/>
                </a:lnTo>
                <a:lnTo>
                  <a:pt x="1402" y="8916"/>
                </a:lnTo>
                <a:cubicBezTo>
                  <a:pt x="1402" y="9038"/>
                  <a:pt x="1501" y="9137"/>
                  <a:pt x="1623" y="9137"/>
                </a:cubicBezTo>
                <a:cubicBezTo>
                  <a:pt x="1745" y="9137"/>
                  <a:pt x="1838" y="9038"/>
                  <a:pt x="1838" y="8916"/>
                </a:cubicBezTo>
                <a:lnTo>
                  <a:pt x="1838" y="8044"/>
                </a:lnTo>
                <a:cubicBezTo>
                  <a:pt x="1838" y="7945"/>
                  <a:pt x="1791" y="7829"/>
                  <a:pt x="1692" y="7730"/>
                </a:cubicBezTo>
                <a:cubicBezTo>
                  <a:pt x="1501" y="7509"/>
                  <a:pt x="1378" y="7218"/>
                  <a:pt x="1378" y="6904"/>
                </a:cubicBezTo>
                <a:lnTo>
                  <a:pt x="1378" y="5962"/>
                </a:lnTo>
                <a:lnTo>
                  <a:pt x="1378" y="5910"/>
                </a:lnTo>
                <a:lnTo>
                  <a:pt x="820" y="3467"/>
                </a:lnTo>
                <a:cubicBezTo>
                  <a:pt x="797" y="3391"/>
                  <a:pt x="820" y="3292"/>
                  <a:pt x="872" y="3223"/>
                </a:cubicBezTo>
                <a:cubicBezTo>
                  <a:pt x="896" y="3176"/>
                  <a:pt x="965" y="3124"/>
                  <a:pt x="1041" y="3101"/>
                </a:cubicBezTo>
                <a:cubicBezTo>
                  <a:pt x="1066" y="3094"/>
                  <a:pt x="1090" y="3091"/>
                  <a:pt x="1112" y="3091"/>
                </a:cubicBezTo>
                <a:cubicBezTo>
                  <a:pt x="1174" y="3091"/>
                  <a:pt x="1228" y="3113"/>
                  <a:pt x="1280" y="3147"/>
                </a:cubicBezTo>
                <a:cubicBezTo>
                  <a:pt x="1355" y="3176"/>
                  <a:pt x="1402" y="3246"/>
                  <a:pt x="1425" y="3322"/>
                </a:cubicBezTo>
                <a:lnTo>
                  <a:pt x="1745" y="4723"/>
                </a:lnTo>
                <a:cubicBezTo>
                  <a:pt x="1765" y="4828"/>
                  <a:pt x="1836" y="4898"/>
                  <a:pt x="1918" y="4898"/>
                </a:cubicBezTo>
                <a:cubicBezTo>
                  <a:pt x="1931" y="4898"/>
                  <a:pt x="1946" y="4896"/>
                  <a:pt x="1960" y="4892"/>
                </a:cubicBezTo>
                <a:cubicBezTo>
                  <a:pt x="2082" y="4892"/>
                  <a:pt x="2152" y="4799"/>
                  <a:pt x="2152" y="4677"/>
                </a:cubicBezTo>
                <a:lnTo>
                  <a:pt x="2152" y="1815"/>
                </a:lnTo>
                <a:cubicBezTo>
                  <a:pt x="2152" y="1647"/>
                  <a:pt x="2297" y="1524"/>
                  <a:pt x="2472" y="1524"/>
                </a:cubicBezTo>
                <a:cubicBezTo>
                  <a:pt x="2640" y="1524"/>
                  <a:pt x="2786" y="1647"/>
                  <a:pt x="2786" y="1815"/>
                </a:cubicBezTo>
                <a:lnTo>
                  <a:pt x="2786" y="4578"/>
                </a:lnTo>
                <a:cubicBezTo>
                  <a:pt x="2786" y="4700"/>
                  <a:pt x="2879" y="4799"/>
                  <a:pt x="3001" y="4799"/>
                </a:cubicBezTo>
                <a:cubicBezTo>
                  <a:pt x="3123" y="4799"/>
                  <a:pt x="3222" y="4700"/>
                  <a:pt x="3222" y="4578"/>
                </a:cubicBezTo>
                <a:lnTo>
                  <a:pt x="3222" y="1815"/>
                </a:lnTo>
                <a:cubicBezTo>
                  <a:pt x="3222" y="1647"/>
                  <a:pt x="3367" y="1524"/>
                  <a:pt x="3536" y="1524"/>
                </a:cubicBezTo>
                <a:cubicBezTo>
                  <a:pt x="3705" y="1524"/>
                  <a:pt x="3827" y="1647"/>
                  <a:pt x="3827" y="1815"/>
                </a:cubicBezTo>
                <a:lnTo>
                  <a:pt x="3827" y="4578"/>
                </a:lnTo>
                <a:cubicBezTo>
                  <a:pt x="3827" y="4700"/>
                  <a:pt x="3926" y="4799"/>
                  <a:pt x="4042" y="4799"/>
                </a:cubicBezTo>
                <a:cubicBezTo>
                  <a:pt x="4164" y="4799"/>
                  <a:pt x="4263" y="4700"/>
                  <a:pt x="4263" y="4578"/>
                </a:cubicBezTo>
                <a:lnTo>
                  <a:pt x="4263" y="2496"/>
                </a:lnTo>
                <a:cubicBezTo>
                  <a:pt x="4263" y="2420"/>
                  <a:pt x="4310" y="2327"/>
                  <a:pt x="4362" y="2275"/>
                </a:cubicBezTo>
                <a:cubicBezTo>
                  <a:pt x="4432" y="2228"/>
                  <a:pt x="4507" y="2182"/>
                  <a:pt x="4600" y="2182"/>
                </a:cubicBezTo>
                <a:cubicBezTo>
                  <a:pt x="4746" y="2205"/>
                  <a:pt x="4891" y="2350"/>
                  <a:pt x="4891" y="2519"/>
                </a:cubicBezTo>
                <a:lnTo>
                  <a:pt x="4891" y="5863"/>
                </a:lnTo>
                <a:cubicBezTo>
                  <a:pt x="4891" y="5962"/>
                  <a:pt x="4943" y="6055"/>
                  <a:pt x="5013" y="6107"/>
                </a:cubicBezTo>
                <a:cubicBezTo>
                  <a:pt x="5063" y="6131"/>
                  <a:pt x="5111" y="6142"/>
                  <a:pt x="5159" y="6142"/>
                </a:cubicBezTo>
                <a:cubicBezTo>
                  <a:pt x="5207" y="6142"/>
                  <a:pt x="5255" y="6131"/>
                  <a:pt x="5304" y="6107"/>
                </a:cubicBezTo>
                <a:lnTo>
                  <a:pt x="6345" y="5526"/>
                </a:lnTo>
                <a:cubicBezTo>
                  <a:pt x="6420" y="5469"/>
                  <a:pt x="6521" y="5441"/>
                  <a:pt x="6618" y="5441"/>
                </a:cubicBezTo>
                <a:cubicBezTo>
                  <a:pt x="6650" y="5441"/>
                  <a:pt x="6681" y="5444"/>
                  <a:pt x="6711" y="5450"/>
                </a:cubicBezTo>
                <a:lnTo>
                  <a:pt x="6880" y="5450"/>
                </a:lnTo>
                <a:lnTo>
                  <a:pt x="5909" y="6782"/>
                </a:lnTo>
                <a:cubicBezTo>
                  <a:pt x="5740" y="7003"/>
                  <a:pt x="5548" y="7172"/>
                  <a:pt x="5327" y="7317"/>
                </a:cubicBezTo>
                <a:lnTo>
                  <a:pt x="4600" y="7730"/>
                </a:lnTo>
                <a:cubicBezTo>
                  <a:pt x="4507" y="7800"/>
                  <a:pt x="4432" y="7922"/>
                  <a:pt x="4432" y="8044"/>
                </a:cubicBezTo>
                <a:lnTo>
                  <a:pt x="4432" y="10010"/>
                </a:lnTo>
                <a:lnTo>
                  <a:pt x="1838" y="10010"/>
                </a:lnTo>
                <a:lnTo>
                  <a:pt x="1838" y="9957"/>
                </a:lnTo>
                <a:cubicBezTo>
                  <a:pt x="1838" y="9835"/>
                  <a:pt x="1745" y="9742"/>
                  <a:pt x="1623" y="9742"/>
                </a:cubicBezTo>
                <a:cubicBezTo>
                  <a:pt x="1501" y="9742"/>
                  <a:pt x="1402" y="9835"/>
                  <a:pt x="1402" y="9957"/>
                </a:cubicBezTo>
                <a:lnTo>
                  <a:pt x="1402" y="10079"/>
                </a:lnTo>
                <a:cubicBezTo>
                  <a:pt x="1402" y="10271"/>
                  <a:pt x="1547" y="10446"/>
                  <a:pt x="1768" y="10446"/>
                </a:cubicBezTo>
                <a:lnTo>
                  <a:pt x="4507" y="10446"/>
                </a:lnTo>
                <a:cubicBezTo>
                  <a:pt x="4699" y="10446"/>
                  <a:pt x="4868" y="10271"/>
                  <a:pt x="4868" y="10079"/>
                </a:cubicBezTo>
                <a:lnTo>
                  <a:pt x="4868" y="8090"/>
                </a:lnTo>
                <a:lnTo>
                  <a:pt x="5548" y="7683"/>
                </a:lnTo>
                <a:cubicBezTo>
                  <a:pt x="5816" y="7509"/>
                  <a:pt x="6054" y="7294"/>
                  <a:pt x="6275" y="7026"/>
                </a:cubicBezTo>
                <a:lnTo>
                  <a:pt x="6467" y="6759"/>
                </a:lnTo>
                <a:lnTo>
                  <a:pt x="8433" y="6759"/>
                </a:lnTo>
                <a:lnTo>
                  <a:pt x="8625" y="7003"/>
                </a:lnTo>
                <a:cubicBezTo>
                  <a:pt x="8817" y="7270"/>
                  <a:pt x="9061" y="7486"/>
                  <a:pt x="9352" y="7654"/>
                </a:cubicBezTo>
                <a:lnTo>
                  <a:pt x="10032" y="8044"/>
                </a:lnTo>
                <a:lnTo>
                  <a:pt x="10032" y="8090"/>
                </a:lnTo>
                <a:lnTo>
                  <a:pt x="10032" y="10079"/>
                </a:lnTo>
                <a:cubicBezTo>
                  <a:pt x="10032" y="10271"/>
                  <a:pt x="10201" y="10446"/>
                  <a:pt x="10393" y="10446"/>
                </a:cubicBezTo>
                <a:lnTo>
                  <a:pt x="13132" y="10446"/>
                </a:lnTo>
                <a:cubicBezTo>
                  <a:pt x="13324" y="10446"/>
                  <a:pt x="13493" y="10271"/>
                  <a:pt x="13493" y="10079"/>
                </a:cubicBezTo>
                <a:lnTo>
                  <a:pt x="13493" y="8044"/>
                </a:lnTo>
                <a:cubicBezTo>
                  <a:pt x="13783" y="7730"/>
                  <a:pt x="13958" y="7340"/>
                  <a:pt x="13958" y="6904"/>
                </a:cubicBezTo>
                <a:lnTo>
                  <a:pt x="13958" y="6759"/>
                </a:lnTo>
                <a:lnTo>
                  <a:pt x="14126" y="6759"/>
                </a:lnTo>
                <a:cubicBezTo>
                  <a:pt x="14563" y="6759"/>
                  <a:pt x="14923" y="6398"/>
                  <a:pt x="14923" y="5939"/>
                </a:cubicBezTo>
                <a:lnTo>
                  <a:pt x="14923" y="798"/>
                </a:lnTo>
                <a:cubicBezTo>
                  <a:pt x="14923" y="361"/>
                  <a:pt x="14563" y="1"/>
                  <a:pt x="14126" y="1"/>
                </a:cubicBezTo>
                <a:lnTo>
                  <a:pt x="12475" y="1"/>
                </a:lnTo>
                <a:cubicBezTo>
                  <a:pt x="12359" y="1"/>
                  <a:pt x="12260" y="94"/>
                  <a:pt x="12260" y="216"/>
                </a:cubicBezTo>
                <a:cubicBezTo>
                  <a:pt x="12260" y="338"/>
                  <a:pt x="12359" y="437"/>
                  <a:pt x="12475" y="437"/>
                </a:cubicBezTo>
                <a:lnTo>
                  <a:pt x="14126" y="437"/>
                </a:lnTo>
                <a:cubicBezTo>
                  <a:pt x="14318" y="437"/>
                  <a:pt x="14487" y="606"/>
                  <a:pt x="14487" y="798"/>
                </a:cubicBezTo>
                <a:lnTo>
                  <a:pt x="14487" y="5939"/>
                </a:lnTo>
                <a:cubicBezTo>
                  <a:pt x="14487" y="6154"/>
                  <a:pt x="14318" y="6322"/>
                  <a:pt x="14126" y="6322"/>
                </a:cubicBezTo>
                <a:lnTo>
                  <a:pt x="13958" y="6322"/>
                </a:lnTo>
                <a:lnTo>
                  <a:pt x="13958" y="2909"/>
                </a:lnTo>
                <a:cubicBezTo>
                  <a:pt x="13958" y="2711"/>
                  <a:pt x="13882" y="2519"/>
                  <a:pt x="13737" y="2374"/>
                </a:cubicBezTo>
                <a:cubicBezTo>
                  <a:pt x="13590" y="2247"/>
                  <a:pt x="13442" y="2177"/>
                  <a:pt x="13260" y="2177"/>
                </a:cubicBezTo>
                <a:cubicBezTo>
                  <a:pt x="13234" y="2177"/>
                  <a:pt x="13206" y="2179"/>
                  <a:pt x="13179" y="2182"/>
                </a:cubicBezTo>
                <a:cubicBezTo>
                  <a:pt x="13085" y="2182"/>
                  <a:pt x="12987" y="2205"/>
                  <a:pt x="12888" y="2228"/>
                </a:cubicBezTo>
                <a:lnTo>
                  <a:pt x="12888" y="1815"/>
                </a:lnTo>
                <a:cubicBezTo>
                  <a:pt x="12888" y="1402"/>
                  <a:pt x="12574" y="1088"/>
                  <a:pt x="12161" y="1088"/>
                </a:cubicBezTo>
                <a:cubicBezTo>
                  <a:pt x="11946" y="1088"/>
                  <a:pt x="11777" y="1164"/>
                  <a:pt x="11632" y="1309"/>
                </a:cubicBezTo>
                <a:cubicBezTo>
                  <a:pt x="11486" y="1164"/>
                  <a:pt x="11312" y="1088"/>
                  <a:pt x="11096" y="1088"/>
                </a:cubicBezTo>
                <a:cubicBezTo>
                  <a:pt x="10684" y="1088"/>
                  <a:pt x="10370" y="1402"/>
                  <a:pt x="10370" y="1815"/>
                </a:cubicBezTo>
                <a:lnTo>
                  <a:pt x="10370" y="3176"/>
                </a:lnTo>
                <a:lnTo>
                  <a:pt x="10149" y="2542"/>
                </a:lnTo>
                <a:cubicBezTo>
                  <a:pt x="10056" y="2212"/>
                  <a:pt x="9758" y="2023"/>
                  <a:pt x="9443" y="2023"/>
                </a:cubicBezTo>
                <a:cubicBezTo>
                  <a:pt x="9364" y="2023"/>
                  <a:pt x="9284" y="2035"/>
                  <a:pt x="9206" y="2060"/>
                </a:cubicBezTo>
                <a:cubicBezTo>
                  <a:pt x="8817" y="2182"/>
                  <a:pt x="8602" y="2595"/>
                  <a:pt x="8724" y="3002"/>
                </a:cubicBezTo>
                <a:lnTo>
                  <a:pt x="9567" y="5572"/>
                </a:lnTo>
                <a:lnTo>
                  <a:pt x="8770" y="5113"/>
                </a:lnTo>
                <a:cubicBezTo>
                  <a:pt x="8611" y="5031"/>
                  <a:pt x="8432" y="4985"/>
                  <a:pt x="8252" y="4985"/>
                </a:cubicBezTo>
                <a:cubicBezTo>
                  <a:pt x="8216" y="4985"/>
                  <a:pt x="8179" y="4987"/>
                  <a:pt x="8142" y="4991"/>
                </a:cubicBezTo>
                <a:lnTo>
                  <a:pt x="7968" y="4991"/>
                </a:lnTo>
                <a:cubicBezTo>
                  <a:pt x="7799" y="5014"/>
                  <a:pt x="7677" y="5113"/>
                  <a:pt x="7607" y="5258"/>
                </a:cubicBezTo>
                <a:cubicBezTo>
                  <a:pt x="7531" y="5404"/>
                  <a:pt x="7561" y="5572"/>
                  <a:pt x="7654" y="5694"/>
                </a:cubicBezTo>
                <a:lnTo>
                  <a:pt x="8113" y="6322"/>
                </a:lnTo>
                <a:lnTo>
                  <a:pt x="6804" y="6322"/>
                </a:lnTo>
                <a:lnTo>
                  <a:pt x="7241" y="5718"/>
                </a:lnTo>
                <a:cubicBezTo>
                  <a:pt x="7316" y="5595"/>
                  <a:pt x="7340" y="5427"/>
                  <a:pt x="7293" y="5281"/>
                </a:cubicBezTo>
                <a:cubicBezTo>
                  <a:pt x="7217" y="5136"/>
                  <a:pt x="7072" y="5037"/>
                  <a:pt x="6927" y="5037"/>
                </a:cubicBezTo>
                <a:lnTo>
                  <a:pt x="6758" y="5014"/>
                </a:lnTo>
                <a:cubicBezTo>
                  <a:pt x="6721" y="5010"/>
                  <a:pt x="6685" y="5008"/>
                  <a:pt x="6648" y="5008"/>
                </a:cubicBezTo>
                <a:cubicBezTo>
                  <a:pt x="6468" y="5008"/>
                  <a:pt x="6289" y="5054"/>
                  <a:pt x="6130" y="5136"/>
                </a:cubicBezTo>
                <a:lnTo>
                  <a:pt x="5327" y="5595"/>
                </a:lnTo>
                <a:lnTo>
                  <a:pt x="5327" y="4240"/>
                </a:lnTo>
                <a:lnTo>
                  <a:pt x="6078" y="4240"/>
                </a:lnTo>
                <a:lnTo>
                  <a:pt x="6078" y="4601"/>
                </a:lnTo>
                <a:cubicBezTo>
                  <a:pt x="6078" y="4723"/>
                  <a:pt x="6176" y="4822"/>
                  <a:pt x="6299" y="4822"/>
                </a:cubicBezTo>
                <a:cubicBezTo>
                  <a:pt x="6421" y="4822"/>
                  <a:pt x="6514" y="4723"/>
                  <a:pt x="6514" y="4601"/>
                </a:cubicBezTo>
                <a:lnTo>
                  <a:pt x="6514" y="4240"/>
                </a:lnTo>
                <a:lnTo>
                  <a:pt x="7270" y="4240"/>
                </a:lnTo>
                <a:lnTo>
                  <a:pt x="7270" y="4601"/>
                </a:lnTo>
                <a:cubicBezTo>
                  <a:pt x="7270" y="4723"/>
                  <a:pt x="7363" y="4822"/>
                  <a:pt x="7485" y="4822"/>
                </a:cubicBezTo>
                <a:cubicBezTo>
                  <a:pt x="7607" y="4822"/>
                  <a:pt x="7706" y="4723"/>
                  <a:pt x="7706" y="4601"/>
                </a:cubicBezTo>
                <a:lnTo>
                  <a:pt x="7706" y="4240"/>
                </a:lnTo>
                <a:lnTo>
                  <a:pt x="8235" y="4240"/>
                </a:lnTo>
                <a:cubicBezTo>
                  <a:pt x="8357" y="4240"/>
                  <a:pt x="8456" y="4142"/>
                  <a:pt x="8456" y="4019"/>
                </a:cubicBezTo>
                <a:cubicBezTo>
                  <a:pt x="8456" y="3903"/>
                  <a:pt x="8357" y="3804"/>
                  <a:pt x="8235" y="3804"/>
                </a:cubicBezTo>
                <a:lnTo>
                  <a:pt x="7706" y="3804"/>
                </a:lnTo>
                <a:lnTo>
                  <a:pt x="7706" y="3101"/>
                </a:lnTo>
                <a:lnTo>
                  <a:pt x="7822" y="3101"/>
                </a:lnTo>
                <a:cubicBezTo>
                  <a:pt x="7944" y="3101"/>
                  <a:pt x="8043" y="3002"/>
                  <a:pt x="8043" y="2885"/>
                </a:cubicBezTo>
                <a:cubicBezTo>
                  <a:pt x="8043" y="2763"/>
                  <a:pt x="7944" y="2664"/>
                  <a:pt x="7822" y="2664"/>
                </a:cubicBezTo>
                <a:lnTo>
                  <a:pt x="7706" y="2664"/>
                </a:lnTo>
                <a:lnTo>
                  <a:pt x="7706" y="1937"/>
                </a:lnTo>
                <a:lnTo>
                  <a:pt x="8648" y="1937"/>
                </a:lnTo>
                <a:cubicBezTo>
                  <a:pt x="8770" y="1937"/>
                  <a:pt x="8869" y="1839"/>
                  <a:pt x="8869" y="1722"/>
                </a:cubicBezTo>
                <a:cubicBezTo>
                  <a:pt x="8869" y="1600"/>
                  <a:pt x="8770" y="1501"/>
                  <a:pt x="8648" y="1501"/>
                </a:cubicBezTo>
                <a:lnTo>
                  <a:pt x="7706" y="1501"/>
                </a:lnTo>
                <a:lnTo>
                  <a:pt x="7706" y="1356"/>
                </a:lnTo>
                <a:cubicBezTo>
                  <a:pt x="7706" y="1234"/>
                  <a:pt x="7607" y="1141"/>
                  <a:pt x="7485" y="1141"/>
                </a:cubicBezTo>
                <a:cubicBezTo>
                  <a:pt x="7363" y="1141"/>
                  <a:pt x="7270" y="1234"/>
                  <a:pt x="7270" y="1356"/>
                </a:cubicBezTo>
                <a:lnTo>
                  <a:pt x="7270" y="1501"/>
                </a:lnTo>
                <a:lnTo>
                  <a:pt x="6514" y="1501"/>
                </a:lnTo>
                <a:lnTo>
                  <a:pt x="6514" y="1356"/>
                </a:lnTo>
                <a:cubicBezTo>
                  <a:pt x="6514" y="1234"/>
                  <a:pt x="6421" y="1141"/>
                  <a:pt x="6299" y="1141"/>
                </a:cubicBezTo>
                <a:cubicBezTo>
                  <a:pt x="6176" y="1141"/>
                  <a:pt x="6078" y="1234"/>
                  <a:pt x="6078" y="1356"/>
                </a:cubicBezTo>
                <a:lnTo>
                  <a:pt x="6078" y="1501"/>
                </a:lnTo>
                <a:lnTo>
                  <a:pt x="5862" y="1501"/>
                </a:lnTo>
                <a:cubicBezTo>
                  <a:pt x="5740" y="1501"/>
                  <a:pt x="5641" y="1600"/>
                  <a:pt x="5641" y="1722"/>
                </a:cubicBezTo>
                <a:cubicBezTo>
                  <a:pt x="5641" y="1839"/>
                  <a:pt x="5740" y="1937"/>
                  <a:pt x="5862" y="1937"/>
                </a:cubicBezTo>
                <a:lnTo>
                  <a:pt x="6078" y="1937"/>
                </a:lnTo>
                <a:lnTo>
                  <a:pt x="6078" y="2664"/>
                </a:lnTo>
                <a:lnTo>
                  <a:pt x="5327" y="2664"/>
                </a:lnTo>
                <a:lnTo>
                  <a:pt x="5327" y="2519"/>
                </a:lnTo>
                <a:cubicBezTo>
                  <a:pt x="5327" y="2106"/>
                  <a:pt x="5013" y="1769"/>
                  <a:pt x="4600" y="1745"/>
                </a:cubicBezTo>
                <a:cubicBezTo>
                  <a:pt x="4478" y="1745"/>
                  <a:pt x="4385" y="1769"/>
                  <a:pt x="4263" y="1815"/>
                </a:cubicBezTo>
                <a:cubicBezTo>
                  <a:pt x="4263" y="1402"/>
                  <a:pt x="3926" y="1088"/>
                  <a:pt x="3536" y="1088"/>
                </a:cubicBezTo>
                <a:cubicBezTo>
                  <a:pt x="3315" y="1088"/>
                  <a:pt x="3123" y="1164"/>
                  <a:pt x="3001" y="1309"/>
                </a:cubicBezTo>
                <a:cubicBezTo>
                  <a:pt x="2856" y="1164"/>
                  <a:pt x="2687" y="1088"/>
                  <a:pt x="2472" y="1088"/>
                </a:cubicBezTo>
                <a:cubicBezTo>
                  <a:pt x="2059" y="1088"/>
                  <a:pt x="1716" y="1402"/>
                  <a:pt x="1716" y="1815"/>
                </a:cubicBezTo>
                <a:lnTo>
                  <a:pt x="1716" y="2978"/>
                </a:lnTo>
                <a:cubicBezTo>
                  <a:pt x="1669" y="2885"/>
                  <a:pt x="1599" y="2810"/>
                  <a:pt x="1524" y="2763"/>
                </a:cubicBezTo>
                <a:cubicBezTo>
                  <a:pt x="1400" y="2691"/>
                  <a:pt x="1263" y="2646"/>
                  <a:pt x="1121" y="2646"/>
                </a:cubicBezTo>
                <a:cubicBezTo>
                  <a:pt x="1070" y="2646"/>
                  <a:pt x="1018" y="2652"/>
                  <a:pt x="965" y="2664"/>
                </a:cubicBezTo>
                <a:cubicBezTo>
                  <a:pt x="727" y="2740"/>
                  <a:pt x="529" y="2885"/>
                  <a:pt x="436" y="3101"/>
                </a:cubicBezTo>
                <a:lnTo>
                  <a:pt x="436" y="1937"/>
                </a:lnTo>
                <a:lnTo>
                  <a:pt x="1332" y="1937"/>
                </a:lnTo>
                <a:cubicBezTo>
                  <a:pt x="1454" y="1937"/>
                  <a:pt x="1547" y="1839"/>
                  <a:pt x="1547" y="1722"/>
                </a:cubicBezTo>
                <a:cubicBezTo>
                  <a:pt x="1547" y="1600"/>
                  <a:pt x="1454" y="1501"/>
                  <a:pt x="1332" y="1501"/>
                </a:cubicBezTo>
                <a:lnTo>
                  <a:pt x="436" y="1501"/>
                </a:lnTo>
                <a:lnTo>
                  <a:pt x="436" y="798"/>
                </a:lnTo>
                <a:cubicBezTo>
                  <a:pt x="436" y="606"/>
                  <a:pt x="605" y="437"/>
                  <a:pt x="797" y="437"/>
                </a:cubicBezTo>
                <a:lnTo>
                  <a:pt x="11387" y="437"/>
                </a:lnTo>
                <a:cubicBezTo>
                  <a:pt x="11509" y="437"/>
                  <a:pt x="11602" y="338"/>
                  <a:pt x="11602" y="216"/>
                </a:cubicBezTo>
                <a:cubicBezTo>
                  <a:pt x="11602" y="94"/>
                  <a:pt x="11509" y="1"/>
                  <a:pt x="11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 name="Google Shape;1310;p44"/>
          <p:cNvGrpSpPr/>
          <p:nvPr/>
        </p:nvGrpSpPr>
        <p:grpSpPr>
          <a:xfrm>
            <a:off x="2474319" y="1735499"/>
            <a:ext cx="343315" cy="262005"/>
            <a:chOff x="3342744" y="1167512"/>
            <a:chExt cx="343315" cy="262005"/>
          </a:xfrm>
        </p:grpSpPr>
        <p:sp>
          <p:nvSpPr>
            <p:cNvPr id="1311" name="Google Shape;1311;p44"/>
            <p:cNvSpPr/>
            <p:nvPr/>
          </p:nvSpPr>
          <p:spPr>
            <a:xfrm>
              <a:off x="3406279" y="1373179"/>
              <a:ext cx="279780" cy="56338"/>
            </a:xfrm>
            <a:custGeom>
              <a:rect b="b" l="l" r="r" t="t"/>
              <a:pathLst>
                <a:path extrusionOk="0" h="2450" w="12167">
                  <a:moveTo>
                    <a:pt x="11946" y="1"/>
                  </a:moveTo>
                  <a:cubicBezTo>
                    <a:pt x="11829" y="1"/>
                    <a:pt x="11730" y="123"/>
                    <a:pt x="11730" y="245"/>
                  </a:cubicBezTo>
                  <a:lnTo>
                    <a:pt x="11730" y="1333"/>
                  </a:lnTo>
                  <a:cubicBezTo>
                    <a:pt x="11730" y="1722"/>
                    <a:pt x="11440" y="2013"/>
                    <a:pt x="11050" y="2013"/>
                  </a:cubicBezTo>
                  <a:lnTo>
                    <a:pt x="221" y="2013"/>
                  </a:lnTo>
                  <a:cubicBezTo>
                    <a:pt x="99" y="2013"/>
                    <a:pt x="0" y="2106"/>
                    <a:pt x="0" y="2228"/>
                  </a:cubicBezTo>
                  <a:cubicBezTo>
                    <a:pt x="0" y="2350"/>
                    <a:pt x="99" y="2449"/>
                    <a:pt x="221" y="2449"/>
                  </a:cubicBezTo>
                  <a:lnTo>
                    <a:pt x="11050" y="2449"/>
                  </a:lnTo>
                  <a:cubicBezTo>
                    <a:pt x="11684" y="2449"/>
                    <a:pt x="12167" y="1937"/>
                    <a:pt x="12167" y="1333"/>
                  </a:cubicBezTo>
                  <a:lnTo>
                    <a:pt x="12167" y="245"/>
                  </a:lnTo>
                  <a:cubicBezTo>
                    <a:pt x="12167" y="123"/>
                    <a:pt x="12068" y="1"/>
                    <a:pt x="119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4"/>
            <p:cNvSpPr/>
            <p:nvPr/>
          </p:nvSpPr>
          <p:spPr>
            <a:xfrm>
              <a:off x="3342744" y="1167512"/>
              <a:ext cx="343315" cy="262005"/>
            </a:xfrm>
            <a:custGeom>
              <a:rect b="b" l="l" r="r" t="t"/>
              <a:pathLst>
                <a:path extrusionOk="0" h="11394" w="14930">
                  <a:moveTo>
                    <a:pt x="1141" y="0"/>
                  </a:moveTo>
                  <a:cubicBezTo>
                    <a:pt x="512" y="0"/>
                    <a:pt x="1" y="512"/>
                    <a:pt x="1" y="1140"/>
                  </a:cubicBezTo>
                  <a:lnTo>
                    <a:pt x="1" y="10277"/>
                  </a:lnTo>
                  <a:cubicBezTo>
                    <a:pt x="1" y="10881"/>
                    <a:pt x="512" y="11393"/>
                    <a:pt x="1141" y="11393"/>
                  </a:cubicBezTo>
                  <a:lnTo>
                    <a:pt x="1891" y="11393"/>
                  </a:lnTo>
                  <a:cubicBezTo>
                    <a:pt x="2013" y="11393"/>
                    <a:pt x="2112" y="11294"/>
                    <a:pt x="2112" y="11172"/>
                  </a:cubicBezTo>
                  <a:cubicBezTo>
                    <a:pt x="2112" y="11050"/>
                    <a:pt x="2013" y="10957"/>
                    <a:pt x="1891" y="10957"/>
                  </a:cubicBezTo>
                  <a:lnTo>
                    <a:pt x="1141" y="10957"/>
                  </a:lnTo>
                  <a:cubicBezTo>
                    <a:pt x="751" y="10957"/>
                    <a:pt x="437" y="10666"/>
                    <a:pt x="437" y="10277"/>
                  </a:cubicBezTo>
                  <a:lnTo>
                    <a:pt x="437" y="2937"/>
                  </a:lnTo>
                  <a:lnTo>
                    <a:pt x="14493" y="2937"/>
                  </a:lnTo>
                  <a:lnTo>
                    <a:pt x="14493" y="8072"/>
                  </a:lnTo>
                  <a:cubicBezTo>
                    <a:pt x="14493" y="8195"/>
                    <a:pt x="14592" y="8288"/>
                    <a:pt x="14709" y="8288"/>
                  </a:cubicBezTo>
                  <a:cubicBezTo>
                    <a:pt x="14831" y="8288"/>
                    <a:pt x="14930" y="8195"/>
                    <a:pt x="14930" y="8072"/>
                  </a:cubicBezTo>
                  <a:lnTo>
                    <a:pt x="14930" y="1140"/>
                  </a:lnTo>
                  <a:cubicBezTo>
                    <a:pt x="14930" y="512"/>
                    <a:pt x="14447" y="0"/>
                    <a:pt x="13813" y="0"/>
                  </a:cubicBezTo>
                  <a:lnTo>
                    <a:pt x="10085" y="0"/>
                  </a:lnTo>
                  <a:cubicBezTo>
                    <a:pt x="9963" y="0"/>
                    <a:pt x="9864" y="99"/>
                    <a:pt x="9864" y="221"/>
                  </a:cubicBezTo>
                  <a:cubicBezTo>
                    <a:pt x="9864" y="343"/>
                    <a:pt x="9963" y="436"/>
                    <a:pt x="10085" y="436"/>
                  </a:cubicBezTo>
                  <a:lnTo>
                    <a:pt x="13813" y="436"/>
                  </a:lnTo>
                  <a:cubicBezTo>
                    <a:pt x="14203" y="436"/>
                    <a:pt x="14493" y="756"/>
                    <a:pt x="14493" y="1140"/>
                  </a:cubicBezTo>
                  <a:lnTo>
                    <a:pt x="14493" y="2501"/>
                  </a:lnTo>
                  <a:lnTo>
                    <a:pt x="437" y="2501"/>
                  </a:lnTo>
                  <a:lnTo>
                    <a:pt x="437" y="1140"/>
                  </a:lnTo>
                  <a:cubicBezTo>
                    <a:pt x="437" y="756"/>
                    <a:pt x="751" y="436"/>
                    <a:pt x="1141" y="436"/>
                  </a:cubicBezTo>
                  <a:lnTo>
                    <a:pt x="8945" y="436"/>
                  </a:lnTo>
                  <a:cubicBezTo>
                    <a:pt x="9067" y="436"/>
                    <a:pt x="9160" y="343"/>
                    <a:pt x="9160" y="221"/>
                  </a:cubicBezTo>
                  <a:cubicBezTo>
                    <a:pt x="9160" y="99"/>
                    <a:pt x="9067" y="0"/>
                    <a:pt x="89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4"/>
            <p:cNvSpPr/>
            <p:nvPr/>
          </p:nvSpPr>
          <p:spPr>
            <a:xfrm>
              <a:off x="3375121" y="1191910"/>
              <a:ext cx="20604" cy="18741"/>
            </a:xfrm>
            <a:custGeom>
              <a:rect b="b" l="l" r="r" t="t"/>
              <a:pathLst>
                <a:path extrusionOk="0" h="815" w="896">
                  <a:moveTo>
                    <a:pt x="460" y="1"/>
                  </a:moveTo>
                  <a:cubicBezTo>
                    <a:pt x="356" y="1"/>
                    <a:pt x="253" y="44"/>
                    <a:pt x="169" y="131"/>
                  </a:cubicBezTo>
                  <a:cubicBezTo>
                    <a:pt x="0" y="277"/>
                    <a:pt x="0" y="539"/>
                    <a:pt x="169" y="684"/>
                  </a:cubicBezTo>
                  <a:cubicBezTo>
                    <a:pt x="253" y="771"/>
                    <a:pt x="356" y="815"/>
                    <a:pt x="460" y="815"/>
                  </a:cubicBezTo>
                  <a:cubicBezTo>
                    <a:pt x="563" y="815"/>
                    <a:pt x="666" y="771"/>
                    <a:pt x="750" y="684"/>
                  </a:cubicBezTo>
                  <a:cubicBezTo>
                    <a:pt x="896" y="539"/>
                    <a:pt x="896" y="277"/>
                    <a:pt x="750" y="131"/>
                  </a:cubicBezTo>
                  <a:cubicBezTo>
                    <a:pt x="666" y="44"/>
                    <a:pt x="563" y="1"/>
                    <a:pt x="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3404140" y="1191910"/>
              <a:ext cx="20604" cy="18741"/>
            </a:xfrm>
            <a:custGeom>
              <a:rect b="b" l="l" r="r" t="t"/>
              <a:pathLst>
                <a:path extrusionOk="0" h="815" w="896">
                  <a:moveTo>
                    <a:pt x="445" y="1"/>
                  </a:moveTo>
                  <a:cubicBezTo>
                    <a:pt x="339" y="1"/>
                    <a:pt x="230" y="44"/>
                    <a:pt x="146" y="131"/>
                  </a:cubicBezTo>
                  <a:cubicBezTo>
                    <a:pt x="0" y="277"/>
                    <a:pt x="0" y="539"/>
                    <a:pt x="146" y="684"/>
                  </a:cubicBezTo>
                  <a:cubicBezTo>
                    <a:pt x="230" y="771"/>
                    <a:pt x="339" y="815"/>
                    <a:pt x="445" y="815"/>
                  </a:cubicBezTo>
                  <a:cubicBezTo>
                    <a:pt x="551" y="815"/>
                    <a:pt x="654" y="771"/>
                    <a:pt x="727" y="684"/>
                  </a:cubicBezTo>
                  <a:cubicBezTo>
                    <a:pt x="896" y="539"/>
                    <a:pt x="896" y="277"/>
                    <a:pt x="727" y="131"/>
                  </a:cubicBezTo>
                  <a:cubicBezTo>
                    <a:pt x="654" y="44"/>
                    <a:pt x="551" y="1"/>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4"/>
            <p:cNvSpPr/>
            <p:nvPr/>
          </p:nvSpPr>
          <p:spPr>
            <a:xfrm>
              <a:off x="3432493" y="1192185"/>
              <a:ext cx="21132" cy="18718"/>
            </a:xfrm>
            <a:custGeom>
              <a:rect b="b" l="l" r="r" t="t"/>
              <a:pathLst>
                <a:path extrusionOk="0" h="814" w="919">
                  <a:moveTo>
                    <a:pt x="448" y="0"/>
                  </a:moveTo>
                  <a:cubicBezTo>
                    <a:pt x="304" y="0"/>
                    <a:pt x="164" y="78"/>
                    <a:pt x="99" y="213"/>
                  </a:cubicBezTo>
                  <a:cubicBezTo>
                    <a:pt x="0" y="410"/>
                    <a:pt x="76" y="649"/>
                    <a:pt x="268" y="771"/>
                  </a:cubicBezTo>
                  <a:cubicBezTo>
                    <a:pt x="324" y="800"/>
                    <a:pt x="384" y="814"/>
                    <a:pt x="445" y="814"/>
                  </a:cubicBezTo>
                  <a:cubicBezTo>
                    <a:pt x="592" y="814"/>
                    <a:pt x="739" y="731"/>
                    <a:pt x="826" y="579"/>
                  </a:cubicBezTo>
                  <a:cubicBezTo>
                    <a:pt x="919" y="381"/>
                    <a:pt x="849" y="143"/>
                    <a:pt x="628" y="44"/>
                  </a:cubicBezTo>
                  <a:cubicBezTo>
                    <a:pt x="571" y="14"/>
                    <a:pt x="509" y="0"/>
                    <a:pt x="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4"/>
            <p:cNvSpPr/>
            <p:nvPr/>
          </p:nvSpPr>
          <p:spPr>
            <a:xfrm>
              <a:off x="3372844" y="1252823"/>
              <a:ext cx="76918" cy="10049"/>
            </a:xfrm>
            <a:custGeom>
              <a:rect b="b" l="l" r="r" t="t"/>
              <a:pathLst>
                <a:path extrusionOk="0" h="437" w="3345">
                  <a:moveTo>
                    <a:pt x="221" y="1"/>
                  </a:moveTo>
                  <a:cubicBezTo>
                    <a:pt x="99" y="1"/>
                    <a:pt x="0" y="100"/>
                    <a:pt x="0" y="216"/>
                  </a:cubicBezTo>
                  <a:cubicBezTo>
                    <a:pt x="0" y="338"/>
                    <a:pt x="99" y="437"/>
                    <a:pt x="221" y="437"/>
                  </a:cubicBezTo>
                  <a:lnTo>
                    <a:pt x="3129" y="437"/>
                  </a:lnTo>
                  <a:cubicBezTo>
                    <a:pt x="3251" y="437"/>
                    <a:pt x="3344" y="338"/>
                    <a:pt x="3344" y="216"/>
                  </a:cubicBezTo>
                  <a:cubicBezTo>
                    <a:pt x="3344" y="100"/>
                    <a:pt x="3251" y="1"/>
                    <a:pt x="3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4"/>
            <p:cNvSpPr/>
            <p:nvPr/>
          </p:nvSpPr>
          <p:spPr>
            <a:xfrm>
              <a:off x="3462042" y="1252823"/>
              <a:ext cx="26237" cy="10049"/>
            </a:xfrm>
            <a:custGeom>
              <a:rect b="b" l="l" r="r" t="t"/>
              <a:pathLst>
                <a:path extrusionOk="0" h="437" w="1141">
                  <a:moveTo>
                    <a:pt x="216" y="1"/>
                  </a:moveTo>
                  <a:cubicBezTo>
                    <a:pt x="99" y="1"/>
                    <a:pt x="0" y="100"/>
                    <a:pt x="0" y="216"/>
                  </a:cubicBezTo>
                  <a:cubicBezTo>
                    <a:pt x="0" y="338"/>
                    <a:pt x="99" y="437"/>
                    <a:pt x="216" y="437"/>
                  </a:cubicBezTo>
                  <a:lnTo>
                    <a:pt x="919" y="437"/>
                  </a:lnTo>
                  <a:cubicBezTo>
                    <a:pt x="1041" y="437"/>
                    <a:pt x="1140" y="338"/>
                    <a:pt x="1140" y="216"/>
                  </a:cubicBezTo>
                  <a:cubicBezTo>
                    <a:pt x="1140" y="100"/>
                    <a:pt x="1041" y="1"/>
                    <a:pt x="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3501616" y="1252823"/>
              <a:ext cx="47899" cy="10049"/>
            </a:xfrm>
            <a:custGeom>
              <a:rect b="b" l="l" r="r" t="t"/>
              <a:pathLst>
                <a:path extrusionOk="0" h="437" w="2083">
                  <a:moveTo>
                    <a:pt x="216" y="1"/>
                  </a:moveTo>
                  <a:cubicBezTo>
                    <a:pt x="94" y="1"/>
                    <a:pt x="1" y="100"/>
                    <a:pt x="1" y="216"/>
                  </a:cubicBezTo>
                  <a:cubicBezTo>
                    <a:pt x="1" y="338"/>
                    <a:pt x="94" y="437"/>
                    <a:pt x="216" y="437"/>
                  </a:cubicBezTo>
                  <a:lnTo>
                    <a:pt x="1868" y="437"/>
                  </a:lnTo>
                  <a:cubicBezTo>
                    <a:pt x="1984" y="437"/>
                    <a:pt x="2083" y="338"/>
                    <a:pt x="2083" y="216"/>
                  </a:cubicBezTo>
                  <a:cubicBezTo>
                    <a:pt x="2083" y="100"/>
                    <a:pt x="1984" y="1"/>
                    <a:pt x="18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4"/>
            <p:cNvSpPr/>
            <p:nvPr/>
          </p:nvSpPr>
          <p:spPr>
            <a:xfrm>
              <a:off x="3372844" y="1277290"/>
              <a:ext cx="40126" cy="10072"/>
            </a:xfrm>
            <a:custGeom>
              <a:rect b="b" l="l" r="r" t="t"/>
              <a:pathLst>
                <a:path extrusionOk="0" h="438" w="1745">
                  <a:moveTo>
                    <a:pt x="221" y="1"/>
                  </a:moveTo>
                  <a:cubicBezTo>
                    <a:pt x="99" y="1"/>
                    <a:pt x="0" y="100"/>
                    <a:pt x="0" y="222"/>
                  </a:cubicBezTo>
                  <a:cubicBezTo>
                    <a:pt x="0" y="344"/>
                    <a:pt x="99" y="437"/>
                    <a:pt x="221" y="437"/>
                  </a:cubicBezTo>
                  <a:lnTo>
                    <a:pt x="1530" y="437"/>
                  </a:lnTo>
                  <a:cubicBezTo>
                    <a:pt x="1652" y="437"/>
                    <a:pt x="1745" y="344"/>
                    <a:pt x="1745" y="222"/>
                  </a:cubicBezTo>
                  <a:cubicBezTo>
                    <a:pt x="1745" y="100"/>
                    <a:pt x="1652" y="1"/>
                    <a:pt x="1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4"/>
            <p:cNvSpPr/>
            <p:nvPr/>
          </p:nvSpPr>
          <p:spPr>
            <a:xfrm>
              <a:off x="3424721" y="1277290"/>
              <a:ext cx="42288" cy="10072"/>
            </a:xfrm>
            <a:custGeom>
              <a:rect b="b" l="l" r="r" t="t"/>
              <a:pathLst>
                <a:path extrusionOk="0" h="438" w="1839">
                  <a:moveTo>
                    <a:pt x="216" y="1"/>
                  </a:moveTo>
                  <a:cubicBezTo>
                    <a:pt x="94" y="1"/>
                    <a:pt x="1" y="100"/>
                    <a:pt x="1" y="222"/>
                  </a:cubicBezTo>
                  <a:cubicBezTo>
                    <a:pt x="1" y="344"/>
                    <a:pt x="94" y="437"/>
                    <a:pt x="216" y="437"/>
                  </a:cubicBezTo>
                  <a:lnTo>
                    <a:pt x="1600" y="437"/>
                  </a:lnTo>
                  <a:cubicBezTo>
                    <a:pt x="1722" y="437"/>
                    <a:pt x="1839" y="344"/>
                    <a:pt x="1839" y="222"/>
                  </a:cubicBezTo>
                  <a:cubicBezTo>
                    <a:pt x="1839" y="100"/>
                    <a:pt x="1722" y="1"/>
                    <a:pt x="1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3579592" y="1277290"/>
              <a:ext cx="57396" cy="10072"/>
            </a:xfrm>
            <a:custGeom>
              <a:rect b="b" l="l" r="r" t="t"/>
              <a:pathLst>
                <a:path extrusionOk="0" h="438" w="2496">
                  <a:moveTo>
                    <a:pt x="221" y="1"/>
                  </a:moveTo>
                  <a:cubicBezTo>
                    <a:pt x="99" y="1"/>
                    <a:pt x="0" y="100"/>
                    <a:pt x="0" y="222"/>
                  </a:cubicBezTo>
                  <a:cubicBezTo>
                    <a:pt x="0" y="344"/>
                    <a:pt x="99" y="437"/>
                    <a:pt x="221" y="437"/>
                  </a:cubicBezTo>
                  <a:lnTo>
                    <a:pt x="2280" y="437"/>
                  </a:lnTo>
                  <a:cubicBezTo>
                    <a:pt x="2402" y="437"/>
                    <a:pt x="2495" y="344"/>
                    <a:pt x="2495" y="222"/>
                  </a:cubicBezTo>
                  <a:cubicBezTo>
                    <a:pt x="2495" y="100"/>
                    <a:pt x="2402" y="1"/>
                    <a:pt x="2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4"/>
            <p:cNvSpPr/>
            <p:nvPr/>
          </p:nvSpPr>
          <p:spPr>
            <a:xfrm>
              <a:off x="3479817" y="1277290"/>
              <a:ext cx="86415" cy="10072"/>
            </a:xfrm>
            <a:custGeom>
              <a:rect b="b" l="l" r="r" t="t"/>
              <a:pathLst>
                <a:path extrusionOk="0" h="438" w="3758">
                  <a:moveTo>
                    <a:pt x="222" y="1"/>
                  </a:moveTo>
                  <a:cubicBezTo>
                    <a:pt x="100" y="1"/>
                    <a:pt x="1" y="100"/>
                    <a:pt x="1" y="222"/>
                  </a:cubicBezTo>
                  <a:cubicBezTo>
                    <a:pt x="1" y="344"/>
                    <a:pt x="100" y="437"/>
                    <a:pt x="222" y="437"/>
                  </a:cubicBezTo>
                  <a:lnTo>
                    <a:pt x="3543" y="437"/>
                  </a:lnTo>
                  <a:cubicBezTo>
                    <a:pt x="3659" y="437"/>
                    <a:pt x="3758" y="344"/>
                    <a:pt x="3758" y="222"/>
                  </a:cubicBezTo>
                  <a:cubicBezTo>
                    <a:pt x="3758" y="100"/>
                    <a:pt x="3659" y="1"/>
                    <a:pt x="3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4"/>
            <p:cNvSpPr/>
            <p:nvPr/>
          </p:nvSpPr>
          <p:spPr>
            <a:xfrm>
              <a:off x="3372844" y="1353128"/>
              <a:ext cx="21270" cy="10049"/>
            </a:xfrm>
            <a:custGeom>
              <a:rect b="b" l="l" r="r" t="t"/>
              <a:pathLst>
                <a:path extrusionOk="0" h="437" w="925">
                  <a:moveTo>
                    <a:pt x="221" y="0"/>
                  </a:moveTo>
                  <a:cubicBezTo>
                    <a:pt x="99" y="0"/>
                    <a:pt x="0" y="99"/>
                    <a:pt x="0" y="216"/>
                  </a:cubicBezTo>
                  <a:cubicBezTo>
                    <a:pt x="0" y="338"/>
                    <a:pt x="99" y="437"/>
                    <a:pt x="221" y="437"/>
                  </a:cubicBezTo>
                  <a:lnTo>
                    <a:pt x="704" y="437"/>
                  </a:lnTo>
                  <a:cubicBezTo>
                    <a:pt x="826" y="437"/>
                    <a:pt x="925" y="338"/>
                    <a:pt x="925" y="216"/>
                  </a:cubicBezTo>
                  <a:cubicBezTo>
                    <a:pt x="925" y="99"/>
                    <a:pt x="826" y="0"/>
                    <a:pt x="7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3406279" y="1353128"/>
              <a:ext cx="82000" cy="10049"/>
            </a:xfrm>
            <a:custGeom>
              <a:rect b="b" l="l" r="r" t="t"/>
              <a:pathLst>
                <a:path extrusionOk="0" h="437" w="3566">
                  <a:moveTo>
                    <a:pt x="221" y="0"/>
                  </a:moveTo>
                  <a:cubicBezTo>
                    <a:pt x="99" y="0"/>
                    <a:pt x="0" y="99"/>
                    <a:pt x="0" y="216"/>
                  </a:cubicBezTo>
                  <a:cubicBezTo>
                    <a:pt x="0" y="338"/>
                    <a:pt x="99" y="437"/>
                    <a:pt x="221" y="437"/>
                  </a:cubicBezTo>
                  <a:lnTo>
                    <a:pt x="3344" y="437"/>
                  </a:lnTo>
                  <a:cubicBezTo>
                    <a:pt x="3466" y="437"/>
                    <a:pt x="3565" y="338"/>
                    <a:pt x="3565" y="216"/>
                  </a:cubicBezTo>
                  <a:cubicBezTo>
                    <a:pt x="3565" y="99"/>
                    <a:pt x="3466" y="0"/>
                    <a:pt x="33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4"/>
            <p:cNvSpPr/>
            <p:nvPr/>
          </p:nvSpPr>
          <p:spPr>
            <a:xfrm>
              <a:off x="3501616" y="1353128"/>
              <a:ext cx="47899" cy="10049"/>
            </a:xfrm>
            <a:custGeom>
              <a:rect b="b" l="l" r="r" t="t"/>
              <a:pathLst>
                <a:path extrusionOk="0" h="437" w="2083">
                  <a:moveTo>
                    <a:pt x="216" y="0"/>
                  </a:moveTo>
                  <a:cubicBezTo>
                    <a:pt x="94" y="0"/>
                    <a:pt x="1" y="99"/>
                    <a:pt x="1" y="216"/>
                  </a:cubicBezTo>
                  <a:cubicBezTo>
                    <a:pt x="1" y="338"/>
                    <a:pt x="94" y="437"/>
                    <a:pt x="216" y="437"/>
                  </a:cubicBezTo>
                  <a:lnTo>
                    <a:pt x="1868" y="437"/>
                  </a:lnTo>
                  <a:cubicBezTo>
                    <a:pt x="1984" y="437"/>
                    <a:pt x="2083" y="338"/>
                    <a:pt x="2083" y="216"/>
                  </a:cubicBezTo>
                  <a:cubicBezTo>
                    <a:pt x="2083" y="99"/>
                    <a:pt x="1984" y="0"/>
                    <a:pt x="1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4"/>
            <p:cNvSpPr/>
            <p:nvPr/>
          </p:nvSpPr>
          <p:spPr>
            <a:xfrm>
              <a:off x="3372844" y="1378123"/>
              <a:ext cx="40126" cy="10072"/>
            </a:xfrm>
            <a:custGeom>
              <a:rect b="b" l="l" r="r" t="t"/>
              <a:pathLst>
                <a:path extrusionOk="0" h="438" w="1745">
                  <a:moveTo>
                    <a:pt x="221" y="1"/>
                  </a:moveTo>
                  <a:cubicBezTo>
                    <a:pt x="99" y="1"/>
                    <a:pt x="0" y="100"/>
                    <a:pt x="0" y="222"/>
                  </a:cubicBezTo>
                  <a:cubicBezTo>
                    <a:pt x="0" y="344"/>
                    <a:pt x="99" y="437"/>
                    <a:pt x="221" y="437"/>
                  </a:cubicBezTo>
                  <a:lnTo>
                    <a:pt x="1530" y="437"/>
                  </a:lnTo>
                  <a:cubicBezTo>
                    <a:pt x="1652" y="437"/>
                    <a:pt x="1745" y="344"/>
                    <a:pt x="1745" y="222"/>
                  </a:cubicBezTo>
                  <a:cubicBezTo>
                    <a:pt x="1745" y="100"/>
                    <a:pt x="1652" y="1"/>
                    <a:pt x="1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3424721" y="1378123"/>
              <a:ext cx="42288" cy="10072"/>
            </a:xfrm>
            <a:custGeom>
              <a:rect b="b" l="l" r="r" t="t"/>
              <a:pathLst>
                <a:path extrusionOk="0" h="438" w="1839">
                  <a:moveTo>
                    <a:pt x="216" y="1"/>
                  </a:moveTo>
                  <a:cubicBezTo>
                    <a:pt x="94" y="1"/>
                    <a:pt x="1" y="100"/>
                    <a:pt x="1" y="222"/>
                  </a:cubicBezTo>
                  <a:cubicBezTo>
                    <a:pt x="1" y="344"/>
                    <a:pt x="94" y="437"/>
                    <a:pt x="216" y="437"/>
                  </a:cubicBezTo>
                  <a:lnTo>
                    <a:pt x="1600" y="437"/>
                  </a:lnTo>
                  <a:cubicBezTo>
                    <a:pt x="1722" y="437"/>
                    <a:pt x="1839" y="344"/>
                    <a:pt x="1839" y="222"/>
                  </a:cubicBezTo>
                  <a:cubicBezTo>
                    <a:pt x="1839" y="100"/>
                    <a:pt x="1722" y="1"/>
                    <a:pt x="1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a:off x="3579592" y="1378123"/>
              <a:ext cx="28514" cy="10072"/>
            </a:xfrm>
            <a:custGeom>
              <a:rect b="b" l="l" r="r" t="t"/>
              <a:pathLst>
                <a:path extrusionOk="0" h="438" w="1240">
                  <a:moveTo>
                    <a:pt x="221" y="1"/>
                  </a:moveTo>
                  <a:cubicBezTo>
                    <a:pt x="99" y="1"/>
                    <a:pt x="0" y="100"/>
                    <a:pt x="0" y="222"/>
                  </a:cubicBezTo>
                  <a:cubicBezTo>
                    <a:pt x="0" y="344"/>
                    <a:pt x="99" y="437"/>
                    <a:pt x="221" y="437"/>
                  </a:cubicBezTo>
                  <a:lnTo>
                    <a:pt x="1018" y="437"/>
                  </a:lnTo>
                  <a:cubicBezTo>
                    <a:pt x="1140" y="437"/>
                    <a:pt x="1239" y="344"/>
                    <a:pt x="1239" y="222"/>
                  </a:cubicBezTo>
                  <a:cubicBezTo>
                    <a:pt x="1239" y="100"/>
                    <a:pt x="1140" y="1"/>
                    <a:pt x="1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4"/>
            <p:cNvSpPr/>
            <p:nvPr/>
          </p:nvSpPr>
          <p:spPr>
            <a:xfrm>
              <a:off x="3479817" y="1378123"/>
              <a:ext cx="86415" cy="10072"/>
            </a:xfrm>
            <a:custGeom>
              <a:rect b="b" l="l" r="r" t="t"/>
              <a:pathLst>
                <a:path extrusionOk="0" h="438" w="3758">
                  <a:moveTo>
                    <a:pt x="222" y="1"/>
                  </a:moveTo>
                  <a:cubicBezTo>
                    <a:pt x="100" y="1"/>
                    <a:pt x="1" y="100"/>
                    <a:pt x="1" y="222"/>
                  </a:cubicBezTo>
                  <a:cubicBezTo>
                    <a:pt x="1" y="344"/>
                    <a:pt x="100" y="437"/>
                    <a:pt x="222" y="437"/>
                  </a:cubicBezTo>
                  <a:lnTo>
                    <a:pt x="3543" y="437"/>
                  </a:lnTo>
                  <a:cubicBezTo>
                    <a:pt x="3659" y="437"/>
                    <a:pt x="3758" y="344"/>
                    <a:pt x="3758" y="222"/>
                  </a:cubicBezTo>
                  <a:cubicBezTo>
                    <a:pt x="3758" y="100"/>
                    <a:pt x="3659" y="1"/>
                    <a:pt x="3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3409084" y="1303504"/>
              <a:ext cx="77447" cy="10049"/>
            </a:xfrm>
            <a:custGeom>
              <a:rect b="b" l="l" r="r" t="t"/>
              <a:pathLst>
                <a:path extrusionOk="0" h="437" w="3368">
                  <a:moveTo>
                    <a:pt x="221" y="1"/>
                  </a:moveTo>
                  <a:cubicBezTo>
                    <a:pt x="99" y="1"/>
                    <a:pt x="0" y="100"/>
                    <a:pt x="0" y="222"/>
                  </a:cubicBezTo>
                  <a:cubicBezTo>
                    <a:pt x="0" y="338"/>
                    <a:pt x="99" y="437"/>
                    <a:pt x="221" y="437"/>
                  </a:cubicBezTo>
                  <a:lnTo>
                    <a:pt x="3129" y="437"/>
                  </a:lnTo>
                  <a:cubicBezTo>
                    <a:pt x="3245" y="437"/>
                    <a:pt x="3368" y="338"/>
                    <a:pt x="3368" y="222"/>
                  </a:cubicBezTo>
                  <a:cubicBezTo>
                    <a:pt x="3368" y="100"/>
                    <a:pt x="3245" y="1"/>
                    <a:pt x="3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3498811" y="1303504"/>
              <a:ext cx="24490" cy="10049"/>
            </a:xfrm>
            <a:custGeom>
              <a:rect b="b" l="l" r="r" t="t"/>
              <a:pathLst>
                <a:path extrusionOk="0" h="437" w="1065">
                  <a:moveTo>
                    <a:pt x="216" y="1"/>
                  </a:moveTo>
                  <a:cubicBezTo>
                    <a:pt x="100" y="1"/>
                    <a:pt x="1" y="100"/>
                    <a:pt x="1" y="222"/>
                  </a:cubicBezTo>
                  <a:cubicBezTo>
                    <a:pt x="1" y="338"/>
                    <a:pt x="100" y="437"/>
                    <a:pt x="216" y="437"/>
                  </a:cubicBezTo>
                  <a:lnTo>
                    <a:pt x="850" y="437"/>
                  </a:lnTo>
                  <a:cubicBezTo>
                    <a:pt x="972" y="437"/>
                    <a:pt x="1065" y="338"/>
                    <a:pt x="1065" y="222"/>
                  </a:cubicBezTo>
                  <a:cubicBezTo>
                    <a:pt x="1065" y="100"/>
                    <a:pt x="972"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3535580" y="1303504"/>
              <a:ext cx="50175" cy="10049"/>
            </a:xfrm>
            <a:custGeom>
              <a:rect b="b" l="l" r="r" t="t"/>
              <a:pathLst>
                <a:path extrusionOk="0" h="437" w="2182">
                  <a:moveTo>
                    <a:pt x="216" y="1"/>
                  </a:moveTo>
                  <a:cubicBezTo>
                    <a:pt x="100" y="1"/>
                    <a:pt x="1" y="100"/>
                    <a:pt x="1" y="222"/>
                  </a:cubicBezTo>
                  <a:cubicBezTo>
                    <a:pt x="1" y="338"/>
                    <a:pt x="100" y="437"/>
                    <a:pt x="216" y="437"/>
                  </a:cubicBezTo>
                  <a:lnTo>
                    <a:pt x="1961" y="437"/>
                  </a:lnTo>
                  <a:cubicBezTo>
                    <a:pt x="2083" y="437"/>
                    <a:pt x="2182" y="338"/>
                    <a:pt x="2182" y="222"/>
                  </a:cubicBezTo>
                  <a:cubicBezTo>
                    <a:pt x="2182" y="100"/>
                    <a:pt x="2083" y="1"/>
                    <a:pt x="19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a:off x="3409084" y="1327994"/>
              <a:ext cx="40149" cy="10049"/>
            </a:xfrm>
            <a:custGeom>
              <a:rect b="b" l="l" r="r" t="t"/>
              <a:pathLst>
                <a:path extrusionOk="0" h="437" w="1746">
                  <a:moveTo>
                    <a:pt x="221" y="0"/>
                  </a:moveTo>
                  <a:cubicBezTo>
                    <a:pt x="99" y="0"/>
                    <a:pt x="0" y="99"/>
                    <a:pt x="0" y="221"/>
                  </a:cubicBezTo>
                  <a:cubicBezTo>
                    <a:pt x="0" y="343"/>
                    <a:pt x="99" y="436"/>
                    <a:pt x="221" y="436"/>
                  </a:cubicBezTo>
                  <a:lnTo>
                    <a:pt x="1530" y="436"/>
                  </a:lnTo>
                  <a:cubicBezTo>
                    <a:pt x="1646" y="436"/>
                    <a:pt x="1745" y="343"/>
                    <a:pt x="1745" y="221"/>
                  </a:cubicBezTo>
                  <a:cubicBezTo>
                    <a:pt x="1745" y="99"/>
                    <a:pt x="1646"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3461513" y="1327994"/>
              <a:ext cx="66869" cy="10049"/>
            </a:xfrm>
            <a:custGeom>
              <a:rect b="b" l="l" r="r" t="t"/>
              <a:pathLst>
                <a:path extrusionOk="0" h="437" w="2908">
                  <a:moveTo>
                    <a:pt x="215" y="0"/>
                  </a:moveTo>
                  <a:cubicBezTo>
                    <a:pt x="93" y="0"/>
                    <a:pt x="0" y="99"/>
                    <a:pt x="0" y="221"/>
                  </a:cubicBezTo>
                  <a:cubicBezTo>
                    <a:pt x="0" y="343"/>
                    <a:pt x="93" y="436"/>
                    <a:pt x="215" y="436"/>
                  </a:cubicBezTo>
                  <a:lnTo>
                    <a:pt x="2687" y="436"/>
                  </a:lnTo>
                  <a:cubicBezTo>
                    <a:pt x="2809" y="436"/>
                    <a:pt x="2908" y="343"/>
                    <a:pt x="2908" y="221"/>
                  </a:cubicBezTo>
                  <a:cubicBezTo>
                    <a:pt x="2908" y="99"/>
                    <a:pt x="2809" y="0"/>
                    <a:pt x="2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a:off x="3539995" y="1327994"/>
              <a:ext cx="63558" cy="10049"/>
            </a:xfrm>
            <a:custGeom>
              <a:rect b="b" l="l" r="r" t="t"/>
              <a:pathLst>
                <a:path extrusionOk="0" h="437" w="2764">
                  <a:moveTo>
                    <a:pt x="222" y="0"/>
                  </a:moveTo>
                  <a:cubicBezTo>
                    <a:pt x="100" y="0"/>
                    <a:pt x="1" y="99"/>
                    <a:pt x="1" y="221"/>
                  </a:cubicBezTo>
                  <a:cubicBezTo>
                    <a:pt x="1" y="343"/>
                    <a:pt x="100" y="436"/>
                    <a:pt x="222" y="436"/>
                  </a:cubicBezTo>
                  <a:lnTo>
                    <a:pt x="2548" y="436"/>
                  </a:lnTo>
                  <a:cubicBezTo>
                    <a:pt x="2670" y="436"/>
                    <a:pt x="2763" y="343"/>
                    <a:pt x="2763" y="221"/>
                  </a:cubicBezTo>
                  <a:cubicBezTo>
                    <a:pt x="2763" y="99"/>
                    <a:pt x="2670" y="0"/>
                    <a:pt x="2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coding languages use brackets?</a:t>
            </a:r>
            <a:endParaRPr/>
          </a:p>
        </p:txBody>
      </p:sp>
      <p:sp>
        <p:nvSpPr>
          <p:cNvPr id="1341" name="Google Shape;1341;p45"/>
          <p:cNvSpPr txBox="1"/>
          <p:nvPr>
            <p:ph idx="1" type="subTitle"/>
          </p:nvPr>
        </p:nvSpPr>
        <p:spPr>
          <a:xfrm>
            <a:off x="937625" y="2511574"/>
            <a:ext cx="2175300" cy="8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342" name="Google Shape;1342;p45"/>
          <p:cNvSpPr txBox="1"/>
          <p:nvPr>
            <p:ph idx="2" type="subTitle"/>
          </p:nvPr>
        </p:nvSpPr>
        <p:spPr>
          <a:xfrm>
            <a:off x="3484347" y="2511574"/>
            <a:ext cx="2175300" cy="8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343" name="Google Shape;1343;p45"/>
          <p:cNvSpPr txBox="1"/>
          <p:nvPr>
            <p:ph idx="3" type="subTitle"/>
          </p:nvPr>
        </p:nvSpPr>
        <p:spPr>
          <a:xfrm>
            <a:off x="6031075" y="2511574"/>
            <a:ext cx="2175300" cy="8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344" name="Google Shape;1344;p45"/>
          <p:cNvSpPr txBox="1"/>
          <p:nvPr>
            <p:ph idx="4" type="subTitle"/>
          </p:nvPr>
        </p:nvSpPr>
        <p:spPr>
          <a:xfrm>
            <a:off x="937625" y="2037322"/>
            <a:ext cx="2175300" cy="49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JavaScript</a:t>
            </a:r>
            <a:endParaRPr/>
          </a:p>
        </p:txBody>
      </p:sp>
      <p:sp>
        <p:nvSpPr>
          <p:cNvPr id="1345" name="Google Shape;1345;p45"/>
          <p:cNvSpPr txBox="1"/>
          <p:nvPr>
            <p:ph idx="5" type="subTitle"/>
          </p:nvPr>
        </p:nvSpPr>
        <p:spPr>
          <a:xfrm>
            <a:off x="3484350" y="2037322"/>
            <a:ext cx="2175300" cy="49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HTML </a:t>
            </a:r>
            <a:endParaRPr/>
          </a:p>
        </p:txBody>
      </p:sp>
      <p:sp>
        <p:nvSpPr>
          <p:cNvPr id="1346" name="Google Shape;1346;p45"/>
          <p:cNvSpPr txBox="1"/>
          <p:nvPr>
            <p:ph idx="6" type="subTitle"/>
          </p:nvPr>
        </p:nvSpPr>
        <p:spPr>
          <a:xfrm>
            <a:off x="6031075" y="2037322"/>
            <a:ext cx="2175300" cy="49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CSS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rackets Lesson for Coding and Programming by Slidesgo">
  <a:themeElements>
    <a:clrScheme name="Simple Light">
      <a:dk1>
        <a:srgbClr val="383838"/>
      </a:dk1>
      <a:lt1>
        <a:srgbClr val="F9F9F9"/>
      </a:lt1>
      <a:dk2>
        <a:srgbClr val="FFE3E3"/>
      </a:dk2>
      <a:lt2>
        <a:srgbClr val="FF807D"/>
      </a:lt2>
      <a:accent1>
        <a:srgbClr val="FF6E6B"/>
      </a:accent1>
      <a:accent2>
        <a:srgbClr val="E95856"/>
      </a:accent2>
      <a:accent3>
        <a:srgbClr val="ABC8F4"/>
      </a:accent3>
      <a:accent4>
        <a:srgbClr val="2E7DF4"/>
      </a:accent4>
      <a:accent5>
        <a:srgbClr val="0E66EB"/>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